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7.wav" ContentType="audio/x-wav"/>
  <Override PartName="/ppt/notesSlides/notesSlide7.xml" ContentType="application/vnd.openxmlformats-officedocument.presentationml.notesSlide+xml"/>
  <Override PartName="/ppt/media/audio2.wav" ContentType="audio/x-wav"/>
  <Override PartName="/ppt/media/media8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9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5" r:id="rId3"/>
  </p:sldMasterIdLst>
  <p:notesMasterIdLst>
    <p:notesMasterId r:id="rId20"/>
  </p:notesMasterIdLst>
  <p:sldIdLst>
    <p:sldId id="257" r:id="rId4"/>
    <p:sldId id="259" r:id="rId5"/>
    <p:sldId id="266" r:id="rId6"/>
    <p:sldId id="261" r:id="rId7"/>
    <p:sldId id="263" r:id="rId8"/>
    <p:sldId id="294" r:id="rId9"/>
    <p:sldId id="265" r:id="rId10"/>
    <p:sldId id="295" r:id="rId11"/>
    <p:sldId id="287" r:id="rId12"/>
    <p:sldId id="280" r:id="rId13"/>
    <p:sldId id="282" r:id="rId14"/>
    <p:sldId id="285" r:id="rId15"/>
    <p:sldId id="288" r:id="rId16"/>
    <p:sldId id="286" r:id="rId17"/>
    <p:sldId id="289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B2F29D-F226-4D77-A458-B2BC898B5B31}">
          <p14:sldIdLst>
            <p14:sldId id="257"/>
            <p14:sldId id="259"/>
            <p14:sldId id="266"/>
            <p14:sldId id="261"/>
            <p14:sldId id="263"/>
            <p14:sldId id="294"/>
            <p14:sldId id="265"/>
            <p14:sldId id="295"/>
            <p14:sldId id="287"/>
          </p14:sldIdLst>
        </p14:section>
        <p14:section name="Untitled Section" id="{17B8262B-7CFB-4B39-8675-B3067C49A0DC}">
          <p14:sldIdLst>
            <p14:sldId id="280"/>
            <p14:sldId id="282"/>
            <p14:sldId id="285"/>
            <p14:sldId id="288"/>
            <p14:sldId id="286"/>
            <p14:sldId id="28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899" autoAdjust="0"/>
  </p:normalViewPr>
  <p:slideViewPr>
    <p:cSldViewPr snapToGrid="0">
      <p:cViewPr varScale="1">
        <p:scale>
          <a:sx n="76" d="100"/>
          <a:sy n="76" d="100"/>
        </p:scale>
        <p:origin x="113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81802-CFD2-444C-BCF3-6C738398664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05FC-8065-4720-A917-976758E6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click on the first</a:t>
            </a:r>
            <a:r>
              <a:rPr lang="en-US" baseline="0" dirty="0"/>
              <a:t> letter of the word to make it change color.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71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39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5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6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số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endParaRPr lang="en-US" b="1" baseline="0" dirty="0"/>
          </a:p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biểu</a:t>
            </a:r>
            <a:r>
              <a:rPr lang="en-US" b="1" baseline="0" dirty="0"/>
              <a:t> </a:t>
            </a:r>
            <a:r>
              <a:rPr lang="en-US" b="1" baseline="0" dirty="0" err="1"/>
              <a:t>tượng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đỏ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đóng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 </a:t>
            </a:r>
            <a:r>
              <a:rPr lang="en-US" b="1" baseline="0" dirty="0" err="1"/>
              <a:t>nếu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sai</a:t>
            </a:r>
            <a:endParaRPr lang="en-US" b="1" baseline="0" dirty="0"/>
          </a:p>
          <a:p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biểu</a:t>
            </a:r>
            <a:r>
              <a:rPr lang="en-US" b="1" baseline="0" dirty="0"/>
              <a:t> </a:t>
            </a:r>
            <a:r>
              <a:rPr lang="en-US" b="1" baseline="0" dirty="0" err="1"/>
              <a:t>tượng</a:t>
            </a:r>
            <a:r>
              <a:rPr lang="en-US" b="1" baseline="0" dirty="0"/>
              <a:t> V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biến</a:t>
            </a:r>
            <a:r>
              <a:rPr lang="en-US" b="1" baseline="0" dirty="0"/>
              <a:t> </a:t>
            </a:r>
            <a:r>
              <a:rPr lang="en-US" b="1" baseline="0" dirty="0" err="1"/>
              <a:t>mất</a:t>
            </a:r>
            <a:r>
              <a:rPr lang="en-US" b="1" baseline="0" dirty="0"/>
              <a:t> 2 </a:t>
            </a:r>
            <a:r>
              <a:rPr lang="en-US" b="1" baseline="0" dirty="0" err="1"/>
              <a:t>mảnh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 </a:t>
            </a:r>
            <a:r>
              <a:rPr lang="en-US" b="1" baseline="0" dirty="0" err="1"/>
              <a:t>đã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/>
              <a:t>đúng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794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3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(Divide class into 6 groups. A student in each group chooses an action and acts out it for the rest of the group to guess. The rest of group have to say a full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He/she can….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and set game rules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a demo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several rounds.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96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1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71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9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8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7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1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92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77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8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5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2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17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4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44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2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147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522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47929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2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94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49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19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2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65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8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749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4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92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45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99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473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75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A8BFE9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A8BF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02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0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67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17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14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99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1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5" r:id="rId9"/>
    <p:sldLayoutId id="2147483706" r:id="rId10"/>
    <p:sldLayoutId id="2147483707" r:id="rId11"/>
    <p:sldLayoutId id="2147483708" r:id="rId12"/>
    <p:sldLayoutId id="2147483711" r:id="rId13"/>
    <p:sldLayoutId id="21474837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8.png"/><Relationship Id="rId3" Type="http://schemas.openxmlformats.org/officeDocument/2006/relationships/audio" Target="../media/media8.wav"/><Relationship Id="rId7" Type="http://schemas.openxmlformats.org/officeDocument/2006/relationships/image" Target="../media/image53.png"/><Relationship Id="rId12" Type="http://schemas.openxmlformats.org/officeDocument/2006/relationships/image" Target="../media/image39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2.tiff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10" Type="http://schemas.microsoft.com/office/2007/relationships/hdphoto" Target="../media/hdphoto20.wdp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8.png"/><Relationship Id="rId12" Type="http://schemas.openxmlformats.org/officeDocument/2006/relationships/image" Target="../media/image61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6.jpg"/><Relationship Id="rId11" Type="http://schemas.openxmlformats.org/officeDocument/2006/relationships/image" Target="../media/image60.jpeg"/><Relationship Id="rId5" Type="http://schemas.openxmlformats.org/officeDocument/2006/relationships/audio" Target="../media/audio1.wav"/><Relationship Id="rId10" Type="http://schemas.openxmlformats.org/officeDocument/2006/relationships/image" Target="../media/image5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26.jp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jpeg"/><Relationship Id="rId5" Type="http://schemas.openxmlformats.org/officeDocument/2006/relationships/image" Target="../media/image26.jp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8.jpe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2.tiff"/><Relationship Id="rId12" Type="http://schemas.microsoft.com/office/2007/relationships/hdphoto" Target="../media/hdphoto1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1.tiff"/><Relationship Id="rId11" Type="http://schemas.openxmlformats.org/officeDocument/2006/relationships/image" Target="../media/image45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18.png"/><Relationship Id="rId26" Type="http://schemas.openxmlformats.org/officeDocument/2006/relationships/audio" Target="../media/audio11.wav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7.jpeg"/><Relationship Id="rId12" Type="http://schemas.microsoft.com/office/2007/relationships/hdphoto" Target="../media/hdphoto18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0" Type="http://schemas.openxmlformats.org/officeDocument/2006/relationships/image" Target="../media/image5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56636" y="4613678"/>
            <a:ext cx="2562589" cy="1297858"/>
            <a:chOff x="4295458" y="4586749"/>
            <a:chExt cx="2562589" cy="1297858"/>
          </a:xfrm>
        </p:grpSpPr>
        <p:pic>
          <p:nvPicPr>
            <p:cNvPr id="4" name="Picture 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93" y="48837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4295458" y="4586749"/>
              <a:ext cx="2562589" cy="129785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4" name="Google Shape;1794;p49"/>
            <p:cNvGrpSpPr/>
            <p:nvPr/>
          </p:nvGrpSpPr>
          <p:grpSpPr>
            <a:xfrm flipV="1">
              <a:off x="5630843" y="4885745"/>
              <a:ext cx="612155" cy="779695"/>
              <a:chOff x="2103825" y="2821000"/>
              <a:chExt cx="380725" cy="484925"/>
            </a:xfrm>
          </p:grpSpPr>
          <p:sp>
            <p:nvSpPr>
              <p:cNvPr id="75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5" name="Google Shape;1494;p49"/>
          <p:cNvGrpSpPr/>
          <p:nvPr/>
        </p:nvGrpSpPr>
        <p:grpSpPr>
          <a:xfrm>
            <a:off x="6017034" y="4928313"/>
            <a:ext cx="367599" cy="503544"/>
            <a:chOff x="1731150" y="1748550"/>
            <a:chExt cx="228625" cy="313175"/>
          </a:xfrm>
        </p:grpSpPr>
        <p:sp>
          <p:nvSpPr>
            <p:cNvPr id="46" name="Google Shape;1495;p4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Google Shape;1496;p4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Google Shape;1497;p4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Google Shape;1498;p4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Google Shape;1499;p4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Google Shape;1500;p4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Google Shape;1501;p4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36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30.54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7912" y="168784"/>
            <a:ext cx="609600" cy="6096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38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46849" y="1012625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14827" y="2738670"/>
            <a:ext cx="6704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2 </a:t>
            </a:r>
            <a:r>
              <a:rPr lang="en-US" sz="4400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1" y="-30768"/>
            <a:ext cx="10485859" cy="68887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483957" y="5767754"/>
            <a:ext cx="6777501" cy="1041009"/>
          </a:xfrm>
          <a:prstGeom prst="roundRect">
            <a:avLst/>
          </a:prstGeom>
          <a:solidFill>
            <a:srgbClr val="BFEE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  </a:t>
            </a:r>
            <a:r>
              <a:rPr lang="en-US" sz="2800" kern="0" noProof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That man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is throwing a __________.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43" r="96809">
                        <a14:foregroundMark x1="69149" y1="26632" x2="71809" y2="35770"/>
                        <a14:foregroundMark x1="73404" y1="20888" x2="76064" y2="33681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" y="3859023"/>
            <a:ext cx="1761768" cy="3090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" b="98191" l="4717" r="98585">
                        <a14:foregroundMark x1="29245" y1="25840" x2="40566" y2="30491"/>
                        <a14:backgroundMark x1="37264" y1="29199" x2="3726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0" y="3859023"/>
            <a:ext cx="1924141" cy="3020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792" y="322132"/>
            <a:ext cx="1704537" cy="817293"/>
          </a:xfrm>
          <a:prstGeom prst="rect">
            <a:avLst/>
          </a:prstGeom>
        </p:spPr>
      </p:pic>
      <p:sp>
        <p:nvSpPr>
          <p:cNvPr id="29" name="Oval Callout 28"/>
          <p:cNvSpPr/>
          <p:nvPr/>
        </p:nvSpPr>
        <p:spPr>
          <a:xfrm>
            <a:off x="204454" y="1444225"/>
            <a:ext cx="3467893" cy="1329455"/>
          </a:xfrm>
          <a:prstGeom prst="wedgeEllipseCallout">
            <a:avLst>
              <a:gd name="adj1" fmla="val -16155"/>
              <a:gd name="adj2" fmla="val 7692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Look! A lot of tomatoes !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6459809" y="1260518"/>
            <a:ext cx="5681984" cy="2153098"/>
          </a:xfrm>
          <a:prstGeom prst="wedgeEllipseCallout">
            <a:avLst>
              <a:gd name="adj1" fmla="val 25369"/>
              <a:gd name="adj2" fmla="val 714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Yes! There are many tomatoes! And look at that man over there. What’s he doing ?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2118831" y="2883876"/>
            <a:ext cx="3839363" cy="1323536"/>
          </a:xfrm>
          <a:prstGeom prst="wedgeEllipseCallout">
            <a:avLst>
              <a:gd name="adj1" fmla="val -27363"/>
              <a:gd name="adj2" fmla="val 6695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He is throwing a tomato!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3891" y="5950329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tomato</a:t>
            </a:r>
          </a:p>
        </p:txBody>
      </p:sp>
      <p:pic>
        <p:nvPicPr>
          <p:cNvPr id="33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13370.66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4880" y="121178"/>
            <a:ext cx="609600" cy="609600"/>
          </a:xfrm>
          <a:prstGeom prst="rect">
            <a:avLst/>
          </a:prstGeom>
        </p:spPr>
      </p:pic>
      <p:pic>
        <p:nvPicPr>
          <p:cNvPr id="34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3830.541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0257" y="834625"/>
            <a:ext cx="609600" cy="609600"/>
          </a:xfrm>
          <a:prstGeom prst="rect">
            <a:avLst/>
          </a:prstGeom>
        </p:spPr>
      </p:pic>
      <p:pic>
        <p:nvPicPr>
          <p:cNvPr id="35" name="9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4850" y="1669273"/>
            <a:ext cx="609600" cy="609600"/>
          </a:xfrm>
          <a:prstGeom prst="rect">
            <a:avLst/>
          </a:prstGeom>
        </p:spPr>
      </p:pic>
      <p:pic>
        <p:nvPicPr>
          <p:cNvPr id="2" name="9.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1322" y="25341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0079" y="57977"/>
            <a:ext cx="2728453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write.</a:t>
            </a:r>
          </a:p>
        </p:txBody>
      </p:sp>
    </p:spTree>
    <p:extLst>
      <p:ext uri="{BB962C8B-B14F-4D97-AF65-F5344CB8AC3E}">
        <p14:creationId xmlns:p14="http://schemas.microsoft.com/office/powerpoint/2010/main" val="40770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5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8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3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29" grpId="0" animBg="1"/>
      <p:bldP spid="31" grpId="0" animBg="1"/>
      <p:bldP spid="32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93713" y="1112714"/>
            <a:ext cx="4668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4.PRODUCTION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6030" y="2838759"/>
            <a:ext cx="7532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3 </a:t>
            </a:r>
            <a:r>
              <a:rPr lang="en-US" sz="3600" dirty="0">
                <a:latin typeface="Comic Sans MS" panose="030F0702030302020204" pitchFamily="66" charset="0"/>
              </a:rPr>
              <a:t>Look at 1. Draw and guess.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8" y="3657176"/>
            <a:ext cx="5267062" cy="34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90258" y="785443"/>
            <a:ext cx="7411484" cy="5287113"/>
            <a:chOff x="2390258" y="785443"/>
            <a:chExt cx="7411484" cy="528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5" b="98198" l="1157" r="98072">
                          <a14:foregroundMark x1="10283" y1="37658" x2="10283" y2="42883"/>
                          <a14:foregroundMark x1="23008" y1="22703" x2="25964" y2="23784"/>
                          <a14:foregroundMark x1="25321" y1="20000" x2="25321" y2="16577"/>
                          <a14:foregroundMark x1="43188" y1="36216" x2="45116" y2="41441"/>
                          <a14:foregroundMark x1="35990" y1="66667" x2="44216" y2="67027"/>
                          <a14:foregroundMark x1="40488" y1="63604" x2="40360" y2="58378"/>
                          <a14:foregroundMark x1="30206" y1="63784" x2="62082" y2="67928"/>
                          <a14:foregroundMark x1="50386" y1="70090" x2="64139" y2="64144"/>
                          <a14:foregroundMark x1="66710" y1="66486" x2="62982" y2="61802"/>
                          <a14:foregroundMark x1="55398" y1="17117" x2="57584" y2="17658"/>
                          <a14:foregroundMark x1="44859" y1="20000" x2="52442" y2="19459"/>
                          <a14:foregroundMark x1="8483" y1="38559" x2="11311" y2="36216"/>
                          <a14:foregroundMark x1="12339" y1="38739" x2="12339" y2="38739"/>
                          <a14:foregroundMark x1="17095" y1="14054" x2="17866" y2="30991"/>
                          <a14:foregroundMark x1="14653" y1="11712" x2="16324" y2="29009"/>
                          <a14:foregroundMark x1="17095" y1="12793" x2="25064" y2="14775"/>
                          <a14:foregroundMark x1="32134" y1="24865" x2="33805" y2="34955"/>
                          <a14:foregroundMark x1="18895" y1="30090" x2="30463" y2="32072"/>
                          <a14:foregroundMark x1="31105" y1="20541" x2="30077" y2="17658"/>
                          <a14:foregroundMark x1="27378" y1="16937" x2="28149" y2="15495"/>
                          <a14:foregroundMark x1="19794" y1="4505" x2="21979" y2="5586"/>
                          <a14:foregroundMark x1="8612" y1="38198" x2="8612" y2="38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258" y="785443"/>
              <a:ext cx="7411484" cy="528711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4160520" y="1214834"/>
              <a:ext cx="457200" cy="34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17720" y="1180729"/>
              <a:ext cx="350520" cy="1501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 rot="21040673">
              <a:off x="5699760" y="1432560"/>
              <a:ext cx="975360" cy="27432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5" name="Rectangular Callout 24"/>
          <p:cNvSpPr/>
          <p:nvPr/>
        </p:nvSpPr>
        <p:spPr>
          <a:xfrm>
            <a:off x="883920" y="1784066"/>
            <a:ext cx="2238762" cy="730534"/>
          </a:xfrm>
          <a:prstGeom prst="wedgeRectCallout">
            <a:avLst>
              <a:gd name="adj1" fmla="val 49963"/>
              <a:gd name="adj2" fmla="val 7293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Are you drawing an apple?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4160520" y="519393"/>
            <a:ext cx="2238762" cy="730534"/>
          </a:xfrm>
          <a:prstGeom prst="wedgeRectCallout">
            <a:avLst>
              <a:gd name="adj1" fmla="val 22053"/>
              <a:gd name="adj2" fmla="val 8127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No, I’m not.</a:t>
            </a:r>
          </a:p>
        </p:txBody>
      </p:sp>
      <p:sp>
        <p:nvSpPr>
          <p:cNvPr id="54" name="Rectangular Callout 53"/>
          <p:cNvSpPr/>
          <p:nvPr/>
        </p:nvSpPr>
        <p:spPr>
          <a:xfrm>
            <a:off x="8885229" y="2150319"/>
            <a:ext cx="2238762" cy="730534"/>
          </a:xfrm>
          <a:prstGeom prst="wedgeRectCallout">
            <a:avLst>
              <a:gd name="adj1" fmla="val -65081"/>
              <a:gd name="adj2" fmla="val 7501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Are you drawing a tomato ?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7132320" y="763166"/>
            <a:ext cx="2238762" cy="730534"/>
          </a:xfrm>
          <a:prstGeom prst="wedgeRectCallout">
            <a:avLst>
              <a:gd name="adj1" fmla="val -48743"/>
              <a:gd name="adj2" fmla="val 7710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itchFamily="66" charset="0"/>
              </a:rPr>
              <a:t>Yes, I am.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6420" y="1514991"/>
            <a:ext cx="956603" cy="89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3" grpId="0" animBg="1"/>
      <p:bldP spid="54" grpId="0" animBg="1"/>
      <p:bldP spid="5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26900" y="1855241"/>
            <a:ext cx="6137688" cy="1273996"/>
            <a:chOff x="3137661" y="194485"/>
            <a:chExt cx="5499387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46775" y="201496"/>
              <a:ext cx="54441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" name="Google Shape;2834;p71"/>
            <p:cNvSpPr/>
            <p:nvPr/>
          </p:nvSpPr>
          <p:spPr>
            <a:xfrm>
              <a:off x="3353665" y="409772"/>
              <a:ext cx="5127471" cy="207093"/>
            </a:xfrm>
            <a:custGeom>
              <a:avLst/>
              <a:gdLst/>
              <a:ahLst/>
              <a:cxnLst/>
              <a:rect l="l" t="t" r="r" b="b"/>
              <a:pathLst>
                <a:path w="13180" h="606" extrusionOk="0">
                  <a:moveTo>
                    <a:pt x="0" y="0"/>
                  </a:moveTo>
                  <a:cubicBezTo>
                    <a:pt x="214" y="241"/>
                    <a:pt x="432" y="487"/>
                    <a:pt x="505" y="564"/>
                  </a:cubicBezTo>
                  <a:cubicBezTo>
                    <a:pt x="514" y="573"/>
                    <a:pt x="528" y="587"/>
                    <a:pt x="541" y="605"/>
                  </a:cubicBezTo>
                  <a:lnTo>
                    <a:pt x="12788" y="605"/>
                  </a:lnTo>
                  <a:cubicBezTo>
                    <a:pt x="12847" y="523"/>
                    <a:pt x="12897" y="441"/>
                    <a:pt x="12938" y="382"/>
                  </a:cubicBezTo>
                  <a:cubicBezTo>
                    <a:pt x="12988" y="305"/>
                    <a:pt x="13079" y="159"/>
                    <a:pt x="1317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9" name="Google Shape;2835;p71"/>
            <p:cNvSpPr/>
            <p:nvPr/>
          </p:nvSpPr>
          <p:spPr>
            <a:xfrm>
              <a:off x="3476493" y="942768"/>
              <a:ext cx="4886659" cy="207093"/>
            </a:xfrm>
            <a:custGeom>
              <a:avLst/>
              <a:gdLst/>
              <a:ahLst/>
              <a:cxnLst/>
              <a:rect l="l" t="t" r="r" b="b"/>
              <a:pathLst>
                <a:path w="12561" h="606" extrusionOk="0">
                  <a:moveTo>
                    <a:pt x="509" y="1"/>
                  </a:moveTo>
                  <a:lnTo>
                    <a:pt x="168" y="415"/>
                  </a:lnTo>
                  <a:cubicBezTo>
                    <a:pt x="168" y="415"/>
                    <a:pt x="96" y="497"/>
                    <a:pt x="0" y="606"/>
                  </a:cubicBezTo>
                  <a:lnTo>
                    <a:pt x="12561" y="606"/>
                  </a:lnTo>
                  <a:cubicBezTo>
                    <a:pt x="12533" y="574"/>
                    <a:pt x="12515" y="551"/>
                    <a:pt x="12501" y="538"/>
                  </a:cubicBezTo>
                  <a:cubicBezTo>
                    <a:pt x="12442" y="460"/>
                    <a:pt x="12206" y="169"/>
                    <a:pt x="12069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137661" y="194485"/>
              <a:ext cx="5499387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72606" y="2085420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5.ASSESSMENT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00" y="3102272"/>
            <a:ext cx="5697585" cy="3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466;p31">
            <a:extLst>
              <a:ext uri="{FF2B5EF4-FFF2-40B4-BE49-F238E27FC236}">
                <a16:creationId xmlns:a16="http://schemas.microsoft.com/office/drawing/2014/main" id="{FCD0373F-F28A-4E81-B61F-8FCCA4062D68}"/>
              </a:ext>
            </a:extLst>
          </p:cNvPr>
          <p:cNvSpPr/>
          <p:nvPr/>
        </p:nvSpPr>
        <p:spPr>
          <a:xfrm>
            <a:off x="86665" y="3812670"/>
            <a:ext cx="365359" cy="352340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1" name="Google Shape;1467;p31">
            <a:extLst>
              <a:ext uri="{FF2B5EF4-FFF2-40B4-BE49-F238E27FC236}">
                <a16:creationId xmlns:a16="http://schemas.microsoft.com/office/drawing/2014/main" id="{589A3651-243E-4C28-88C7-D7CCAA825ABC}"/>
              </a:ext>
            </a:extLst>
          </p:cNvPr>
          <p:cNvSpPr/>
          <p:nvPr/>
        </p:nvSpPr>
        <p:spPr>
          <a:xfrm>
            <a:off x="588013" y="6422836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2" name="Google Shape;1590;p31">
            <a:extLst>
              <a:ext uri="{FF2B5EF4-FFF2-40B4-BE49-F238E27FC236}">
                <a16:creationId xmlns:a16="http://schemas.microsoft.com/office/drawing/2014/main" id="{0CEFDA83-F2BD-4A59-853C-5CC06A39DE65}"/>
              </a:ext>
            </a:extLst>
          </p:cNvPr>
          <p:cNvSpPr/>
          <p:nvPr/>
        </p:nvSpPr>
        <p:spPr>
          <a:xfrm>
            <a:off x="2569332" y="6026473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3" name="Google Shape;1466;p31">
            <a:extLst>
              <a:ext uri="{FF2B5EF4-FFF2-40B4-BE49-F238E27FC236}">
                <a16:creationId xmlns:a16="http://schemas.microsoft.com/office/drawing/2014/main" id="{FF10A58D-C532-42CA-8A96-7623526A1EFB}"/>
              </a:ext>
            </a:extLst>
          </p:cNvPr>
          <p:cNvSpPr/>
          <p:nvPr/>
        </p:nvSpPr>
        <p:spPr>
          <a:xfrm>
            <a:off x="8818303" y="6340222"/>
            <a:ext cx="365359" cy="352340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4" name="Google Shape;1466;p31">
            <a:extLst>
              <a:ext uri="{FF2B5EF4-FFF2-40B4-BE49-F238E27FC236}">
                <a16:creationId xmlns:a16="http://schemas.microsoft.com/office/drawing/2014/main" id="{2E34FAF7-EEC7-4C95-BF0E-FF2A6A67F84C}"/>
              </a:ext>
            </a:extLst>
          </p:cNvPr>
          <p:cNvSpPr/>
          <p:nvPr/>
        </p:nvSpPr>
        <p:spPr>
          <a:xfrm>
            <a:off x="11402089" y="1530918"/>
            <a:ext cx="242871" cy="228581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5" name="Google Shape;1590;p31">
            <a:extLst>
              <a:ext uri="{FF2B5EF4-FFF2-40B4-BE49-F238E27FC236}">
                <a16:creationId xmlns:a16="http://schemas.microsoft.com/office/drawing/2014/main" id="{77BD5679-F6F3-46B3-978B-D5AA71F1335C}"/>
              </a:ext>
            </a:extLst>
          </p:cNvPr>
          <p:cNvSpPr/>
          <p:nvPr/>
        </p:nvSpPr>
        <p:spPr>
          <a:xfrm>
            <a:off x="11707515" y="2898924"/>
            <a:ext cx="413019" cy="419664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6" name="Google Shape;1590;p31">
            <a:extLst>
              <a:ext uri="{FF2B5EF4-FFF2-40B4-BE49-F238E27FC236}">
                <a16:creationId xmlns:a16="http://schemas.microsoft.com/office/drawing/2014/main" id="{A5BE9315-DAAC-440D-AC3A-2E4BCBB8A09C}"/>
              </a:ext>
            </a:extLst>
          </p:cNvPr>
          <p:cNvSpPr/>
          <p:nvPr/>
        </p:nvSpPr>
        <p:spPr>
          <a:xfrm>
            <a:off x="11135417" y="5206297"/>
            <a:ext cx="196403" cy="19956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4" name="Flowchart: Process 13"/>
          <p:cNvSpPr/>
          <p:nvPr/>
        </p:nvSpPr>
        <p:spPr>
          <a:xfrm>
            <a:off x="1373121" y="95799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08" name="Flowchart: Process 107"/>
          <p:cNvSpPr/>
          <p:nvPr/>
        </p:nvSpPr>
        <p:spPr>
          <a:xfrm>
            <a:off x="1373115" y="5127862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4" name="Flowchart: Process 123"/>
          <p:cNvSpPr/>
          <p:nvPr/>
        </p:nvSpPr>
        <p:spPr>
          <a:xfrm>
            <a:off x="2869663" y="234427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6" name="Flowchart: Process 125"/>
          <p:cNvSpPr/>
          <p:nvPr/>
        </p:nvSpPr>
        <p:spPr>
          <a:xfrm>
            <a:off x="2869660" y="373846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8" name="Flowchart: Process 127"/>
          <p:cNvSpPr/>
          <p:nvPr/>
        </p:nvSpPr>
        <p:spPr>
          <a:xfrm>
            <a:off x="2869659" y="513263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2" name="Flowchart: Process 121"/>
          <p:cNvSpPr/>
          <p:nvPr/>
        </p:nvSpPr>
        <p:spPr>
          <a:xfrm>
            <a:off x="2869666" y="96275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0" name="Flowchart: Process 129"/>
          <p:cNvSpPr/>
          <p:nvPr/>
        </p:nvSpPr>
        <p:spPr>
          <a:xfrm>
            <a:off x="3615554" y="96275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2" name="Flowchart: Process 131"/>
          <p:cNvSpPr/>
          <p:nvPr/>
        </p:nvSpPr>
        <p:spPr>
          <a:xfrm>
            <a:off x="3615551" y="234427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9" name="Flowchart: Process 108"/>
          <p:cNvSpPr/>
          <p:nvPr/>
        </p:nvSpPr>
        <p:spPr>
          <a:xfrm>
            <a:off x="1373115" y="5813435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0" name="Flowchart: Process 119"/>
          <p:cNvSpPr/>
          <p:nvPr/>
        </p:nvSpPr>
        <p:spPr>
          <a:xfrm>
            <a:off x="2121387" y="5130246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7" name="Flowchart: Process 126"/>
          <p:cNvSpPr/>
          <p:nvPr/>
        </p:nvSpPr>
        <p:spPr>
          <a:xfrm>
            <a:off x="2869659" y="444300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4" name="Flowchart: Process 133"/>
          <p:cNvSpPr/>
          <p:nvPr/>
        </p:nvSpPr>
        <p:spPr>
          <a:xfrm>
            <a:off x="3615548" y="373846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5" name="Flowchart: Process 134"/>
          <p:cNvSpPr/>
          <p:nvPr/>
        </p:nvSpPr>
        <p:spPr>
          <a:xfrm>
            <a:off x="3615547" y="444300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0" name="Flowchart: Process 139"/>
          <p:cNvSpPr/>
          <p:nvPr/>
        </p:nvSpPr>
        <p:spPr>
          <a:xfrm>
            <a:off x="4363823" y="234666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2" name="Flowchart: Process 141"/>
          <p:cNvSpPr/>
          <p:nvPr/>
        </p:nvSpPr>
        <p:spPr>
          <a:xfrm>
            <a:off x="4363820" y="374084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3" name="Flowchart: Process 142"/>
          <p:cNvSpPr/>
          <p:nvPr/>
        </p:nvSpPr>
        <p:spPr>
          <a:xfrm>
            <a:off x="4363819" y="444538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21387" y="960374"/>
            <a:ext cx="749684" cy="4169871"/>
            <a:chOff x="2121387" y="960374"/>
            <a:chExt cx="749684" cy="4169871"/>
          </a:xfrm>
        </p:grpSpPr>
        <p:sp>
          <p:nvSpPr>
            <p:cNvPr id="116" name="Flowchart: Process 115"/>
            <p:cNvSpPr/>
            <p:nvPr/>
          </p:nvSpPr>
          <p:spPr>
            <a:xfrm>
              <a:off x="2121391" y="234189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M</a:t>
              </a:r>
            </a:p>
          </p:txBody>
        </p:sp>
        <p:sp>
          <p:nvSpPr>
            <p:cNvPr id="117" name="Flowchart: Process 116"/>
            <p:cNvSpPr/>
            <p:nvPr/>
          </p:nvSpPr>
          <p:spPr>
            <a:xfrm>
              <a:off x="2121390" y="303898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8" name="Flowchart: Process 117"/>
            <p:cNvSpPr/>
            <p:nvPr/>
          </p:nvSpPr>
          <p:spPr>
            <a:xfrm>
              <a:off x="2121388" y="3736079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2121387" y="444061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114" name="Flowchart: Process 113"/>
            <p:cNvSpPr/>
            <p:nvPr/>
          </p:nvSpPr>
          <p:spPr>
            <a:xfrm>
              <a:off x="2121394" y="96037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5" name="Flowchart: Process 114"/>
            <p:cNvSpPr/>
            <p:nvPr/>
          </p:nvSpPr>
          <p:spPr>
            <a:xfrm>
              <a:off x="2121392" y="165592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123" name="Flowchart: Process 122"/>
          <p:cNvSpPr/>
          <p:nvPr/>
        </p:nvSpPr>
        <p:spPr>
          <a:xfrm>
            <a:off x="2869664" y="165830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Flowchart: Process 130"/>
          <p:cNvSpPr/>
          <p:nvPr/>
        </p:nvSpPr>
        <p:spPr>
          <a:xfrm>
            <a:off x="3615552" y="165830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39" name="Flowchart: Process 138"/>
          <p:cNvSpPr/>
          <p:nvPr/>
        </p:nvSpPr>
        <p:spPr>
          <a:xfrm>
            <a:off x="4363824" y="166068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7" name="Flowchart: Process 146"/>
          <p:cNvSpPr/>
          <p:nvPr/>
        </p:nvSpPr>
        <p:spPr>
          <a:xfrm>
            <a:off x="5126440" y="1663072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8" name="Flowchart: Process 147"/>
          <p:cNvSpPr/>
          <p:nvPr/>
        </p:nvSpPr>
        <p:spPr>
          <a:xfrm>
            <a:off x="5126439" y="234904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0" name="Flowchart: Process 149"/>
          <p:cNvSpPr/>
          <p:nvPr/>
        </p:nvSpPr>
        <p:spPr>
          <a:xfrm>
            <a:off x="5126436" y="3743231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Flowchart: Process 150"/>
          <p:cNvSpPr/>
          <p:nvPr/>
        </p:nvSpPr>
        <p:spPr>
          <a:xfrm>
            <a:off x="5126435" y="444776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5" name="Flowchart: Process 154"/>
          <p:cNvSpPr/>
          <p:nvPr/>
        </p:nvSpPr>
        <p:spPr>
          <a:xfrm>
            <a:off x="5884288" y="166068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63826" y="965142"/>
            <a:ext cx="3016029" cy="692013"/>
            <a:chOff x="4363826" y="965142"/>
            <a:chExt cx="3016029" cy="692013"/>
          </a:xfrm>
        </p:grpSpPr>
        <p:sp>
          <p:nvSpPr>
            <p:cNvPr id="138" name="Flowchart: Process 137"/>
            <p:cNvSpPr/>
            <p:nvPr/>
          </p:nvSpPr>
          <p:spPr>
            <a:xfrm>
              <a:off x="4363826" y="96514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46" name="Flowchart: Process 145"/>
            <p:cNvSpPr/>
            <p:nvPr/>
          </p:nvSpPr>
          <p:spPr>
            <a:xfrm>
              <a:off x="5126442" y="967526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54" name="Flowchart: Process 153"/>
            <p:cNvSpPr/>
            <p:nvPr/>
          </p:nvSpPr>
          <p:spPr>
            <a:xfrm>
              <a:off x="5884290" y="965142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2" name="Flowchart: Process 161"/>
            <p:cNvSpPr/>
            <p:nvPr/>
          </p:nvSpPr>
          <p:spPr>
            <a:xfrm>
              <a:off x="6630177" y="965142"/>
              <a:ext cx="749678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R</a:t>
              </a:r>
            </a:p>
          </p:txBody>
        </p:sp>
      </p:grpSp>
      <p:sp>
        <p:nvSpPr>
          <p:cNvPr id="163" name="Flowchart: Process 162"/>
          <p:cNvSpPr/>
          <p:nvPr/>
        </p:nvSpPr>
        <p:spPr>
          <a:xfrm>
            <a:off x="6630176" y="1660689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64" name="Flowchart: Process 163"/>
          <p:cNvSpPr/>
          <p:nvPr/>
        </p:nvSpPr>
        <p:spPr>
          <a:xfrm>
            <a:off x="6630175" y="2346661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5" name="Flowchart: Process 164"/>
          <p:cNvSpPr/>
          <p:nvPr/>
        </p:nvSpPr>
        <p:spPr>
          <a:xfrm>
            <a:off x="6630173" y="3043754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66" name="Flowchart: Process 165"/>
          <p:cNvSpPr/>
          <p:nvPr/>
        </p:nvSpPr>
        <p:spPr>
          <a:xfrm>
            <a:off x="6630172" y="3740848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67" name="Flowchart: Process 166"/>
          <p:cNvSpPr/>
          <p:nvPr/>
        </p:nvSpPr>
        <p:spPr>
          <a:xfrm>
            <a:off x="6644515" y="444538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6" name="Flowchart: Process 135"/>
          <p:cNvSpPr/>
          <p:nvPr/>
        </p:nvSpPr>
        <p:spPr>
          <a:xfrm>
            <a:off x="3615547" y="5132630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4" name="Flowchart: Process 143"/>
          <p:cNvSpPr/>
          <p:nvPr/>
        </p:nvSpPr>
        <p:spPr>
          <a:xfrm>
            <a:off x="4363819" y="513501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2" name="Flowchart: Process 151"/>
          <p:cNvSpPr/>
          <p:nvPr/>
        </p:nvSpPr>
        <p:spPr>
          <a:xfrm>
            <a:off x="5126435" y="5137398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84283" y="2346660"/>
            <a:ext cx="749681" cy="3477983"/>
            <a:chOff x="5884283" y="2346660"/>
            <a:chExt cx="749681" cy="3477983"/>
          </a:xfrm>
        </p:grpSpPr>
        <p:sp>
          <p:nvSpPr>
            <p:cNvPr id="156" name="Flowchart: Process 155"/>
            <p:cNvSpPr/>
            <p:nvPr/>
          </p:nvSpPr>
          <p:spPr>
            <a:xfrm>
              <a:off x="5884287" y="234666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57" name="Flowchart: Process 156"/>
            <p:cNvSpPr/>
            <p:nvPr/>
          </p:nvSpPr>
          <p:spPr>
            <a:xfrm>
              <a:off x="5884286" y="304375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58" name="Flowchart: Process 157"/>
            <p:cNvSpPr/>
            <p:nvPr/>
          </p:nvSpPr>
          <p:spPr>
            <a:xfrm>
              <a:off x="5884284" y="3740847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159" name="Flowchart: Process 158"/>
            <p:cNvSpPr/>
            <p:nvPr/>
          </p:nvSpPr>
          <p:spPr>
            <a:xfrm>
              <a:off x="5884283" y="444538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60" name="Flowchart: Process 159"/>
            <p:cNvSpPr/>
            <p:nvPr/>
          </p:nvSpPr>
          <p:spPr>
            <a:xfrm>
              <a:off x="5884283" y="513501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168" name="Flowchart: Process 167"/>
          <p:cNvSpPr/>
          <p:nvPr/>
        </p:nvSpPr>
        <p:spPr>
          <a:xfrm>
            <a:off x="6644515" y="5135014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1" name="Flowchart: Process 120"/>
          <p:cNvSpPr/>
          <p:nvPr/>
        </p:nvSpPr>
        <p:spPr>
          <a:xfrm>
            <a:off x="2121387" y="5815819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9" name="Flowchart: Process 128"/>
          <p:cNvSpPr/>
          <p:nvPr/>
        </p:nvSpPr>
        <p:spPr>
          <a:xfrm>
            <a:off x="2869659" y="581820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7" name="Flowchart: Process 136"/>
          <p:cNvSpPr/>
          <p:nvPr/>
        </p:nvSpPr>
        <p:spPr>
          <a:xfrm>
            <a:off x="3615547" y="5818203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5" name="Flowchart: Process 144"/>
          <p:cNvSpPr/>
          <p:nvPr/>
        </p:nvSpPr>
        <p:spPr>
          <a:xfrm>
            <a:off x="4363819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3" name="Flowchart: Process 152"/>
          <p:cNvSpPr/>
          <p:nvPr/>
        </p:nvSpPr>
        <p:spPr>
          <a:xfrm>
            <a:off x="5126435" y="5822971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1" name="Flowchart: Process 160"/>
          <p:cNvSpPr/>
          <p:nvPr/>
        </p:nvSpPr>
        <p:spPr>
          <a:xfrm>
            <a:off x="5884283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9" name="Flowchart: Process 168"/>
          <p:cNvSpPr/>
          <p:nvPr/>
        </p:nvSpPr>
        <p:spPr>
          <a:xfrm>
            <a:off x="6644515" y="5820587"/>
            <a:ext cx="749677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Flowchart: Process 95"/>
          <p:cNvSpPr/>
          <p:nvPr/>
        </p:nvSpPr>
        <p:spPr>
          <a:xfrm>
            <a:off x="1373119" y="1653536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7" name="Flowchart: Process 96"/>
          <p:cNvSpPr/>
          <p:nvPr/>
        </p:nvSpPr>
        <p:spPr>
          <a:xfrm>
            <a:off x="1373118" y="2339508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73117" y="3036601"/>
            <a:ext cx="4502998" cy="699166"/>
            <a:chOff x="1373117" y="3036601"/>
            <a:chExt cx="4502998" cy="699166"/>
          </a:xfrm>
        </p:grpSpPr>
        <p:sp>
          <p:nvSpPr>
            <p:cNvPr id="125" name="Flowchart: Process 124"/>
            <p:cNvSpPr/>
            <p:nvPr/>
          </p:nvSpPr>
          <p:spPr>
            <a:xfrm>
              <a:off x="2869662" y="304137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33" name="Flowchart: Process 132"/>
            <p:cNvSpPr/>
            <p:nvPr/>
          </p:nvSpPr>
          <p:spPr>
            <a:xfrm>
              <a:off x="3615550" y="3041370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1" name="Flowchart: Process 140"/>
            <p:cNvSpPr/>
            <p:nvPr/>
          </p:nvSpPr>
          <p:spPr>
            <a:xfrm>
              <a:off x="4363822" y="3043754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49" name="Flowchart: Process 148"/>
            <p:cNvSpPr/>
            <p:nvPr/>
          </p:nvSpPr>
          <p:spPr>
            <a:xfrm>
              <a:off x="5126438" y="3046138"/>
              <a:ext cx="749677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8" name="Flowchart: Process 97"/>
            <p:cNvSpPr/>
            <p:nvPr/>
          </p:nvSpPr>
          <p:spPr>
            <a:xfrm>
              <a:off x="1373117" y="3036601"/>
              <a:ext cx="749678" cy="689629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99" name="Flowchart: Process 98"/>
          <p:cNvSpPr/>
          <p:nvPr/>
        </p:nvSpPr>
        <p:spPr>
          <a:xfrm>
            <a:off x="1373115" y="3733694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7" name="Flowchart: Process 106"/>
          <p:cNvSpPr/>
          <p:nvPr/>
        </p:nvSpPr>
        <p:spPr>
          <a:xfrm>
            <a:off x="1373114" y="4438232"/>
            <a:ext cx="749678" cy="689629"/>
          </a:xfrm>
          <a:prstGeom prst="flowChartProces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1373114" y="3055446"/>
            <a:ext cx="4483885" cy="696781"/>
            <a:chOff x="1591040" y="4361864"/>
            <a:chExt cx="3362914" cy="522586"/>
          </a:xfrm>
          <a:solidFill>
            <a:srgbClr val="92D050"/>
          </a:solidFill>
        </p:grpSpPr>
        <p:sp>
          <p:nvSpPr>
            <p:cNvPr id="240" name="Flowchart: Process 239"/>
            <p:cNvSpPr/>
            <p:nvPr/>
          </p:nvSpPr>
          <p:spPr>
            <a:xfrm>
              <a:off x="1591040" y="4361864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241" name="Flowchart: Process 240"/>
            <p:cNvSpPr/>
            <p:nvPr/>
          </p:nvSpPr>
          <p:spPr>
            <a:xfrm>
              <a:off x="2152244" y="436365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2" name="Flowchart: Process 241"/>
            <p:cNvSpPr/>
            <p:nvPr/>
          </p:nvSpPr>
          <p:spPr>
            <a:xfrm>
              <a:off x="2711660" y="436365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3" name="Flowchart: Process 242"/>
            <p:cNvSpPr/>
            <p:nvPr/>
          </p:nvSpPr>
          <p:spPr>
            <a:xfrm>
              <a:off x="3272864" y="436544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4" name="Flowchart: Process 243"/>
            <p:cNvSpPr/>
            <p:nvPr/>
          </p:nvSpPr>
          <p:spPr>
            <a:xfrm>
              <a:off x="3834068" y="4367228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5" name="Flowchart: Process 244"/>
            <p:cNvSpPr/>
            <p:nvPr/>
          </p:nvSpPr>
          <p:spPr>
            <a:xfrm>
              <a:off x="4391696" y="436544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5879596" y="2359204"/>
            <a:ext cx="749679" cy="3452913"/>
            <a:chOff x="2711659" y="3849472"/>
            <a:chExt cx="562259" cy="2589686"/>
          </a:xfrm>
          <a:solidFill>
            <a:schemeClr val="accent1">
              <a:lumMod val="75000"/>
            </a:schemeClr>
          </a:solidFill>
        </p:grpSpPr>
        <p:sp>
          <p:nvSpPr>
            <p:cNvPr id="265" name="Flowchart: Process 264"/>
            <p:cNvSpPr/>
            <p:nvPr/>
          </p:nvSpPr>
          <p:spPr>
            <a:xfrm>
              <a:off x="2711660" y="384947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6" name="Flowchart: Process 265"/>
            <p:cNvSpPr/>
            <p:nvPr/>
          </p:nvSpPr>
          <p:spPr>
            <a:xfrm>
              <a:off x="2711660" y="4370270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67" name="Flowchart: Process 266"/>
            <p:cNvSpPr/>
            <p:nvPr/>
          </p:nvSpPr>
          <p:spPr>
            <a:xfrm>
              <a:off x="2711660" y="4887492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68" name="Flowchart: Process 267"/>
            <p:cNvSpPr/>
            <p:nvPr/>
          </p:nvSpPr>
          <p:spPr>
            <a:xfrm>
              <a:off x="2711659" y="5404714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69" name="Flowchart: Process 268"/>
            <p:cNvSpPr/>
            <p:nvPr/>
          </p:nvSpPr>
          <p:spPr>
            <a:xfrm>
              <a:off x="2711660" y="5921936"/>
              <a:ext cx="562258" cy="517222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63818" y="984245"/>
            <a:ext cx="2986086" cy="691943"/>
            <a:chOff x="7592212" y="2761627"/>
            <a:chExt cx="2986086" cy="691943"/>
          </a:xfrm>
          <a:solidFill>
            <a:schemeClr val="accent2">
              <a:lumMod val="75000"/>
            </a:schemeClr>
          </a:solidFill>
        </p:grpSpPr>
        <p:sp>
          <p:nvSpPr>
            <p:cNvPr id="270" name="Flowchart: Process 269"/>
            <p:cNvSpPr/>
            <p:nvPr/>
          </p:nvSpPr>
          <p:spPr>
            <a:xfrm>
              <a:off x="7592212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71" name="Flowchart: Process 270"/>
            <p:cNvSpPr/>
            <p:nvPr/>
          </p:nvSpPr>
          <p:spPr>
            <a:xfrm>
              <a:off x="8331912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272" name="Flowchart: Process 271"/>
            <p:cNvSpPr/>
            <p:nvPr/>
          </p:nvSpPr>
          <p:spPr>
            <a:xfrm>
              <a:off x="9081698" y="2763941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3" name="Flowchart: Process 272"/>
            <p:cNvSpPr/>
            <p:nvPr/>
          </p:nvSpPr>
          <p:spPr>
            <a:xfrm>
              <a:off x="9828621" y="2761627"/>
              <a:ext cx="749677" cy="689629"/>
            </a:xfrm>
            <a:prstGeom prst="flowChartProcess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R</a:t>
              </a:r>
            </a:p>
          </p:txBody>
        </p:sp>
      </p:grpSp>
      <p:pic>
        <p:nvPicPr>
          <p:cNvPr id="286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2243" y="4939692"/>
            <a:ext cx="496168" cy="496168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3067" y="986559"/>
            <a:ext cx="761725" cy="4119158"/>
            <a:chOff x="2132177" y="207344"/>
            <a:chExt cx="761725" cy="4119158"/>
          </a:xfrm>
        </p:grpSpPr>
        <p:grpSp>
          <p:nvGrpSpPr>
            <p:cNvPr id="274" name="Group 273"/>
            <p:cNvGrpSpPr/>
            <p:nvPr/>
          </p:nvGrpSpPr>
          <p:grpSpPr>
            <a:xfrm>
              <a:off x="2139922" y="207344"/>
              <a:ext cx="753980" cy="3448907"/>
              <a:chOff x="1601514" y="152856"/>
              <a:chExt cx="565485" cy="2586682"/>
            </a:xfrm>
            <a:solidFill>
              <a:srgbClr val="00B050"/>
            </a:solidFill>
          </p:grpSpPr>
          <p:sp>
            <p:nvSpPr>
              <p:cNvPr id="275" name="Flowchart: Process 274"/>
              <p:cNvSpPr/>
              <p:nvPr/>
            </p:nvSpPr>
            <p:spPr>
              <a:xfrm>
                <a:off x="1604741" y="152856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76" name="Flowchart: Process 275"/>
              <p:cNvSpPr/>
              <p:nvPr/>
            </p:nvSpPr>
            <p:spPr>
              <a:xfrm>
                <a:off x="1601515" y="670078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277" name="Flowchart: Process 276"/>
              <p:cNvSpPr/>
              <p:nvPr/>
            </p:nvSpPr>
            <p:spPr>
              <a:xfrm>
                <a:off x="1604741" y="1187300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M</a:t>
                </a:r>
              </a:p>
            </p:txBody>
          </p:sp>
          <p:sp>
            <p:nvSpPr>
              <p:cNvPr id="278" name="Flowchart: Process 277"/>
              <p:cNvSpPr/>
              <p:nvPr/>
            </p:nvSpPr>
            <p:spPr>
              <a:xfrm>
                <a:off x="1604740" y="1704298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79" name="Flowchart: Process 278"/>
              <p:cNvSpPr/>
              <p:nvPr/>
            </p:nvSpPr>
            <p:spPr>
              <a:xfrm>
                <a:off x="1604741" y="2222316"/>
                <a:ext cx="562258" cy="517222"/>
              </a:xfrm>
              <a:prstGeom prst="flowChartProcess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</p:grpSp>
        <p:sp>
          <p:nvSpPr>
            <p:cNvPr id="183" name="Flowchart: Process 182"/>
            <p:cNvSpPr/>
            <p:nvPr/>
          </p:nvSpPr>
          <p:spPr>
            <a:xfrm>
              <a:off x="2132177" y="3636873"/>
              <a:ext cx="749677" cy="689629"/>
            </a:xfrm>
            <a:prstGeom prst="flowChartProcess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57935" y="3311549"/>
            <a:ext cx="271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omic Sans MS" pitchFamily="66" charset="0"/>
              </a:rPr>
              <a:t>FIND AND CIRCLE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01" y="3466843"/>
            <a:ext cx="1327224" cy="1325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099" y="1975316"/>
            <a:ext cx="1301308" cy="11334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764">
            <a:off x="9488583" y="5125356"/>
            <a:ext cx="1194105" cy="1429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65" y="847521"/>
            <a:ext cx="1443875" cy="12860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274383" y="843547"/>
            <a:ext cx="331097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168783" y="2928974"/>
            <a:ext cx="468441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5400000">
            <a:off x="4634736" y="3621308"/>
            <a:ext cx="331097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5400000">
            <a:off x="364864" y="2668979"/>
            <a:ext cx="424872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111" grpId="0" animBg="1"/>
      <p:bldP spid="112" grpId="0" animBg="1"/>
      <p:bldP spid="1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4459" y="30480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7" name="Google Shape;792;p29"/>
          <p:cNvSpPr txBox="1">
            <a:spLocks/>
          </p:cNvSpPr>
          <p:nvPr/>
        </p:nvSpPr>
        <p:spPr>
          <a:xfrm>
            <a:off x="275844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– Task 1, 2,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978" y="326656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4605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327998"/>
            <a:ext cx="1704537" cy="9209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14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6849" y="1012625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722" y="2758558"/>
            <a:ext cx="47211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Movement Game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6" y="3206583"/>
            <a:ext cx="5797563" cy="3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2446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36048" y="437110"/>
            <a:ext cx="10325686" cy="58349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39603" y="976036"/>
            <a:ext cx="5183096" cy="4811881"/>
            <a:chOff x="2629331" y="1199482"/>
            <a:chExt cx="5183096" cy="48118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331" y="1199482"/>
              <a:ext cx="5183096" cy="416400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95626" y="4995700"/>
              <a:ext cx="1423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eat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327998"/>
            <a:ext cx="1704537" cy="92094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33335" y="852685"/>
            <a:ext cx="5046209" cy="5035625"/>
            <a:chOff x="2005503" y="1874569"/>
            <a:chExt cx="4544565" cy="50356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503" y="1874569"/>
              <a:ext cx="4544565" cy="416400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97508" y="5894531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dance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74362" y="683408"/>
            <a:ext cx="6645351" cy="5196609"/>
            <a:chOff x="3053205" y="884596"/>
            <a:chExt cx="5984736" cy="519660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05" y="884596"/>
              <a:ext cx="5984736" cy="431640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36880" y="5065542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59574" y="1224769"/>
            <a:ext cx="5543154" cy="4543163"/>
            <a:chOff x="3053204" y="1036996"/>
            <a:chExt cx="5984734" cy="504420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04" y="1036996"/>
              <a:ext cx="5984734" cy="416400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36880" y="5065542"/>
              <a:ext cx="20918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3" name="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0519" y="132310"/>
            <a:ext cx="609600" cy="609600"/>
          </a:xfrm>
          <a:prstGeom prst="rect">
            <a:avLst/>
          </a:prstGeom>
        </p:spPr>
      </p:pic>
      <p:pic>
        <p:nvPicPr>
          <p:cNvPr id="8" name="re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40039" y="976036"/>
            <a:ext cx="609600" cy="609600"/>
          </a:xfrm>
          <a:prstGeom prst="rect">
            <a:avLst/>
          </a:prstGeom>
        </p:spPr>
      </p:pic>
      <p:pic>
        <p:nvPicPr>
          <p:cNvPr id="9" name="coo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0519" y="1844040"/>
            <a:ext cx="609600" cy="609600"/>
          </a:xfrm>
          <a:prstGeom prst="rect">
            <a:avLst/>
          </a:prstGeom>
        </p:spPr>
      </p:pic>
      <p:pic>
        <p:nvPicPr>
          <p:cNvPr id="10" name="danc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051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84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20" y="1035577"/>
            <a:ext cx="2677551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12" y="1106477"/>
            <a:ext cx="2380957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4" y="1035577"/>
            <a:ext cx="2176258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35" y="1035577"/>
            <a:ext cx="2350477" cy="179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195" y="177760"/>
            <a:ext cx="1704537" cy="817293"/>
          </a:xfrm>
          <a:prstGeom prst="rect">
            <a:avLst/>
          </a:prstGeom>
        </p:spPr>
      </p:pic>
      <p:cxnSp>
        <p:nvCxnSpPr>
          <p:cNvPr id="13" name="Straight Connector 12"/>
          <p:cNvCxnSpPr>
            <a:stCxn id="9" idx="1"/>
            <a:endCxn id="36" idx="3"/>
          </p:cNvCxnSpPr>
          <p:nvPr/>
        </p:nvCxnSpPr>
        <p:spPr>
          <a:xfrm>
            <a:off x="1957073" y="2831371"/>
            <a:ext cx="8440555" cy="16249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3"/>
            <a:endCxn id="10" idx="1"/>
          </p:cNvCxnSpPr>
          <p:nvPr/>
        </p:nvCxnSpPr>
        <p:spPr>
          <a:xfrm flipV="1">
            <a:off x="1834148" y="2831371"/>
            <a:ext cx="2828026" cy="16699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5" idx="3"/>
            <a:endCxn id="8" idx="1"/>
          </p:cNvCxnSpPr>
          <p:nvPr/>
        </p:nvCxnSpPr>
        <p:spPr>
          <a:xfrm flipV="1">
            <a:off x="4615922" y="2902271"/>
            <a:ext cx="2709669" cy="15990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6" idx="3"/>
            <a:endCxn id="3" idx="1"/>
          </p:cNvCxnSpPr>
          <p:nvPr/>
        </p:nvCxnSpPr>
        <p:spPr>
          <a:xfrm flipV="1">
            <a:off x="7461827" y="2831371"/>
            <a:ext cx="2660369" cy="16249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772" y="35976"/>
            <a:ext cx="3155852" cy="7831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36699"/>
                </a:solidFill>
                <a:latin typeface="Comic Sans MS" panose="030F0702030302020204" pitchFamily="66" charset="0"/>
                <a:ea typeface="Microsoft YaHei UI Light" panose="020B0502040204020203" pitchFamily="34" charset="-122"/>
              </a:rPr>
              <a:t>Matching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88124" y="3047779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04491" y="3004291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52800" y="3004291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17034" y="3004290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66974" y="608773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04492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6996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964514" y="6078312"/>
            <a:ext cx="31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553988" y="4501363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book</a:t>
            </a:r>
          </a:p>
        </p:txBody>
      </p:sp>
      <p:sp>
        <p:nvSpPr>
          <p:cNvPr id="25" name="Round Diagonal Corner Rectangle 24"/>
          <p:cNvSpPr/>
          <p:nvPr/>
        </p:nvSpPr>
        <p:spPr>
          <a:xfrm>
            <a:off x="3335762" y="4501362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26" name="Round Diagonal Corner Rectangle 25"/>
          <p:cNvSpPr/>
          <p:nvPr/>
        </p:nvSpPr>
        <p:spPr>
          <a:xfrm>
            <a:off x="6181667" y="4456284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36" name="Round Diagonal Corner Rectangle 35"/>
          <p:cNvSpPr/>
          <p:nvPr/>
        </p:nvSpPr>
        <p:spPr>
          <a:xfrm>
            <a:off x="9117468" y="4456284"/>
            <a:ext cx="2560320" cy="137160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10340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7" grpId="0" animBg="1"/>
      <p:bldP spid="25" grpId="0" animBg="1"/>
      <p:bldP spid="26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0"/>
          <a:stretch/>
        </p:blipFill>
        <p:spPr>
          <a:xfrm>
            <a:off x="3092554" y="0"/>
            <a:ext cx="5418399" cy="688418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7053673" y="1294229"/>
            <a:ext cx="4849789" cy="2864673"/>
            <a:chOff x="6987261" y="3784210"/>
            <a:chExt cx="4849789" cy="2864673"/>
          </a:xfrm>
        </p:grpSpPr>
        <p:sp>
          <p:nvSpPr>
            <p:cNvPr id="65" name="Rounded Rectangle 64"/>
            <p:cNvSpPr/>
            <p:nvPr/>
          </p:nvSpPr>
          <p:spPr>
            <a:xfrm>
              <a:off x="6987261" y="3784210"/>
              <a:ext cx="4849789" cy="286467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95116" y="3944832"/>
              <a:ext cx="45669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What can you do with these things. Tick.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81" y="223441"/>
            <a:ext cx="1390869" cy="666895"/>
          </a:xfrm>
          <a:prstGeom prst="rect">
            <a:avLst/>
          </a:prstGeom>
        </p:spPr>
      </p:pic>
      <p:sp>
        <p:nvSpPr>
          <p:cNvPr id="62" name="Title 2"/>
          <p:cNvSpPr txBox="1">
            <a:spLocks/>
          </p:cNvSpPr>
          <p:nvPr/>
        </p:nvSpPr>
        <p:spPr>
          <a:xfrm rot="21278391">
            <a:off x="266520" y="4735151"/>
            <a:ext cx="3075653" cy="1855763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800" dirty="0"/>
          </a:p>
          <a:p>
            <a:pPr algn="ctr"/>
            <a:r>
              <a:rPr lang="en-US" sz="2800" dirty="0"/>
              <a:t>Food market, Bangkok, Thailand</a:t>
            </a:r>
            <a:endParaRPr lang="en-US" sz="2800" kern="0" dirty="0">
              <a:latin typeface="Myriad Pro" panose="020B0503030403020204" pitchFamily="34" charset="0"/>
            </a:endParaRPr>
          </a:p>
        </p:txBody>
      </p:sp>
      <p:sp>
        <p:nvSpPr>
          <p:cNvPr id="63" name="Google Shape;1011;p49"/>
          <p:cNvSpPr/>
          <p:nvPr/>
        </p:nvSpPr>
        <p:spPr>
          <a:xfrm rot="18628737" flipH="1">
            <a:off x="995292" y="4144861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roup 74"/>
          <p:cNvGrpSpPr/>
          <p:nvPr/>
        </p:nvGrpSpPr>
        <p:grpSpPr>
          <a:xfrm>
            <a:off x="7874905" y="2624100"/>
            <a:ext cx="1111738" cy="523220"/>
            <a:chOff x="7808493" y="5125007"/>
            <a:chExt cx="1111738" cy="523220"/>
          </a:xfrm>
        </p:grpSpPr>
        <p:sp>
          <p:nvSpPr>
            <p:cNvPr id="76" name="Rectangle 7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65693" y="5125007"/>
              <a:ext cx="654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eat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74905" y="3420540"/>
            <a:ext cx="1309934" cy="523220"/>
            <a:chOff x="7808493" y="5910521"/>
            <a:chExt cx="1309934" cy="523220"/>
          </a:xfrm>
        </p:grpSpPr>
        <p:sp>
          <p:nvSpPr>
            <p:cNvPr id="79" name="Rectangle 78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65693" y="5910521"/>
              <a:ext cx="852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read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964089" y="2649833"/>
            <a:ext cx="1362641" cy="523220"/>
            <a:chOff x="9897677" y="5139814"/>
            <a:chExt cx="1362641" cy="523220"/>
          </a:xfrm>
        </p:grpSpPr>
        <p:sp>
          <p:nvSpPr>
            <p:cNvPr id="82" name="Rectangle 81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54877" y="5139814"/>
              <a:ext cx="905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cook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964089" y="3435347"/>
            <a:ext cx="1553398" cy="523220"/>
            <a:chOff x="9897677" y="5925328"/>
            <a:chExt cx="1553398" cy="523220"/>
          </a:xfrm>
        </p:grpSpPr>
        <p:sp>
          <p:nvSpPr>
            <p:cNvPr id="85" name="Rectangle 84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354877" y="5925328"/>
              <a:ext cx="1096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dance</a:t>
              </a:r>
            </a:p>
          </p:txBody>
        </p:sp>
      </p:grpSp>
      <p:sp>
        <p:nvSpPr>
          <p:cNvPr id="87" name="Google Shape;2874;p59"/>
          <p:cNvSpPr/>
          <p:nvPr/>
        </p:nvSpPr>
        <p:spPr>
          <a:xfrm>
            <a:off x="7904142" y="2720202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74;p59"/>
          <p:cNvSpPr/>
          <p:nvPr/>
        </p:nvSpPr>
        <p:spPr>
          <a:xfrm>
            <a:off x="9997770" y="274455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2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8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0" y="4926714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0" y="4912319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8" y="4926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18039" y="4586748"/>
            <a:ext cx="342162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6" name="9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3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5360" y="29165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8467" y="2315193"/>
            <a:ext cx="11015003" cy="1567490"/>
            <a:chOff x="3064767" y="4889581"/>
            <a:chExt cx="5774959" cy="1273996"/>
          </a:xfrm>
        </p:grpSpPr>
        <p:sp>
          <p:nvSpPr>
            <p:cNvPr id="20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18754" y="901252"/>
            <a:ext cx="5405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075" y="247478"/>
            <a:ext cx="3802489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8603" y="2015821"/>
            <a:ext cx="10825315" cy="32994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75" y="2015821"/>
            <a:ext cx="2098504" cy="2098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763">
            <a:off x="6021949" y="2291934"/>
            <a:ext cx="2770672" cy="1840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205" flipH="1">
            <a:off x="3779665" y="1847325"/>
            <a:ext cx="1671560" cy="2347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2126891" y="5553798"/>
            <a:ext cx="1108433" cy="599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4432" y="4445965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apple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0834" y="4417041"/>
            <a:ext cx="1340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pear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456" y="4408420"/>
            <a:ext cx="210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banana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4528" y="4417041"/>
            <a:ext cx="2067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99"/>
                </a:solidFill>
                <a:latin typeface="Myriad Pro" panose="020B0503030403020204" pitchFamily="34" charset="0"/>
              </a:rPr>
              <a:t>tomato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438250" y="5411266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7269493" y="5411266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10053736" y="5378879"/>
            <a:ext cx="1108433" cy="599645"/>
          </a:xfrm>
          <a:prstGeom prst="rect">
            <a:avLst/>
          </a:prstGeom>
        </p:spPr>
      </p:pic>
      <p:pic>
        <p:nvPicPr>
          <p:cNvPr id="17" name="9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6250" y="61327"/>
            <a:ext cx="975016" cy="975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CBE6B7-BD23-4865-879B-4E62D0AD50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2" y="1896745"/>
            <a:ext cx="2694158" cy="245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6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00C77286-59B0-49A7-BA52-A8F8E93B3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86" y="1332614"/>
            <a:ext cx="1929495" cy="2106527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957851E-92DE-4793-B0C5-09704322F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50" y="1332614"/>
            <a:ext cx="1933844" cy="2106527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1476911-65F7-43B9-AFE5-33039FE4CA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93" y="3770247"/>
            <a:ext cx="2052711" cy="225486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9B67CAD-6475-487A-8A0A-296C04C592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26" y="3800726"/>
            <a:ext cx="1990503" cy="2234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1126" y="1360669"/>
            <a:ext cx="1990503" cy="20784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tomato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98993" y="1332614"/>
            <a:ext cx="1990503" cy="2106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apple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182223" y="3800726"/>
            <a:ext cx="1990503" cy="2218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pear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319336" y="3800725"/>
            <a:ext cx="1990503" cy="2218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banana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39" y="2978777"/>
            <a:ext cx="459719" cy="362299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98269CC4-019C-4CFD-987A-911EE1432190}"/>
              </a:ext>
            </a:extLst>
          </p:cNvPr>
          <p:cNvSpPr/>
          <p:nvPr/>
        </p:nvSpPr>
        <p:spPr>
          <a:xfrm>
            <a:off x="6314636" y="1065811"/>
            <a:ext cx="2052712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CC2E1BD-1F1C-4A97-B2AF-0CA349C55F24}"/>
              </a:ext>
            </a:extLst>
          </p:cNvPr>
          <p:cNvSpPr/>
          <p:nvPr/>
        </p:nvSpPr>
        <p:spPr>
          <a:xfrm>
            <a:off x="8511126" y="3711143"/>
            <a:ext cx="2158821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1FBED8A-4D82-4F02-9B0B-81803CE03482}"/>
              </a:ext>
            </a:extLst>
          </p:cNvPr>
          <p:cNvSpPr/>
          <p:nvPr/>
        </p:nvSpPr>
        <p:spPr>
          <a:xfrm>
            <a:off x="4112392" y="1065811"/>
            <a:ext cx="2041775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DF760B2-67BB-4816-8857-65289CA3FDE8}"/>
              </a:ext>
            </a:extLst>
          </p:cNvPr>
          <p:cNvSpPr/>
          <p:nvPr/>
        </p:nvSpPr>
        <p:spPr>
          <a:xfrm>
            <a:off x="1800552" y="3668044"/>
            <a:ext cx="2158821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22" name="Google Shape;1625;p34">
            <a:extLst>
              <a:ext uri="{FF2B5EF4-FFF2-40B4-BE49-F238E27FC236}">
                <a16:creationId xmlns:a16="http://schemas.microsoft.com/office/drawing/2014/main" id="{90079B7C-62A7-4907-B36B-4F49EA839306}"/>
              </a:ext>
            </a:extLst>
          </p:cNvPr>
          <p:cNvSpPr txBox="1">
            <a:spLocks/>
          </p:cNvSpPr>
          <p:nvPr/>
        </p:nvSpPr>
        <p:spPr>
          <a:xfrm>
            <a:off x="997833" y="-268967"/>
            <a:ext cx="10542475" cy="163157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Memory game</a:t>
            </a:r>
            <a:endParaRPr lang="vi-VN" sz="8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Patrick Hand" panose="00000500000000000000" pitchFamily="2" charset="0"/>
            </a:endParaRPr>
          </a:p>
        </p:txBody>
      </p:sp>
      <p:pic>
        <p:nvPicPr>
          <p:cNvPr id="123" name="nhacnen">
            <a:hlinkClick r:id="" action="ppaction://media"/>
            <a:extLst>
              <a:ext uri="{FF2B5EF4-FFF2-40B4-BE49-F238E27FC236}">
                <a16:creationId xmlns:a16="http://schemas.microsoft.com/office/drawing/2014/main" id="{59925223-AB11-4ED7-9460-ED327A6E4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7944" y="403884"/>
            <a:ext cx="411125" cy="4111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7231" y="48347"/>
            <a:ext cx="3600041" cy="91940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336699"/>
                </a:solidFill>
                <a:latin typeface="Myriad Pro" panose="020B0503030403020204" pitchFamily="34" charset="0"/>
              </a:rPr>
              <a:t>Let’s check</a:t>
            </a:r>
            <a:endParaRPr lang="en-US" sz="4800" b="1" dirty="0">
              <a:solidFill>
                <a:srgbClr val="336699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5640435" y="2944644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9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7829988" y="2944643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1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3529421" y="5561335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4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10141267" y="5489249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63" y="2951078"/>
            <a:ext cx="459719" cy="3622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8" y="5595372"/>
            <a:ext cx="459719" cy="3622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E2E42A-B14A-44AB-9948-245D8FFD54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90" y="5559941"/>
            <a:ext cx="459719" cy="3622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0858CE18-D46A-4760-B107-7F5B0A8F2EE8}"/>
              </a:ext>
            </a:extLst>
          </p:cNvPr>
          <p:cNvSpPr/>
          <p:nvPr/>
        </p:nvSpPr>
        <p:spPr>
          <a:xfrm>
            <a:off x="1774928" y="1065811"/>
            <a:ext cx="2158823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41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3529422" y="2959695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2CA0914A-D710-47AD-89D6-A0185CA4B417}"/>
              </a:ext>
            </a:extLst>
          </p:cNvPr>
          <p:cNvSpPr/>
          <p:nvPr/>
        </p:nvSpPr>
        <p:spPr>
          <a:xfrm>
            <a:off x="4112392" y="3668044"/>
            <a:ext cx="2052712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2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5749203" y="5561334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1EFCC03-676F-4CCA-9CF5-67010F5CAA75}"/>
              </a:ext>
            </a:extLst>
          </p:cNvPr>
          <p:cNvSpPr/>
          <p:nvPr/>
        </p:nvSpPr>
        <p:spPr>
          <a:xfrm>
            <a:off x="8521447" y="1069757"/>
            <a:ext cx="2158823" cy="2369384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40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10035275" y="2957318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C01A23A-74CC-446C-8A05-C60CB519F904}"/>
              </a:ext>
            </a:extLst>
          </p:cNvPr>
          <p:cNvSpPr/>
          <p:nvPr/>
        </p:nvSpPr>
        <p:spPr>
          <a:xfrm>
            <a:off x="6326191" y="3691013"/>
            <a:ext cx="2052712" cy="2413335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3" name="&quot;No&quot; Symbol 113">
            <a:extLst>
              <a:ext uri="{FF2B5EF4-FFF2-40B4-BE49-F238E27FC236}">
                <a16:creationId xmlns:a16="http://schemas.microsoft.com/office/drawing/2014/main" id="{24EFA375-F5D0-4B7E-BB5D-D0B4F673E279}"/>
              </a:ext>
            </a:extLst>
          </p:cNvPr>
          <p:cNvSpPr/>
          <p:nvPr/>
        </p:nvSpPr>
        <p:spPr>
          <a:xfrm>
            <a:off x="7826480" y="5489249"/>
            <a:ext cx="375701" cy="38800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867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49" grpId="0" animBg="1"/>
      <p:bldP spid="50" grpId="0" animBg="1"/>
      <p:bldP spid="146" grpId="0" animBg="1"/>
      <p:bldP spid="146" grpId="1" animBg="1"/>
      <p:bldP spid="146" grpId="2" animBg="1"/>
      <p:bldP spid="149" grpId="0" animBg="1"/>
      <p:bldP spid="149" grpId="1" animBg="1"/>
      <p:bldP spid="149" grpId="2" animBg="1"/>
      <p:bldP spid="155" grpId="0" animBg="1"/>
      <p:bldP spid="155" grpId="1" animBg="1"/>
      <p:bldP spid="155" grpId="2" animBg="1"/>
      <p:bldP spid="161" grpId="0" animBg="1"/>
      <p:bldP spid="161" grpId="1" animBg="1"/>
      <p:bldP spid="161" grpId="2" animBg="1"/>
      <p:bldP spid="140" grpId="0" animBg="1"/>
      <p:bldP spid="140" grpId="1" animBg="1"/>
      <p:bldP spid="140" grpId="2" animBg="1"/>
      <p:bldP spid="158" grpId="0" animBg="1"/>
      <p:bldP spid="158" grpId="1" animBg="1"/>
      <p:bldP spid="158" grpId="2" animBg="1"/>
      <p:bldP spid="143" grpId="0" animBg="1"/>
      <p:bldP spid="143" grpId="1" animBg="1"/>
      <p:bldP spid="143" grpId="2" animBg="1"/>
      <p:bldP spid="152" grpId="0" animBg="1"/>
      <p:bldP spid="152" grpId="1" animBg="1"/>
      <p:bldP spid="152" grpId="2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C1D2F1"/>
      </a:lt2>
      <a:accent1>
        <a:srgbClr val="A8BFE9"/>
      </a:accent1>
      <a:accent2>
        <a:srgbClr val="EC7459"/>
      </a:accent2>
      <a:accent3>
        <a:srgbClr val="596AEC"/>
      </a:accent3>
      <a:accent4>
        <a:srgbClr val="D4E7C7"/>
      </a:accent4>
      <a:accent5>
        <a:srgbClr val="BFEEA0"/>
      </a:accent5>
      <a:accent6>
        <a:srgbClr val="FFA87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5669</TotalTime>
  <Words>387</Words>
  <Application>Microsoft Office PowerPoint</Application>
  <PresentationFormat>Widescreen</PresentationFormat>
  <Paragraphs>167</Paragraphs>
  <Slides>16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Microsoft YaHei UI Light</vt:lpstr>
      <vt:lpstr>宋体</vt:lpstr>
      <vt:lpstr>.VnTeknical</vt:lpstr>
      <vt:lpstr>Arial</vt:lpstr>
      <vt:lpstr>Bebas Neue</vt:lpstr>
      <vt:lpstr>Calibri</vt:lpstr>
      <vt:lpstr>Comic Sans MS</vt:lpstr>
      <vt:lpstr>Jua</vt:lpstr>
      <vt:lpstr>Life Savers</vt:lpstr>
      <vt:lpstr>Life Savers ExtraBold</vt:lpstr>
      <vt:lpstr>Myriad Pro</vt:lpstr>
      <vt:lpstr>Nunito</vt:lpstr>
      <vt:lpstr>Patrick Hand</vt:lpstr>
      <vt:lpstr>Poppins SemiBold</vt:lpstr>
      <vt:lpstr>PT Sans</vt:lpstr>
      <vt:lpstr>Quicksand</vt:lpstr>
      <vt:lpstr>Quicksand Medium</vt:lpstr>
      <vt:lpstr>Quicksand SemiBold</vt:lpstr>
      <vt:lpstr>Roboto</vt:lpstr>
      <vt:lpstr>黑体</vt:lpstr>
      <vt:lpstr>Science Subject for Elementary - 3rd Grade: Physical, Life, and Earth by Slidesgo</vt:lpstr>
      <vt:lpstr>P.E. Subject for Middle School - 6th Grade: Sports &amp; Games by Slidesgo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Techsi.vn</cp:lastModifiedBy>
  <cp:revision>120</cp:revision>
  <dcterms:created xsi:type="dcterms:W3CDTF">2022-03-03T09:13:00Z</dcterms:created>
  <dcterms:modified xsi:type="dcterms:W3CDTF">2024-03-20T04:07:27Z</dcterms:modified>
</cp:coreProperties>
</file>