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1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0"/>
  </p:notesMasterIdLst>
  <p:sldIdLst>
    <p:sldId id="352" r:id="rId2"/>
    <p:sldId id="349" r:id="rId3"/>
    <p:sldId id="390" r:id="rId4"/>
    <p:sldId id="391" r:id="rId5"/>
    <p:sldId id="392" r:id="rId6"/>
    <p:sldId id="378" r:id="rId7"/>
    <p:sldId id="393" r:id="rId8"/>
    <p:sldId id="744" r:id="rId9"/>
    <p:sldId id="396" r:id="rId10"/>
    <p:sldId id="395" r:id="rId11"/>
    <p:sldId id="746" r:id="rId12"/>
    <p:sldId id="748" r:id="rId13"/>
    <p:sldId id="751" r:id="rId14"/>
    <p:sldId id="753" r:id="rId15"/>
    <p:sldId id="754" r:id="rId16"/>
    <p:sldId id="755" r:id="rId17"/>
    <p:sldId id="756" r:id="rId18"/>
    <p:sldId id="757" r:id="rId19"/>
    <p:sldId id="758" r:id="rId20"/>
    <p:sldId id="759" r:id="rId21"/>
    <p:sldId id="760" r:id="rId22"/>
    <p:sldId id="761" r:id="rId23"/>
    <p:sldId id="762" r:id="rId24"/>
    <p:sldId id="763" r:id="rId25"/>
    <p:sldId id="764" r:id="rId26"/>
    <p:sldId id="373" r:id="rId27"/>
    <p:sldId id="747" r:id="rId28"/>
    <p:sldId id="375" r:id="rId29"/>
  </p:sldIdLst>
  <p:sldSz cx="9144000" cy="5143500" type="screen16x9"/>
  <p:notesSz cx="6858000" cy="9144000"/>
  <p:embeddedFontLst>
    <p:embeddedFont>
      <p:font typeface="맑은 고딕" panose="020B0503020000020004" pitchFamily="34" charset="-127"/>
      <p:regular r:id="rId31"/>
      <p:bold r:id="rId32"/>
    </p:embeddedFont>
    <p:embeddedFont>
      <p:font typeface="Bebas Neue" panose="020B0604020202020204" charset="0"/>
      <p:regular r:id="rId33"/>
    </p:embeddedFont>
    <p:embeddedFont>
      <p:font typeface="Quicksand" panose="020B0604020202020204" charset="0"/>
      <p:regular r:id="rId34"/>
      <p:bold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Quicksand SemiBold" panose="020B0604020202020204" charset="0"/>
      <p:bold r:id="rId40"/>
    </p:embeddedFont>
  </p:embeddedFontLst>
  <p:custDataLst>
    <p:tags r:id="rId4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CF95"/>
    <a:srgbClr val="FFE700"/>
    <a:srgbClr val="507F48"/>
    <a:srgbClr val="C3BAB3"/>
    <a:srgbClr val="CCECFF"/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9855" autoAdjust="0"/>
  </p:normalViewPr>
  <p:slideViewPr>
    <p:cSldViewPr snapToGrid="0">
      <p:cViewPr varScale="1">
        <p:scale>
          <a:sx n="84" d="100"/>
          <a:sy n="84" d="100"/>
        </p:scale>
        <p:origin x="804" y="6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634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on the respective letter box to go to the question page.</a:t>
            </a:r>
          </a:p>
          <a:p>
            <a:r>
              <a:rPr lang="en-US" baseline="0" dirty="0"/>
              <a:t>DO NOT CLICK on the dog. Nothing will happen!</a:t>
            </a:r>
          </a:p>
          <a:p>
            <a:r>
              <a:rPr lang="en-US" baseline="0" dirty="0"/>
              <a:t>Click STOP to move to the next part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510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/ Press the Right arrow button -&gt; to show the answer.</a:t>
            </a:r>
          </a:p>
          <a:p>
            <a:r>
              <a:rPr lang="en-US" dirty="0"/>
              <a:t>If the students answer correctly, +2 points and then press the right arrow button again -&gt;</a:t>
            </a:r>
          </a:p>
          <a:p>
            <a:endParaRPr lang="en-US" dirty="0"/>
          </a:p>
          <a:p>
            <a:r>
              <a:rPr lang="en-US" dirty="0"/>
              <a:t>Only click the Naruto Icon on the</a:t>
            </a:r>
            <a:r>
              <a:rPr lang="en-US" baseline="0" dirty="0"/>
              <a:t> right hand side IF the team answered wrong. </a:t>
            </a:r>
            <a:br>
              <a:rPr lang="en-US" baseline="0" dirty="0"/>
            </a:br>
            <a:r>
              <a:rPr lang="en-US" baseline="0" dirty="0"/>
              <a:t>It will hyperlink back to the question page.</a:t>
            </a:r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352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-There is a set</a:t>
            </a:r>
            <a:r>
              <a:rPr lang="en-US" baseline="0" dirty="0"/>
              <a:t> of mystery boxes set on this bonus game.</a:t>
            </a:r>
          </a:p>
          <a:p>
            <a:pPr marL="158750" indent="0">
              <a:buNone/>
            </a:pP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có</a:t>
            </a:r>
            <a:r>
              <a:rPr lang="en-GB" baseline="0" dirty="0"/>
              <a:t> </a:t>
            </a:r>
            <a:r>
              <a:rPr lang="en-GB" baseline="0" dirty="0" err="1"/>
              <a:t>thể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số</a:t>
            </a:r>
            <a:r>
              <a:rPr lang="en-GB" baseline="0" dirty="0"/>
              <a:t> </a:t>
            </a:r>
            <a:r>
              <a:rPr lang="en-GB" baseline="0" dirty="0" err="1"/>
              <a:t>lần</a:t>
            </a:r>
            <a:r>
              <a:rPr lang="en-GB" baseline="0" dirty="0"/>
              <a:t> click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mở</a:t>
            </a:r>
            <a:r>
              <a:rPr lang="en-GB" baseline="0" dirty="0"/>
              <a:t> mystery box, </a:t>
            </a:r>
            <a:r>
              <a:rPr lang="en-GB" baseline="0" dirty="0" err="1"/>
              <a:t>số</a:t>
            </a:r>
            <a:r>
              <a:rPr lang="en-GB" baseline="0" dirty="0"/>
              <a:t> </a:t>
            </a:r>
            <a:r>
              <a:rPr lang="en-GB" baseline="0" dirty="0" err="1"/>
              <a:t>lần</a:t>
            </a:r>
            <a:r>
              <a:rPr lang="en-GB" baseline="0" dirty="0"/>
              <a:t> &lt;5</a:t>
            </a:r>
            <a:endParaRPr lang="en-US" baseline="0" dirty="0"/>
          </a:p>
          <a:p>
            <a:r>
              <a:rPr lang="en-US" baseline="0" dirty="0"/>
              <a:t>-Students can choose how many they want to open. They DON’T have to open if they are happy with their points.</a:t>
            </a:r>
          </a:p>
          <a:p>
            <a:endParaRPr lang="en-US" baseline="0" dirty="0"/>
          </a:p>
          <a:p>
            <a:r>
              <a:rPr lang="en-US" baseline="0" dirty="0"/>
              <a:t>-Eventually there will be a bomb at the end, so students should keep in mind that they will get a bomb if they go too far! </a:t>
            </a:r>
          </a:p>
          <a:p>
            <a:endParaRPr lang="en-US" baseline="0" dirty="0"/>
          </a:p>
          <a:p>
            <a:r>
              <a:rPr lang="en-US" baseline="0" dirty="0"/>
              <a:t>-Students can stop anytime. </a:t>
            </a:r>
          </a:p>
          <a:p>
            <a:endParaRPr lang="en-US" baseline="0" dirty="0"/>
          </a:p>
          <a:p>
            <a:r>
              <a:rPr lang="en-US" baseline="0" dirty="0"/>
              <a:t>-Click the icon in the right hand corner to return to the question selection page. </a:t>
            </a:r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706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/ Press the Right arrow button -&gt; to show the answer.</a:t>
            </a:r>
          </a:p>
          <a:p>
            <a:r>
              <a:rPr lang="en-US" dirty="0"/>
              <a:t>If the students answer correctly, +2 points and then press the right arrow button again -&gt;</a:t>
            </a:r>
          </a:p>
          <a:p>
            <a:endParaRPr lang="en-US" dirty="0"/>
          </a:p>
          <a:p>
            <a:r>
              <a:rPr lang="en-US" dirty="0"/>
              <a:t>Only click the Naruto Icon on the</a:t>
            </a:r>
            <a:r>
              <a:rPr lang="en-US" baseline="0" dirty="0"/>
              <a:t> right hand side IF the team answered wrong. </a:t>
            </a:r>
            <a:br>
              <a:rPr lang="en-US" baseline="0" dirty="0"/>
            </a:br>
            <a:r>
              <a:rPr lang="en-US" baseline="0" dirty="0"/>
              <a:t>It will hyperlink back to the question page.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657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-Students can choose how many they want to open. They DON’T have to open if they are happy with their points.</a:t>
            </a:r>
          </a:p>
          <a:p>
            <a:endParaRPr lang="en-US" baseline="0" dirty="0"/>
          </a:p>
          <a:p>
            <a:r>
              <a:rPr lang="en-US" baseline="0" dirty="0"/>
              <a:t>-Eventually there will be a bomb at the end, so students should keep in mind that they will get a bomb if they go too far! </a:t>
            </a:r>
          </a:p>
          <a:p>
            <a:endParaRPr lang="en-US" baseline="0" dirty="0"/>
          </a:p>
          <a:p>
            <a:r>
              <a:rPr lang="en-US" baseline="0" dirty="0"/>
              <a:t>-Students can stop anytime. </a:t>
            </a:r>
          </a:p>
          <a:p>
            <a:endParaRPr lang="en-US" baseline="0" dirty="0"/>
          </a:p>
          <a:p>
            <a:r>
              <a:rPr lang="en-US" baseline="0" dirty="0"/>
              <a:t>-Click the icon in the right hand corner to return to the question selection page. 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605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/ Press the Right arrow button -&gt; to show the answer.</a:t>
            </a:r>
          </a:p>
          <a:p>
            <a:r>
              <a:rPr lang="en-US" dirty="0"/>
              <a:t>If the students answer correctly, +2 points and then press the right arrow button again -&gt;</a:t>
            </a:r>
          </a:p>
          <a:p>
            <a:endParaRPr lang="en-US" dirty="0"/>
          </a:p>
          <a:p>
            <a:r>
              <a:rPr lang="en-US" dirty="0"/>
              <a:t>Only click the Naruto Icon on the</a:t>
            </a:r>
            <a:r>
              <a:rPr lang="en-US" baseline="0" dirty="0"/>
              <a:t> right hand side IF the team answered wrong. </a:t>
            </a:r>
            <a:br>
              <a:rPr lang="en-US" baseline="0" dirty="0"/>
            </a:br>
            <a:r>
              <a:rPr lang="en-US" baseline="0" dirty="0"/>
              <a:t>It will hyperlink back to the question page.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014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-Students can choose how many they want to open. They DON’T have to open if they are happy with their points.</a:t>
            </a:r>
          </a:p>
          <a:p>
            <a:endParaRPr lang="en-US" baseline="0" dirty="0"/>
          </a:p>
          <a:p>
            <a:r>
              <a:rPr lang="en-US" baseline="0" dirty="0"/>
              <a:t>-Eventually there will be a bomb at the end, so students should keep in mind that they will get a bomb if they go too far! </a:t>
            </a:r>
          </a:p>
          <a:p>
            <a:endParaRPr lang="en-US" baseline="0" dirty="0"/>
          </a:p>
          <a:p>
            <a:r>
              <a:rPr lang="en-US" baseline="0" dirty="0"/>
              <a:t>-Students can stop anytime. </a:t>
            </a:r>
          </a:p>
          <a:p>
            <a:endParaRPr lang="en-US" baseline="0" dirty="0"/>
          </a:p>
          <a:p>
            <a:r>
              <a:rPr lang="en-US" baseline="0" dirty="0"/>
              <a:t>-Click the icon in the right hand corner to return to the question selection page. 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173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/ Press the Right arrow button -&gt; to show the answer.</a:t>
            </a:r>
          </a:p>
          <a:p>
            <a:r>
              <a:rPr lang="en-US" dirty="0"/>
              <a:t>If the students answer correctly, +2 points and then press the right arrow button again -&gt;</a:t>
            </a:r>
          </a:p>
          <a:p>
            <a:endParaRPr lang="en-US" dirty="0"/>
          </a:p>
          <a:p>
            <a:r>
              <a:rPr lang="en-US" dirty="0"/>
              <a:t>Only click the Naruto Icon on the</a:t>
            </a:r>
            <a:r>
              <a:rPr lang="en-US" baseline="0" dirty="0"/>
              <a:t> right hand side IF the team answered wrong. </a:t>
            </a:r>
            <a:br>
              <a:rPr lang="en-US" baseline="0" dirty="0"/>
            </a:br>
            <a:r>
              <a:rPr lang="en-US" baseline="0" dirty="0"/>
              <a:t>It will hyperlink back to the question page.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723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-Students can choose how many they want to open. They DON’T have to open if they are happy with their points.</a:t>
            </a:r>
          </a:p>
          <a:p>
            <a:endParaRPr lang="en-US" baseline="0" dirty="0"/>
          </a:p>
          <a:p>
            <a:r>
              <a:rPr lang="en-US" baseline="0" dirty="0"/>
              <a:t>-Eventually there will be a bomb at the end, so students should keep in mind that they will get a bomb if they go too far! </a:t>
            </a:r>
          </a:p>
          <a:p>
            <a:endParaRPr lang="en-US" baseline="0" dirty="0"/>
          </a:p>
          <a:p>
            <a:r>
              <a:rPr lang="en-US" baseline="0" dirty="0"/>
              <a:t>-Students can stop anytime. </a:t>
            </a:r>
          </a:p>
          <a:p>
            <a:endParaRPr lang="en-US" baseline="0" dirty="0"/>
          </a:p>
          <a:p>
            <a:r>
              <a:rPr lang="en-US" baseline="0" dirty="0"/>
              <a:t>-Click the icon in the right hand corner to return to the question selection page. 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347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/ Press the Right arrow button -&gt; to show the answer.</a:t>
            </a:r>
          </a:p>
          <a:p>
            <a:r>
              <a:rPr lang="en-US" dirty="0"/>
              <a:t>If the students answer correctly, +2 points and then press the right arrow button again -&gt;</a:t>
            </a:r>
          </a:p>
          <a:p>
            <a:endParaRPr lang="en-US" dirty="0"/>
          </a:p>
          <a:p>
            <a:r>
              <a:rPr lang="en-US" dirty="0"/>
              <a:t>Only click the Naruto Icon on the</a:t>
            </a:r>
            <a:r>
              <a:rPr lang="en-US" baseline="0" dirty="0"/>
              <a:t> right hand side IF the team answered wrong. </a:t>
            </a:r>
            <a:br>
              <a:rPr lang="en-US" baseline="0" dirty="0"/>
            </a:br>
            <a:r>
              <a:rPr lang="en-US" baseline="0" dirty="0"/>
              <a:t>It will hyperlink back to the question page.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01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bomb bonus</a:t>
            </a:r>
            <a:r>
              <a:rPr lang="en-US" baseline="0" dirty="0"/>
              <a:t> here. </a:t>
            </a:r>
          </a:p>
          <a:p>
            <a:r>
              <a:rPr lang="en-US" baseline="0" dirty="0"/>
              <a:t>To keep it interesting I have some bonuses where students must destroy or change points. </a:t>
            </a:r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148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/ Press the Right arrow button -&gt; to show the answer.</a:t>
            </a:r>
          </a:p>
          <a:p>
            <a:r>
              <a:rPr lang="en-US" dirty="0"/>
              <a:t>If the students answer correctly, +2 points and then press the right arrow button again -&gt;</a:t>
            </a:r>
          </a:p>
          <a:p>
            <a:endParaRPr lang="en-US" dirty="0"/>
          </a:p>
          <a:p>
            <a:r>
              <a:rPr lang="en-US" dirty="0"/>
              <a:t>Only click the Naruto Icon on the</a:t>
            </a:r>
            <a:r>
              <a:rPr lang="en-US" baseline="0" dirty="0"/>
              <a:t> right hand side IF the team answered wrong. </a:t>
            </a:r>
            <a:br>
              <a:rPr lang="en-US" baseline="0" dirty="0"/>
            </a:br>
            <a:r>
              <a:rPr lang="en-US" baseline="0" dirty="0"/>
              <a:t>It will hyperlink back to the question page.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640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-Students can choose how many they want to open. They DON’T have to open if they are happy with their points.</a:t>
            </a:r>
          </a:p>
          <a:p>
            <a:endParaRPr lang="en-US" baseline="0" dirty="0"/>
          </a:p>
          <a:p>
            <a:r>
              <a:rPr lang="en-US" baseline="0" dirty="0"/>
              <a:t>-Eventually there will be a bomb at the end, so students should keep in mind that they will get a bomb if they go too far! </a:t>
            </a:r>
          </a:p>
          <a:p>
            <a:endParaRPr lang="en-US" baseline="0" dirty="0"/>
          </a:p>
          <a:p>
            <a:r>
              <a:rPr lang="en-US" baseline="0" dirty="0"/>
              <a:t>-Students can stop anytime. </a:t>
            </a:r>
          </a:p>
          <a:p>
            <a:endParaRPr lang="en-US" baseline="0" dirty="0"/>
          </a:p>
          <a:p>
            <a:r>
              <a:rPr lang="en-US" baseline="0" dirty="0"/>
              <a:t>-Click the icon in the right hand corner to return to the question selection page. 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025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221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0" dirty="0">
              <a:solidFill>
                <a:srgbClr val="081C36"/>
              </a:solidFill>
              <a:effectLst/>
              <a:latin typeface="SegoeuiP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>
                <a:solidFill>
                  <a:srgbClr val="081C36"/>
                </a:solidFill>
                <a:effectLst/>
                <a:latin typeface="SegoeuiPc"/>
              </a:rPr>
              <a:t>Catch the words game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b="0" i="0" dirty="0">
                <a:solidFill>
                  <a:srgbClr val="081C36"/>
                </a:solidFill>
                <a:effectLst/>
                <a:latin typeface="SegoeuiPc"/>
              </a:rPr>
              <a:t>Each team will stand in lines. The first SS will be given a word and they must draw a picture according to that word.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b="0" i="0" dirty="0">
                <a:solidFill>
                  <a:srgbClr val="081C36"/>
                </a:solidFill>
                <a:effectLst/>
                <a:latin typeface="SegoeuiPc"/>
              </a:rPr>
              <a:t>After finishing, the picture will be passed down to the next one to re-draw. The last SS will write down the answer on the paper. Each turn will last for 1’30s.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081C36"/>
              </a:solidFill>
              <a:effectLst/>
              <a:latin typeface="SegoeuiP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Catch the words game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Each team will stand in lines. The first SS will be given a word and they must draw a picture according to that word.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After finishing, the picture will be passed down to the next one to re-draw. The last SS will write down the answer on the paper. Each turn will last for 1’30s.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962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12/20/2024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21" Type="http://schemas.microsoft.com/office/2007/relationships/hdphoto" Target="../media/hdphoto8.wdp"/><Relationship Id="rId34" Type="http://schemas.openxmlformats.org/officeDocument/2006/relationships/image" Target="../media/image20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microsoft.com/office/2007/relationships/hdphoto" Target="../media/hdphoto9.wdp"/><Relationship Id="rId28" Type="http://schemas.microsoft.com/office/2007/relationships/hdphoto" Target="../media/hdphoto11.wdp"/><Relationship Id="rId36" Type="http://schemas.openxmlformats.org/officeDocument/2006/relationships/image" Target="../media/image22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31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openxmlformats.org/officeDocument/2006/relationships/image" Target="../media/image12.png"/><Relationship Id="rId27" Type="http://schemas.openxmlformats.org/officeDocument/2006/relationships/image" Target="../media/image15.png"/><Relationship Id="rId30" Type="http://schemas.openxmlformats.org/officeDocument/2006/relationships/image" Target="../media/image17.gif"/><Relationship Id="rId35" Type="http://schemas.openxmlformats.org/officeDocument/2006/relationships/image" Target="../media/image21.png"/><Relationship Id="rId8" Type="http://schemas.microsoft.com/office/2007/relationships/hdphoto" Target="../media/hdphoto2.wdp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43.jpeg"/><Relationship Id="rId7" Type="http://schemas.openxmlformats.org/officeDocument/2006/relationships/slide" Target="slide1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6.xml"/><Relationship Id="rId11" Type="http://schemas.openxmlformats.org/officeDocument/2006/relationships/slide" Target="slide26.xml"/><Relationship Id="rId5" Type="http://schemas.openxmlformats.org/officeDocument/2006/relationships/slide" Target="slide14.xml"/><Relationship Id="rId10" Type="http://schemas.openxmlformats.org/officeDocument/2006/relationships/slide" Target="slide24.xml"/><Relationship Id="rId4" Type="http://schemas.openxmlformats.org/officeDocument/2006/relationships/image" Target="../media/image44.png"/><Relationship Id="rId9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5.jpeg"/><Relationship Id="rId7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slide" Target="slide13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slide" Target="slide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8.xml"/><Relationship Id="rId7" Type="http://schemas.openxmlformats.org/officeDocument/2006/relationships/slide" Target="slide1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5.xml"/><Relationship Id="rId9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6.xml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8.xml"/><Relationship Id="rId7" Type="http://schemas.openxmlformats.org/officeDocument/2006/relationships/slide" Target="slide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7.xml"/><Relationship Id="rId9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55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8.xml"/><Relationship Id="rId9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slide" Target="slide13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7.png"/><Relationship Id="rId7" Type="http://schemas.openxmlformats.org/officeDocument/2006/relationships/slide" Target="slide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slide" Target="slide13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slide" Target="slide13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slide" Target="slid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slide" Target="slide13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2.png"/><Relationship Id="rId11" Type="http://schemas.openxmlformats.org/officeDocument/2006/relationships/image" Target="../media/image54.png"/><Relationship Id="rId5" Type="http://schemas.openxmlformats.org/officeDocument/2006/relationships/image" Target="../media/image61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4.xml"/><Relationship Id="rId9" Type="http://schemas.openxmlformats.org/officeDocument/2006/relationships/slide" Target="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1.wav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20.png"/><Relationship Id="rId10" Type="http://schemas.openxmlformats.org/officeDocument/2006/relationships/image" Target="../media/image66.jpeg"/><Relationship Id="rId4" Type="http://schemas.openxmlformats.org/officeDocument/2006/relationships/image" Target="../media/image27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6.png"/><Relationship Id="rId3" Type="http://schemas.microsoft.com/office/2007/relationships/media" Target="../media/media3.wav"/><Relationship Id="rId21" Type="http://schemas.openxmlformats.org/officeDocument/2006/relationships/image" Target="../media/image38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image" Target="../media/image20.png"/><Relationship Id="rId2" Type="http://schemas.openxmlformats.org/officeDocument/2006/relationships/audio" Target="../media/media2.wav"/><Relationship Id="rId16" Type="http://schemas.openxmlformats.org/officeDocument/2006/relationships/image" Target="../media/image27.png"/><Relationship Id="rId20" Type="http://schemas.openxmlformats.org/officeDocument/2006/relationships/image" Target="../media/image24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audio" Target="../media/audio1.wav"/><Relationship Id="rId10" Type="http://schemas.openxmlformats.org/officeDocument/2006/relationships/audio" Target="../media/media6.wav"/><Relationship Id="rId19" Type="http://schemas.openxmlformats.org/officeDocument/2006/relationships/image" Target="../media/image37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notesSlide" Target="../notesSlides/notesSlide9.xml"/><Relationship Id="rId2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Comic Sans MS" panose="030F0902030302020204" pitchFamily="66" charset="0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8234" y="2642753"/>
            <a:ext cx="2546649" cy="2700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4715" y="2846108"/>
            <a:ext cx="1123322" cy="2018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643141" y="3385413"/>
            <a:ext cx="612815" cy="856122"/>
          </a:xfrm>
          <a:prstGeom prst="rect">
            <a:avLst/>
          </a:prstGeom>
        </p:spPr>
      </p:pic>
      <p:pic>
        <p:nvPicPr>
          <p:cNvPr id="56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35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597B01-34B3-60CF-8510-F5A762E52EAC}"/>
              </a:ext>
            </a:extLst>
          </p:cNvPr>
          <p:cNvSpPr txBox="1"/>
          <p:nvPr/>
        </p:nvSpPr>
        <p:spPr>
          <a:xfrm>
            <a:off x="4100874" y="737325"/>
            <a:ext cx="4852818" cy="1569660"/>
          </a:xfrm>
          <a:custGeom>
            <a:avLst/>
            <a:gdLst>
              <a:gd name="connsiteX0" fmla="*/ 0 w 4852818"/>
              <a:gd name="connsiteY0" fmla="*/ 130532 h 783193"/>
              <a:gd name="connsiteX1" fmla="*/ 130532 w 4852818"/>
              <a:gd name="connsiteY1" fmla="*/ 0 h 783193"/>
              <a:gd name="connsiteX2" fmla="*/ 832414 w 4852818"/>
              <a:gd name="connsiteY2" fmla="*/ 0 h 783193"/>
              <a:gd name="connsiteX3" fmla="*/ 1350627 w 4852818"/>
              <a:gd name="connsiteY3" fmla="*/ 0 h 783193"/>
              <a:gd name="connsiteX4" fmla="*/ 2006591 w 4852818"/>
              <a:gd name="connsiteY4" fmla="*/ 0 h 783193"/>
              <a:gd name="connsiteX5" fmla="*/ 2570721 w 4852818"/>
              <a:gd name="connsiteY5" fmla="*/ 0 h 783193"/>
              <a:gd name="connsiteX6" fmla="*/ 3272604 w 4852818"/>
              <a:gd name="connsiteY6" fmla="*/ 0 h 783193"/>
              <a:gd name="connsiteX7" fmla="*/ 3836733 w 4852818"/>
              <a:gd name="connsiteY7" fmla="*/ 0 h 783193"/>
              <a:gd name="connsiteX8" fmla="*/ 4722286 w 4852818"/>
              <a:gd name="connsiteY8" fmla="*/ 0 h 783193"/>
              <a:gd name="connsiteX9" fmla="*/ 4852818 w 4852818"/>
              <a:gd name="connsiteY9" fmla="*/ 130532 h 783193"/>
              <a:gd name="connsiteX10" fmla="*/ 4852818 w 4852818"/>
              <a:gd name="connsiteY10" fmla="*/ 652661 h 783193"/>
              <a:gd name="connsiteX11" fmla="*/ 4722286 w 4852818"/>
              <a:gd name="connsiteY11" fmla="*/ 783193 h 783193"/>
              <a:gd name="connsiteX12" fmla="*/ 3974486 w 4852818"/>
              <a:gd name="connsiteY12" fmla="*/ 783193 h 783193"/>
              <a:gd name="connsiteX13" fmla="*/ 3410356 w 4852818"/>
              <a:gd name="connsiteY13" fmla="*/ 783193 h 783193"/>
              <a:gd name="connsiteX14" fmla="*/ 2892144 w 4852818"/>
              <a:gd name="connsiteY14" fmla="*/ 783193 h 783193"/>
              <a:gd name="connsiteX15" fmla="*/ 2328014 w 4852818"/>
              <a:gd name="connsiteY15" fmla="*/ 783193 h 783193"/>
              <a:gd name="connsiteX16" fmla="*/ 1717967 w 4852818"/>
              <a:gd name="connsiteY16" fmla="*/ 783193 h 783193"/>
              <a:gd name="connsiteX17" fmla="*/ 1062002 w 4852818"/>
              <a:gd name="connsiteY17" fmla="*/ 783193 h 783193"/>
              <a:gd name="connsiteX18" fmla="*/ 130532 w 4852818"/>
              <a:gd name="connsiteY18" fmla="*/ 783193 h 783193"/>
              <a:gd name="connsiteX19" fmla="*/ 0 w 4852818"/>
              <a:gd name="connsiteY19" fmla="*/ 652661 h 783193"/>
              <a:gd name="connsiteX20" fmla="*/ 0 w 4852818"/>
              <a:gd name="connsiteY20" fmla="*/ 130532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52818" h="783193" fill="none" extrusionOk="0">
                <a:moveTo>
                  <a:pt x="0" y="130532"/>
                </a:moveTo>
                <a:cubicBezTo>
                  <a:pt x="4768" y="67882"/>
                  <a:pt x="52911" y="2916"/>
                  <a:pt x="130532" y="0"/>
                </a:cubicBezTo>
                <a:cubicBezTo>
                  <a:pt x="336790" y="3963"/>
                  <a:pt x="659085" y="14901"/>
                  <a:pt x="832414" y="0"/>
                </a:cubicBezTo>
                <a:cubicBezTo>
                  <a:pt x="1005743" y="-14901"/>
                  <a:pt x="1230809" y="-11220"/>
                  <a:pt x="1350627" y="0"/>
                </a:cubicBezTo>
                <a:cubicBezTo>
                  <a:pt x="1470445" y="11220"/>
                  <a:pt x="1680101" y="1955"/>
                  <a:pt x="2006591" y="0"/>
                </a:cubicBezTo>
                <a:cubicBezTo>
                  <a:pt x="2333081" y="-1955"/>
                  <a:pt x="2364940" y="11508"/>
                  <a:pt x="2570721" y="0"/>
                </a:cubicBezTo>
                <a:cubicBezTo>
                  <a:pt x="2776502" y="-11508"/>
                  <a:pt x="3056072" y="-14360"/>
                  <a:pt x="3272604" y="0"/>
                </a:cubicBezTo>
                <a:cubicBezTo>
                  <a:pt x="3489136" y="14360"/>
                  <a:pt x="3556406" y="-22441"/>
                  <a:pt x="3836733" y="0"/>
                </a:cubicBezTo>
                <a:cubicBezTo>
                  <a:pt x="4117060" y="22441"/>
                  <a:pt x="4472866" y="17898"/>
                  <a:pt x="4722286" y="0"/>
                </a:cubicBezTo>
                <a:cubicBezTo>
                  <a:pt x="4789413" y="5024"/>
                  <a:pt x="4850402" y="63611"/>
                  <a:pt x="4852818" y="130532"/>
                </a:cubicBezTo>
                <a:cubicBezTo>
                  <a:pt x="4877038" y="367163"/>
                  <a:pt x="4859973" y="535070"/>
                  <a:pt x="4852818" y="652661"/>
                </a:cubicBezTo>
                <a:cubicBezTo>
                  <a:pt x="4844608" y="729356"/>
                  <a:pt x="4795939" y="787425"/>
                  <a:pt x="4722286" y="783193"/>
                </a:cubicBezTo>
                <a:cubicBezTo>
                  <a:pt x="4499025" y="757261"/>
                  <a:pt x="4171391" y="807642"/>
                  <a:pt x="3974486" y="783193"/>
                </a:cubicBezTo>
                <a:cubicBezTo>
                  <a:pt x="3777581" y="758744"/>
                  <a:pt x="3531765" y="807604"/>
                  <a:pt x="3410356" y="783193"/>
                </a:cubicBezTo>
                <a:cubicBezTo>
                  <a:pt x="3288947" y="758783"/>
                  <a:pt x="3130197" y="758626"/>
                  <a:pt x="2892144" y="783193"/>
                </a:cubicBezTo>
                <a:cubicBezTo>
                  <a:pt x="2654091" y="807760"/>
                  <a:pt x="2584494" y="798108"/>
                  <a:pt x="2328014" y="783193"/>
                </a:cubicBezTo>
                <a:cubicBezTo>
                  <a:pt x="2071534" y="768279"/>
                  <a:pt x="1967126" y="794623"/>
                  <a:pt x="1717967" y="783193"/>
                </a:cubicBezTo>
                <a:cubicBezTo>
                  <a:pt x="1468808" y="771763"/>
                  <a:pt x="1352972" y="777929"/>
                  <a:pt x="1062002" y="783193"/>
                </a:cubicBezTo>
                <a:cubicBezTo>
                  <a:pt x="771032" y="788457"/>
                  <a:pt x="358263" y="740691"/>
                  <a:pt x="130532" y="783193"/>
                </a:cubicBezTo>
                <a:cubicBezTo>
                  <a:pt x="64576" y="798963"/>
                  <a:pt x="14889" y="731678"/>
                  <a:pt x="0" y="652661"/>
                </a:cubicBezTo>
                <a:cubicBezTo>
                  <a:pt x="4010" y="425984"/>
                  <a:pt x="-8956" y="346886"/>
                  <a:pt x="0" y="130532"/>
                </a:cubicBezTo>
                <a:close/>
              </a:path>
              <a:path w="4852818" h="783193" stroke="0" extrusionOk="0">
                <a:moveTo>
                  <a:pt x="0" y="130532"/>
                </a:moveTo>
                <a:cubicBezTo>
                  <a:pt x="-14416" y="49549"/>
                  <a:pt x="55617" y="1060"/>
                  <a:pt x="130532" y="0"/>
                </a:cubicBezTo>
                <a:cubicBezTo>
                  <a:pt x="378064" y="17813"/>
                  <a:pt x="680508" y="22239"/>
                  <a:pt x="878332" y="0"/>
                </a:cubicBezTo>
                <a:cubicBezTo>
                  <a:pt x="1076156" y="-22239"/>
                  <a:pt x="1213672" y="-25663"/>
                  <a:pt x="1488379" y="0"/>
                </a:cubicBezTo>
                <a:cubicBezTo>
                  <a:pt x="1763086" y="25663"/>
                  <a:pt x="1798137" y="18927"/>
                  <a:pt x="2052509" y="0"/>
                </a:cubicBezTo>
                <a:cubicBezTo>
                  <a:pt x="2306881" y="-18927"/>
                  <a:pt x="2441801" y="-35064"/>
                  <a:pt x="2754391" y="0"/>
                </a:cubicBezTo>
                <a:cubicBezTo>
                  <a:pt x="3066981" y="35064"/>
                  <a:pt x="3100268" y="20090"/>
                  <a:pt x="3364439" y="0"/>
                </a:cubicBezTo>
                <a:cubicBezTo>
                  <a:pt x="3628610" y="-20090"/>
                  <a:pt x="3805184" y="-24711"/>
                  <a:pt x="4112239" y="0"/>
                </a:cubicBezTo>
                <a:cubicBezTo>
                  <a:pt x="4419294" y="24711"/>
                  <a:pt x="4543428" y="4071"/>
                  <a:pt x="4722286" y="0"/>
                </a:cubicBezTo>
                <a:cubicBezTo>
                  <a:pt x="4790946" y="5675"/>
                  <a:pt x="4851480" y="56889"/>
                  <a:pt x="4852818" y="130532"/>
                </a:cubicBezTo>
                <a:cubicBezTo>
                  <a:pt x="4863672" y="339665"/>
                  <a:pt x="4874981" y="462705"/>
                  <a:pt x="4852818" y="652661"/>
                </a:cubicBezTo>
                <a:cubicBezTo>
                  <a:pt x="4854151" y="726736"/>
                  <a:pt x="4795053" y="790195"/>
                  <a:pt x="4722286" y="783193"/>
                </a:cubicBezTo>
                <a:cubicBezTo>
                  <a:pt x="4549639" y="770145"/>
                  <a:pt x="4449267" y="781394"/>
                  <a:pt x="4204074" y="783193"/>
                </a:cubicBezTo>
                <a:cubicBezTo>
                  <a:pt x="3958881" y="784992"/>
                  <a:pt x="3828140" y="805802"/>
                  <a:pt x="3456274" y="783193"/>
                </a:cubicBezTo>
                <a:cubicBezTo>
                  <a:pt x="3084408" y="760584"/>
                  <a:pt x="3121324" y="786760"/>
                  <a:pt x="2892144" y="783193"/>
                </a:cubicBezTo>
                <a:cubicBezTo>
                  <a:pt x="2662964" y="779627"/>
                  <a:pt x="2538745" y="815762"/>
                  <a:pt x="2236179" y="783193"/>
                </a:cubicBezTo>
                <a:cubicBezTo>
                  <a:pt x="1933613" y="750624"/>
                  <a:pt x="1661208" y="770303"/>
                  <a:pt x="1488379" y="783193"/>
                </a:cubicBezTo>
                <a:cubicBezTo>
                  <a:pt x="1315550" y="796083"/>
                  <a:pt x="1048683" y="757374"/>
                  <a:pt x="832414" y="783193"/>
                </a:cubicBezTo>
                <a:cubicBezTo>
                  <a:pt x="616145" y="809012"/>
                  <a:pt x="456894" y="781885"/>
                  <a:pt x="130532" y="783193"/>
                </a:cubicBezTo>
                <a:cubicBezTo>
                  <a:pt x="44553" y="783765"/>
                  <a:pt x="5115" y="715532"/>
                  <a:pt x="0" y="652661"/>
                </a:cubicBezTo>
                <a:cubicBezTo>
                  <a:pt x="-4306" y="460308"/>
                  <a:pt x="-18265" y="242194"/>
                  <a:pt x="0" y="130532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4. PRODUCTION</a:t>
            </a:r>
            <a:endParaRPr lang="en-US" sz="6000" b="1" dirty="0">
              <a:ln w="9525">
                <a:solidFill>
                  <a:schemeClr val="accent6">
                    <a:lumMod val="50000"/>
                  </a:schemeClr>
                </a:solidFill>
                <a:prstDash val="lgDash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3ED448-69BD-68FA-7340-AFB5742CE4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825" b="448"/>
          <a:stretch/>
        </p:blipFill>
        <p:spPr>
          <a:xfrm>
            <a:off x="-12700" y="-55176"/>
            <a:ext cx="9156700" cy="519867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4D3486A-CDAC-5D21-39E6-858F7BCDF13E}"/>
              </a:ext>
            </a:extLst>
          </p:cNvPr>
          <p:cNvSpPr/>
          <p:nvPr/>
        </p:nvSpPr>
        <p:spPr>
          <a:xfrm>
            <a:off x="1294654" y="2477843"/>
            <a:ext cx="6405654" cy="2458690"/>
          </a:xfrm>
          <a:prstGeom prst="roundRect">
            <a:avLst/>
          </a:prstGeom>
          <a:solidFill>
            <a:srgbClr val="ECCF95">
              <a:alpha val="42000"/>
            </a:srgbClr>
          </a:solidFill>
          <a:ln w="3175"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accent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A9DC2-822B-D943-D4F7-EA0005053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1163" y="351256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10000"/>
                  </a:schemeClr>
                </a:solidFill>
                <a:latin typeface="Comic Sans MS" pitchFamily="66" charset="0"/>
              </a:rPr>
              <a:t>3. Let’s play!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9E018-1591-EC5F-1D65-6334C647D93B}"/>
              </a:ext>
            </a:extLst>
          </p:cNvPr>
          <p:cNvSpPr txBox="1"/>
          <p:nvPr/>
        </p:nvSpPr>
        <p:spPr>
          <a:xfrm>
            <a:off x="1625935" y="2831050"/>
            <a:ext cx="2246539" cy="171962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on the mountain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in the park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near the lake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near the sea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5" y="2334873"/>
            <a:ext cx="1261316" cy="28086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7701" y="2273668"/>
            <a:ext cx="1557717" cy="28679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E9E018-1591-EC5F-1D65-6334C647D93B}"/>
              </a:ext>
            </a:extLst>
          </p:cNvPr>
          <p:cNvSpPr txBox="1"/>
          <p:nvPr/>
        </p:nvSpPr>
        <p:spPr>
          <a:xfrm>
            <a:off x="1014254" y="747267"/>
            <a:ext cx="7078110" cy="442674"/>
          </a:xfrm>
          <a:prstGeom prst="roundRect">
            <a:avLst/>
          </a:prstGeom>
          <a:solidFill>
            <a:srgbClr val="ECCF9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Work in pairs. Look and match. Ask and answer questions.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E9E018-1591-EC5F-1D65-6334C647D93B}"/>
              </a:ext>
            </a:extLst>
          </p:cNvPr>
          <p:cNvSpPr txBox="1"/>
          <p:nvPr/>
        </p:nvSpPr>
        <p:spPr>
          <a:xfrm>
            <a:off x="4993513" y="2416638"/>
            <a:ext cx="2440991" cy="254844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go camping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pitch a tent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make a campfire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walk the dog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go fishing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ice-skate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E9E018-1591-EC5F-1D65-6334C647D93B}"/>
              </a:ext>
            </a:extLst>
          </p:cNvPr>
          <p:cNvSpPr txBox="1"/>
          <p:nvPr/>
        </p:nvSpPr>
        <p:spPr>
          <a:xfrm>
            <a:off x="1014254" y="1269193"/>
            <a:ext cx="4261022" cy="442674"/>
          </a:xfrm>
          <a:prstGeom prst="wedgeRoundRectCallout">
            <a:avLst>
              <a:gd name="adj1" fmla="val -54215"/>
              <a:gd name="adj2" fmla="val 37636"/>
              <a:gd name="adj3" fmla="val 16667"/>
            </a:avLst>
          </a:prstGeom>
          <a:noFill/>
          <a:ln>
            <a:solidFill>
              <a:schemeClr val="accent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What can we do on the mountain?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E9E018-1591-EC5F-1D65-6334C647D93B}"/>
              </a:ext>
            </a:extLst>
          </p:cNvPr>
          <p:cNvSpPr txBox="1"/>
          <p:nvPr/>
        </p:nvSpPr>
        <p:spPr>
          <a:xfrm>
            <a:off x="3872474" y="1829108"/>
            <a:ext cx="4611568" cy="442674"/>
          </a:xfrm>
          <a:prstGeom prst="wedgeRoundRectCallout">
            <a:avLst>
              <a:gd name="adj1" fmla="val 54258"/>
              <a:gd name="adj2" fmla="val 49112"/>
              <a:gd name="adj3" fmla="val 16667"/>
            </a:avLst>
          </a:prstGeom>
          <a:noFill/>
          <a:ln>
            <a:solidFill>
              <a:schemeClr val="accent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We can go camping on the mountain.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731079" y="2751364"/>
            <a:ext cx="1428750" cy="3755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31079" y="3126921"/>
            <a:ext cx="14287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31079" y="3126921"/>
            <a:ext cx="1428750" cy="367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151414" y="2751364"/>
            <a:ext cx="2008415" cy="742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151414" y="3126921"/>
            <a:ext cx="2008415" cy="367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224893" y="3494314"/>
            <a:ext cx="1934936" cy="3755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420836" y="2751364"/>
            <a:ext cx="1738993" cy="11185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420836" y="3126921"/>
            <a:ext cx="1738993" cy="742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420836" y="3869871"/>
            <a:ext cx="173899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420836" y="3869871"/>
            <a:ext cx="1738993" cy="342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420836" y="3869871"/>
            <a:ext cx="1738993" cy="6807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363686" y="2751364"/>
            <a:ext cx="1796143" cy="15348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3363686" y="3126921"/>
            <a:ext cx="1796143" cy="11593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363686" y="3494314"/>
            <a:ext cx="1796143" cy="7919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363686" y="3869871"/>
            <a:ext cx="1796143" cy="4163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363686" y="4286250"/>
            <a:ext cx="17961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8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" grpId="0"/>
      <p:bldP spid="21" grpId="0" animBg="1"/>
      <p:bldP spid="22" grpId="0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amingbolt.com/wp-content/uploads/2011/11/3778403_NARUTO_OP_composite1_01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walldesktops.com/wp-content/uploads/2013/05/Naruto-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246">
            <a:off x="12574" y="2195888"/>
            <a:ext cx="6302277" cy="290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est Anime Music Of All Time_ _Naruto OST - Naruto Main Theme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7893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new2.fjcdn.com/comments/I+m+the+team+captain+now+_c9b7b84b42326eb732be7dfcce5460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51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fc06.deviantart.net/fs70/i/2012/065/c/5/pakkun_by_enomis94-d4rzj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221" y="770437"/>
            <a:ext cx="2142475" cy="16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fc06.deviantart.net/fs70/i/2012/065/c/5/pakkun_by_enomis94-d4rzj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26" y="770437"/>
            <a:ext cx="2142475" cy="1606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fc06.deviantart.net/fs70/i/2012/065/c/5/pakkun_by_enomis94-d4rzj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25" y="783523"/>
            <a:ext cx="2142475" cy="16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c06.deviantart.net/fs70/i/2012/065/c/5/pakkun_by_enomis94-d4rzj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221" y="2659449"/>
            <a:ext cx="2142475" cy="16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fc06.deviantart.net/fs70/i/2012/065/c/5/pakkun_by_enomis94-d4rzj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26" y="2659449"/>
            <a:ext cx="2142475" cy="16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fc06.deviantart.net/fs70/i/2012/065/c/5/pakkun_by_enomis94-d4rzj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25" y="2672535"/>
            <a:ext cx="2142475" cy="16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>
            <a:hlinkClick r:id="rId5" action="ppaction://hlinksldjump"/>
          </p:cNvPr>
          <p:cNvSpPr/>
          <p:nvPr/>
        </p:nvSpPr>
        <p:spPr>
          <a:xfrm>
            <a:off x="497544" y="2390249"/>
            <a:ext cx="591401" cy="38866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GB" sz="2800" b="1" u="sng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" name="직사각형 30">
            <a:hlinkClick r:id="rId6" action="ppaction://hlinksldjump"/>
          </p:cNvPr>
          <p:cNvSpPr/>
          <p:nvPr/>
        </p:nvSpPr>
        <p:spPr>
          <a:xfrm>
            <a:off x="2215891" y="2390249"/>
            <a:ext cx="591401" cy="38866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ln w="0"/>
                <a:solidFill>
                  <a:schemeClr val="accent6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hlinkClick r:id="rId6" action="ppaction://hlinksldjump"/>
              </a:rPr>
              <a:t>B</a:t>
            </a:r>
            <a:endParaRPr lang="en-GB" sz="2800" u="sng" dirty="0">
              <a:ln w="0"/>
              <a:solidFill>
                <a:schemeClr val="accent6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직사각형 32">
            <a:hlinkClick r:id="rId7" action="ppaction://hlinksldjump"/>
          </p:cNvPr>
          <p:cNvSpPr/>
          <p:nvPr/>
        </p:nvSpPr>
        <p:spPr>
          <a:xfrm>
            <a:off x="3910490" y="2403335"/>
            <a:ext cx="591401" cy="38866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hlinkClick r:id="rId7" action="ppaction://hlinksldjump"/>
              </a:rPr>
              <a:t>C</a:t>
            </a:r>
            <a:endParaRPr lang="en-GB" sz="2800" b="1" u="sng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" name="직사각형 38">
            <a:hlinkClick r:id="rId8" action="ppaction://hlinksldjump"/>
          </p:cNvPr>
          <p:cNvSpPr/>
          <p:nvPr/>
        </p:nvSpPr>
        <p:spPr>
          <a:xfrm>
            <a:off x="525897" y="4273371"/>
            <a:ext cx="564999" cy="39468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endParaRPr lang="en-GB" sz="2800" b="1" u="sng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직사각형 40">
            <a:hlinkClick r:id="rId9" action="ppaction://hlinksldjump"/>
          </p:cNvPr>
          <p:cNvSpPr/>
          <p:nvPr/>
        </p:nvSpPr>
        <p:spPr>
          <a:xfrm>
            <a:off x="2247901" y="4241800"/>
            <a:ext cx="533400" cy="42625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hlinkClick r:id="rId9" action="ppaction://hlinksldjump"/>
              </a:rPr>
              <a:t>G</a:t>
            </a:r>
            <a:endParaRPr lang="en-GB" sz="2800" b="1" u="sng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직사각형 42">
            <a:hlinkClick r:id="rId10" action="ppaction://hlinksldjump"/>
          </p:cNvPr>
          <p:cNvSpPr/>
          <p:nvPr/>
        </p:nvSpPr>
        <p:spPr>
          <a:xfrm>
            <a:off x="3942476" y="4216400"/>
            <a:ext cx="616824" cy="531399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hlinkClick r:id="rId7" action="ppaction://hlinksldjump"/>
              </a:rPr>
              <a:t>H</a:t>
            </a:r>
            <a:endParaRPr lang="en-GB" sz="2800" b="1" u="sng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오른쪽 화살표 2">
            <a:hlinkClick r:id="rId11" action="ppaction://hlinksldjump"/>
          </p:cNvPr>
          <p:cNvSpPr/>
          <p:nvPr/>
        </p:nvSpPr>
        <p:spPr>
          <a:xfrm>
            <a:off x="7596336" y="3965570"/>
            <a:ext cx="1475656" cy="10544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STOP</a:t>
            </a:r>
            <a:endParaRPr lang="en-GB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1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3" grpId="0" animBg="1"/>
      <p:bldP spid="39" grpId="0" animBg="1"/>
      <p:bldP spid="41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oi49.tinypic.com/2rw3xi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546"/>
            <a:ext cx="9153872" cy="52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986327" y="159481"/>
            <a:ext cx="4974502" cy="486054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omic Sans MS" panose="030F0702030302020204" pitchFamily="66" charset="0"/>
            </a:endParaRPr>
          </a:p>
        </p:txBody>
      </p:sp>
      <p:sp>
        <p:nvSpPr>
          <p:cNvPr id="12" name="원통 11"/>
          <p:cNvSpPr/>
          <p:nvPr/>
        </p:nvSpPr>
        <p:spPr>
          <a:xfrm rot="16200000">
            <a:off x="4025488" y="40670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9" name="원통 8"/>
          <p:cNvSpPr/>
          <p:nvPr/>
        </p:nvSpPr>
        <p:spPr>
          <a:xfrm rot="16200000">
            <a:off x="1719431" y="-1420257"/>
            <a:ext cx="1224136" cy="4167591"/>
          </a:xfrm>
          <a:prstGeom prst="can">
            <a:avLst>
              <a:gd name="adj" fmla="val 38024"/>
            </a:avLst>
          </a:prstGeom>
          <a:solidFill>
            <a:srgbClr val="1444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57511" y="87473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go camping</a:t>
            </a:r>
          </a:p>
        </p:txBody>
      </p:sp>
      <p:sp>
        <p:nvSpPr>
          <p:cNvPr id="11" name="원통 10"/>
          <p:cNvSpPr/>
          <p:nvPr/>
        </p:nvSpPr>
        <p:spPr>
          <a:xfrm rot="16200000">
            <a:off x="74657" y="40705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4" name="원통 13"/>
          <p:cNvSpPr/>
          <p:nvPr/>
        </p:nvSpPr>
        <p:spPr>
          <a:xfrm rot="16417477">
            <a:off x="4025488" y="2998993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5" name="원통 14"/>
          <p:cNvSpPr/>
          <p:nvPr/>
        </p:nvSpPr>
        <p:spPr>
          <a:xfrm rot="16417477">
            <a:off x="1719431" y="1172031"/>
            <a:ext cx="1224136" cy="4167591"/>
          </a:xfrm>
          <a:prstGeom prst="can">
            <a:avLst>
              <a:gd name="adj" fmla="val 380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 rot="217477">
            <a:off x="757511" y="2679761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go shopping</a:t>
            </a:r>
          </a:p>
        </p:txBody>
      </p:sp>
      <p:sp>
        <p:nvSpPr>
          <p:cNvPr id="17" name="원통 16"/>
          <p:cNvSpPr/>
          <p:nvPr/>
        </p:nvSpPr>
        <p:spPr>
          <a:xfrm rot="16417477">
            <a:off x="74657" y="299934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8" name="원통 17"/>
          <p:cNvSpPr/>
          <p:nvPr/>
        </p:nvSpPr>
        <p:spPr>
          <a:xfrm rot="15815623">
            <a:off x="4025488" y="147976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9" name="원통 18"/>
          <p:cNvSpPr/>
          <p:nvPr/>
        </p:nvSpPr>
        <p:spPr>
          <a:xfrm rot="15815623">
            <a:off x="1719431" y="-124114"/>
            <a:ext cx="1224136" cy="4167591"/>
          </a:xfrm>
          <a:prstGeom prst="can">
            <a:avLst>
              <a:gd name="adj" fmla="val 3802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 rot="21215623">
            <a:off x="757511" y="1366479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go swimming</a:t>
            </a:r>
          </a:p>
        </p:txBody>
      </p:sp>
      <p:sp>
        <p:nvSpPr>
          <p:cNvPr id="21" name="원통 20"/>
          <p:cNvSpPr/>
          <p:nvPr/>
        </p:nvSpPr>
        <p:spPr>
          <a:xfrm rot="15815623">
            <a:off x="97341" y="194781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22" name="원통 21"/>
          <p:cNvSpPr/>
          <p:nvPr/>
        </p:nvSpPr>
        <p:spPr>
          <a:xfrm rot="16200000">
            <a:off x="4025487" y="4295136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23" name="원통 22"/>
          <p:cNvSpPr/>
          <p:nvPr/>
        </p:nvSpPr>
        <p:spPr>
          <a:xfrm rot="16200000">
            <a:off x="1719430" y="2468174"/>
            <a:ext cx="1224136" cy="4167591"/>
          </a:xfrm>
          <a:prstGeom prst="can">
            <a:avLst>
              <a:gd name="adj" fmla="val 38024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757510" y="3975904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walk the dog</a:t>
            </a:r>
          </a:p>
        </p:txBody>
      </p:sp>
      <p:sp>
        <p:nvSpPr>
          <p:cNvPr id="25" name="원통 24"/>
          <p:cNvSpPr/>
          <p:nvPr/>
        </p:nvSpPr>
        <p:spPr>
          <a:xfrm rot="16200000">
            <a:off x="74656" y="429548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8" name="Picture 4" descr="http://trophy01.np.community.playstation.net/trophy/np/NPWR00637_00_2D1D46CE705E1BE279A4FC88903795B2AA0D13BA/624D3D2E9402CEBA0FE1A6A5BDD59EBB9778D08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곱셈 기호 1">
            <a:hlinkClick r:id="rId7" action="ppaction://hlinksldjump"/>
          </p:cNvPr>
          <p:cNvSpPr/>
          <p:nvPr/>
        </p:nvSpPr>
        <p:spPr>
          <a:xfrm>
            <a:off x="8604448" y="4615820"/>
            <a:ext cx="539552" cy="60294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9" name="Picture 2" descr="Donâ€™t Go Camping without These Essentials!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22" y="1292705"/>
            <a:ext cx="3920696" cy="261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206151" y="489972"/>
            <a:ext cx="2866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What is it?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9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c06.deviantart.net/fs71/i/2014/060/c/6/background_naruto_by_nitopfam-d78k9o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" y="0"/>
            <a:ext cx="9141919" cy="51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395536" y="194816"/>
            <a:ext cx="4536504" cy="413025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028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8574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4403452"/>
            <a:ext cx="551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Open the mystery box? </a:t>
            </a:r>
            <a:endParaRPr lang="en-GB" sz="3600" dirty="0">
              <a:ln w="18415" cmpd="sng">
                <a:solidFill>
                  <a:srgbClr val="00206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2" descr="http://3.bp.blogspot.com/-T-GENjr-vnk/UXAjkmF_e4I/AAAAAAAAE0U/13LBC6qJUk0/s1600/naruto_png_by_hidan_sama1408_2-d45gmj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439" y="-51785"/>
            <a:ext cx="2969128" cy="518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395536" y="198900"/>
            <a:ext cx="4536504" cy="41302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+3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194816"/>
            <a:ext cx="4536504" cy="413025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3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8574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모서리가 둥근 직사각형 13"/>
          <p:cNvSpPr/>
          <p:nvPr/>
        </p:nvSpPr>
        <p:spPr>
          <a:xfrm>
            <a:off x="395536" y="194816"/>
            <a:ext cx="4536504" cy="41302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+4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95536" y="195486"/>
            <a:ext cx="4536504" cy="413025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6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8641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395536" y="194816"/>
            <a:ext cx="4536504" cy="41302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95536" y="195486"/>
            <a:ext cx="4536504" cy="413025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9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8641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모서리가 둥근 직사각형 19"/>
          <p:cNvSpPr/>
          <p:nvPr/>
        </p:nvSpPr>
        <p:spPr>
          <a:xfrm>
            <a:off x="395536" y="194816"/>
            <a:ext cx="4536504" cy="41302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Bomb!</a:t>
            </a:r>
            <a:endParaRPr lang="en-GB" sz="96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http://trophy01.np.community.playstation.net/trophy/np/NPWR00637_00_2D1D46CE705E1BE279A4FC88903795B2AA0D13BA/624D3D2E9402CEBA0FE1A6A5BDD59EBB9778D08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68" y="3955975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6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oi49.tinypic.com/2rw3xi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546"/>
            <a:ext cx="9153872" cy="52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986327" y="159481"/>
            <a:ext cx="4974502" cy="4860541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원통 11"/>
          <p:cNvSpPr/>
          <p:nvPr/>
        </p:nvSpPr>
        <p:spPr>
          <a:xfrm rot="16200000">
            <a:off x="4025488" y="40670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원통 8"/>
          <p:cNvSpPr/>
          <p:nvPr/>
        </p:nvSpPr>
        <p:spPr>
          <a:xfrm rot="16200000">
            <a:off x="1719431" y="-1420257"/>
            <a:ext cx="1224136" cy="4167591"/>
          </a:xfrm>
          <a:prstGeom prst="can">
            <a:avLst>
              <a:gd name="adj" fmla="val 38024"/>
            </a:avLst>
          </a:prstGeom>
          <a:solidFill>
            <a:srgbClr val="1444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757511" y="87473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walk the dog</a:t>
            </a:r>
          </a:p>
        </p:txBody>
      </p:sp>
      <p:sp>
        <p:nvSpPr>
          <p:cNvPr id="11" name="원통 10"/>
          <p:cNvSpPr/>
          <p:nvPr/>
        </p:nvSpPr>
        <p:spPr>
          <a:xfrm rot="16200000">
            <a:off x="74657" y="40705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원통 13"/>
          <p:cNvSpPr/>
          <p:nvPr/>
        </p:nvSpPr>
        <p:spPr>
          <a:xfrm rot="16417477">
            <a:off x="4025488" y="2998993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원통 14"/>
          <p:cNvSpPr/>
          <p:nvPr/>
        </p:nvSpPr>
        <p:spPr>
          <a:xfrm rot="16417477">
            <a:off x="1719431" y="1172031"/>
            <a:ext cx="1224136" cy="4167591"/>
          </a:xfrm>
          <a:prstGeom prst="can">
            <a:avLst>
              <a:gd name="adj" fmla="val 380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모서리가 둥근 직사각형 15"/>
          <p:cNvSpPr/>
          <p:nvPr/>
        </p:nvSpPr>
        <p:spPr>
          <a:xfrm rot="217477">
            <a:off x="757511" y="2679761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run </a:t>
            </a:r>
          </a:p>
        </p:txBody>
      </p:sp>
      <p:sp>
        <p:nvSpPr>
          <p:cNvPr id="17" name="원통 16"/>
          <p:cNvSpPr/>
          <p:nvPr/>
        </p:nvSpPr>
        <p:spPr>
          <a:xfrm rot="16417477">
            <a:off x="74657" y="299934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원통 17"/>
          <p:cNvSpPr/>
          <p:nvPr/>
        </p:nvSpPr>
        <p:spPr>
          <a:xfrm rot="15815623">
            <a:off x="4025488" y="147976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원통 18"/>
          <p:cNvSpPr/>
          <p:nvPr/>
        </p:nvSpPr>
        <p:spPr>
          <a:xfrm rot="15815623">
            <a:off x="1719431" y="-124114"/>
            <a:ext cx="1224136" cy="4167591"/>
          </a:xfrm>
          <a:prstGeom prst="can">
            <a:avLst>
              <a:gd name="adj" fmla="val 3802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모서리가 둥근 직사각형 19"/>
          <p:cNvSpPr/>
          <p:nvPr/>
        </p:nvSpPr>
        <p:spPr>
          <a:xfrm rot="21215623">
            <a:off x="757511" y="1366479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go hiking</a:t>
            </a:r>
          </a:p>
        </p:txBody>
      </p:sp>
      <p:sp>
        <p:nvSpPr>
          <p:cNvPr id="21" name="원통 20"/>
          <p:cNvSpPr/>
          <p:nvPr/>
        </p:nvSpPr>
        <p:spPr>
          <a:xfrm rot="15815623">
            <a:off x="97341" y="194781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원통 21"/>
          <p:cNvSpPr/>
          <p:nvPr/>
        </p:nvSpPr>
        <p:spPr>
          <a:xfrm rot="16200000">
            <a:off x="4025487" y="4295136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원통 22"/>
          <p:cNvSpPr/>
          <p:nvPr/>
        </p:nvSpPr>
        <p:spPr>
          <a:xfrm rot="16200000">
            <a:off x="1719430" y="2468174"/>
            <a:ext cx="1224136" cy="4167591"/>
          </a:xfrm>
          <a:prstGeom prst="can">
            <a:avLst>
              <a:gd name="adj" fmla="val 38024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757510" y="3975904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pitch a tent</a:t>
            </a:r>
          </a:p>
        </p:txBody>
      </p:sp>
      <p:sp>
        <p:nvSpPr>
          <p:cNvPr id="25" name="원통 24"/>
          <p:cNvSpPr/>
          <p:nvPr/>
        </p:nvSpPr>
        <p:spPr>
          <a:xfrm rot="16200000">
            <a:off x="74656" y="429548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4" descr="http://trophy01.np.community.playstation.net/trophy/np/NPWR00637_00_2D1D46CE705E1BE279A4FC88903795B2AA0D13BA/624D3D2E9402CEBA0FE1A6A5BDD59EBB9778D08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곱셈 기호 1">
            <a:hlinkClick r:id="rId9" action="ppaction://hlinksldjump"/>
          </p:cNvPr>
          <p:cNvSpPr/>
          <p:nvPr/>
        </p:nvSpPr>
        <p:spPr>
          <a:xfrm>
            <a:off x="8604448" y="4615820"/>
            <a:ext cx="539552" cy="60294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991958" y="762548"/>
            <a:ext cx="3522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Listen. 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What can you hear?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" name="6.4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04183" y="1981570"/>
            <a:ext cx="1757307" cy="175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c09.deviantart.net/fs70/i/2014/060/9/9/background_naruto_by_nitopfam-d78kaj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mg3.wikia.nocookie.net/__cb20130227125737/voiceacting/images/d/d5/Sasuke_Uchiha_Young_Naruto_Charact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257520"/>
            <a:ext cx="5381252" cy="624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모서리가 둥근 직사각형 15"/>
          <p:cNvSpPr/>
          <p:nvPr/>
        </p:nvSpPr>
        <p:spPr>
          <a:xfrm>
            <a:off x="395536" y="183078"/>
            <a:ext cx="4536504" cy="413025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7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7400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모서리가 둥근 직사각형 17"/>
          <p:cNvSpPr/>
          <p:nvPr/>
        </p:nvSpPr>
        <p:spPr>
          <a:xfrm>
            <a:off x="395536" y="195486"/>
            <a:ext cx="4536504" cy="41302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+3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387004" y="195486"/>
            <a:ext cx="4536504" cy="413025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0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9" y="68641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모서리가 둥근 직사각형 20"/>
          <p:cNvSpPr/>
          <p:nvPr/>
        </p:nvSpPr>
        <p:spPr>
          <a:xfrm>
            <a:off x="395536" y="195486"/>
            <a:ext cx="4536504" cy="41302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395536" y="183078"/>
            <a:ext cx="4536504" cy="413025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3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7400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모서리가 둥근 직사각형 23"/>
          <p:cNvSpPr/>
          <p:nvPr/>
        </p:nvSpPr>
        <p:spPr>
          <a:xfrm>
            <a:off x="395536" y="183078"/>
            <a:ext cx="4536504" cy="41302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395536" y="187162"/>
            <a:ext cx="4536504" cy="413025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6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78087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모서리가 둥근 직사각형 26"/>
          <p:cNvSpPr/>
          <p:nvPr/>
        </p:nvSpPr>
        <p:spPr>
          <a:xfrm>
            <a:off x="395536" y="199570"/>
            <a:ext cx="4536504" cy="41302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376460" y="168718"/>
            <a:ext cx="4536504" cy="413025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9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35" y="65964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모서리가 둥근 직사각형 29"/>
          <p:cNvSpPr/>
          <p:nvPr/>
        </p:nvSpPr>
        <p:spPr>
          <a:xfrm>
            <a:off x="376460" y="187162"/>
            <a:ext cx="4536504" cy="41302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BOMB!</a:t>
            </a:r>
            <a:endParaRPr lang="en-GB" sz="96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504" y="4403452"/>
            <a:ext cx="551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Open the mystery box? </a:t>
            </a:r>
            <a:endParaRPr lang="en-GB" sz="3600" dirty="0">
              <a:ln w="18415" cmpd="sng">
                <a:solidFill>
                  <a:srgbClr val="00206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" name="Picture 4" descr="http://trophy01.np.community.playstation.net/trophy/np/NPWR00637_00_2D1D46CE705E1BE279A4FC88903795B2AA0D13BA/624D3D2E9402CEBA0FE1A6A5BDD59EBB9778D08A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Naruto Soundtrack - The Raising Fighting Spiri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4624" y="-4058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30303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oi49.tinypic.com/2rw3xi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546"/>
            <a:ext cx="9153872" cy="52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986327" y="159481"/>
            <a:ext cx="4974502" cy="4860541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원통 11"/>
          <p:cNvSpPr/>
          <p:nvPr/>
        </p:nvSpPr>
        <p:spPr>
          <a:xfrm rot="16200000">
            <a:off x="4025488" y="40670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원통 8"/>
          <p:cNvSpPr/>
          <p:nvPr/>
        </p:nvSpPr>
        <p:spPr>
          <a:xfrm rot="16200000">
            <a:off x="1719431" y="-1420257"/>
            <a:ext cx="1224136" cy="4167591"/>
          </a:xfrm>
          <a:prstGeom prst="can">
            <a:avLst>
              <a:gd name="adj" fmla="val 38024"/>
            </a:avLst>
          </a:prstGeom>
          <a:solidFill>
            <a:srgbClr val="1444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757511" y="87473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2"/>
                </a:solidFill>
                <a:latin typeface="Comic Sans MS" panose="030F0702030302020204" pitchFamily="66" charset="0"/>
              </a:rPr>
              <a:t>We can go swimming.</a:t>
            </a:r>
          </a:p>
        </p:txBody>
      </p:sp>
      <p:sp>
        <p:nvSpPr>
          <p:cNvPr id="11" name="원통 10"/>
          <p:cNvSpPr/>
          <p:nvPr/>
        </p:nvSpPr>
        <p:spPr>
          <a:xfrm rot="16200000">
            <a:off x="74657" y="40705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원통 13"/>
          <p:cNvSpPr/>
          <p:nvPr/>
        </p:nvSpPr>
        <p:spPr>
          <a:xfrm rot="16417477">
            <a:off x="4025488" y="2998993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원통 14"/>
          <p:cNvSpPr/>
          <p:nvPr/>
        </p:nvSpPr>
        <p:spPr>
          <a:xfrm rot="16417477">
            <a:off x="1719431" y="1172031"/>
            <a:ext cx="1224136" cy="4167591"/>
          </a:xfrm>
          <a:prstGeom prst="can">
            <a:avLst>
              <a:gd name="adj" fmla="val 380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모서리가 둥근 직사각형 15"/>
          <p:cNvSpPr/>
          <p:nvPr/>
        </p:nvSpPr>
        <p:spPr>
          <a:xfrm rot="217477">
            <a:off x="757511" y="2679761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2"/>
                </a:solidFill>
                <a:latin typeface="Comic Sans MS" panose="030F0702030302020204" pitchFamily="66" charset="0"/>
              </a:rPr>
              <a:t>We can go camping.</a:t>
            </a:r>
          </a:p>
        </p:txBody>
      </p:sp>
      <p:sp>
        <p:nvSpPr>
          <p:cNvPr id="17" name="원통 16"/>
          <p:cNvSpPr/>
          <p:nvPr/>
        </p:nvSpPr>
        <p:spPr>
          <a:xfrm rot="16417477">
            <a:off x="74657" y="299934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원통 17"/>
          <p:cNvSpPr/>
          <p:nvPr/>
        </p:nvSpPr>
        <p:spPr>
          <a:xfrm rot="15815623">
            <a:off x="4025488" y="147976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원통 18"/>
          <p:cNvSpPr/>
          <p:nvPr/>
        </p:nvSpPr>
        <p:spPr>
          <a:xfrm rot="15815623">
            <a:off x="1719431" y="-124114"/>
            <a:ext cx="1224136" cy="4167591"/>
          </a:xfrm>
          <a:prstGeom prst="can">
            <a:avLst>
              <a:gd name="adj" fmla="val 3802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모서리가 둥근 직사각형 19"/>
          <p:cNvSpPr/>
          <p:nvPr/>
        </p:nvSpPr>
        <p:spPr>
          <a:xfrm rot="21215623">
            <a:off x="757511" y="1366479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2"/>
                </a:solidFill>
                <a:latin typeface="Comic Sans MS" panose="030F0702030302020204" pitchFamily="66" charset="0"/>
              </a:rPr>
              <a:t>We can draw a picture.</a:t>
            </a:r>
          </a:p>
        </p:txBody>
      </p:sp>
      <p:sp>
        <p:nvSpPr>
          <p:cNvPr id="21" name="원통 20"/>
          <p:cNvSpPr/>
          <p:nvPr/>
        </p:nvSpPr>
        <p:spPr>
          <a:xfrm rot="15815623">
            <a:off x="97341" y="194781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원통 21"/>
          <p:cNvSpPr/>
          <p:nvPr/>
        </p:nvSpPr>
        <p:spPr>
          <a:xfrm rot="16200000">
            <a:off x="4025487" y="4295136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원통 22"/>
          <p:cNvSpPr/>
          <p:nvPr/>
        </p:nvSpPr>
        <p:spPr>
          <a:xfrm rot="16200000">
            <a:off x="1719430" y="2468174"/>
            <a:ext cx="1224136" cy="4167591"/>
          </a:xfrm>
          <a:prstGeom prst="can">
            <a:avLst>
              <a:gd name="adj" fmla="val 38024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757510" y="3975904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2"/>
                </a:solidFill>
                <a:latin typeface="Comic Sans MS" panose="030F0702030302020204" pitchFamily="66" charset="0"/>
              </a:rPr>
              <a:t>We can </a:t>
            </a:r>
            <a:r>
              <a:rPr lang="en-GB" sz="3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play the </a:t>
            </a:r>
            <a:r>
              <a:rPr lang="en-GB" sz="3000" dirty="0">
                <a:solidFill>
                  <a:schemeClr val="bg2"/>
                </a:solidFill>
                <a:latin typeface="Comic Sans MS" panose="030F0702030302020204" pitchFamily="66" charset="0"/>
              </a:rPr>
              <a:t>guitar.</a:t>
            </a:r>
          </a:p>
        </p:txBody>
      </p:sp>
      <p:sp>
        <p:nvSpPr>
          <p:cNvPr id="25" name="원통 24"/>
          <p:cNvSpPr/>
          <p:nvPr/>
        </p:nvSpPr>
        <p:spPr>
          <a:xfrm rot="16200000">
            <a:off x="74656" y="429548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4" descr="http://trophy01.np.community.playstation.net/trophy/np/NPWR00637_00_2D1D46CE705E1BE279A4FC88903795B2AA0D13BA/624D3D2E9402CEBA0FE1A6A5BDD59EBB9778D08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곱셈 기호 1">
            <a:hlinkClick r:id="rId9" action="ppaction://hlinksldjump"/>
          </p:cNvPr>
          <p:cNvSpPr/>
          <p:nvPr/>
        </p:nvSpPr>
        <p:spPr>
          <a:xfrm>
            <a:off x="8604448" y="4615820"/>
            <a:ext cx="539552" cy="60294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522676" y="171980"/>
            <a:ext cx="43515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Listen and answer:</a:t>
            </a:r>
          </a:p>
          <a:p>
            <a:pPr algn="ctr"/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What can we do on the mountain?</a:t>
            </a:r>
          </a:p>
        </p:txBody>
      </p:sp>
      <p:pic>
        <p:nvPicPr>
          <p:cNvPr id="3" name="We can go camp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51292" y="3667545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c06.deviantart.net/fs71/i/2013/249/d/3/naruto_background_by_unicornlove993-d6lawf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395536" y="123478"/>
            <a:ext cx="4536504" cy="413025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4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1440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395536" y="135886"/>
            <a:ext cx="4536504" cy="4130250"/>
          </a:xfrm>
          <a:prstGeom prst="roundRect">
            <a:avLst/>
          </a:prstGeom>
          <a:solidFill>
            <a:srgbClr val="F757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+3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87004" y="123478"/>
            <a:ext cx="4536504" cy="413025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9" y="61440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395536" y="123478"/>
            <a:ext cx="4536504" cy="4130250"/>
          </a:xfrm>
          <a:prstGeom prst="roundRect">
            <a:avLst/>
          </a:prstGeom>
          <a:solidFill>
            <a:srgbClr val="F757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87004" y="123478"/>
            <a:ext cx="4536504" cy="413025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0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9" y="61440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387004" y="123478"/>
            <a:ext cx="4536504" cy="4130250"/>
          </a:xfrm>
          <a:prstGeom prst="roundRect">
            <a:avLst/>
          </a:prstGeom>
          <a:solidFill>
            <a:srgbClr val="F757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Bomb!</a:t>
            </a:r>
            <a:endParaRPr lang="en-GB" sz="96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8" name="Picture 4" descr="http://i234.photobucket.com/albums/ee126/gaara-lover13/Sakura-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008" y="90274"/>
            <a:ext cx="3848472" cy="737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504" y="4403452"/>
            <a:ext cx="551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Open the mystery box? </a:t>
            </a:r>
            <a:endParaRPr lang="en-GB" sz="3600" dirty="0">
              <a:ln w="18415" cmpd="sng">
                <a:solidFill>
                  <a:srgbClr val="00206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Picture 4" descr="http://trophy01.np.community.playstation.net/trophy/np/NPWR00637_00_2D1D46CE705E1BE279A4FC88903795B2AA0D13BA/624D3D2E9402CEBA0FE1A6A5BDD59EBB9778D08A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Naruto Soundtrack - The Raising Fighting Spiri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4624" y="-4058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3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0303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35" cy="5143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13987" y="451726"/>
            <a:ext cx="5039705" cy="2554545"/>
          </a:xfrm>
          <a:custGeom>
            <a:avLst/>
            <a:gdLst>
              <a:gd name="connsiteX0" fmla="*/ 0 w 4035329"/>
              <a:gd name="connsiteY0" fmla="*/ 357545 h 2145268"/>
              <a:gd name="connsiteX1" fmla="*/ 357545 w 4035329"/>
              <a:gd name="connsiteY1" fmla="*/ 0 h 2145268"/>
              <a:gd name="connsiteX2" fmla="*/ 1054795 w 4035329"/>
              <a:gd name="connsiteY2" fmla="*/ 0 h 2145268"/>
              <a:gd name="connsiteX3" fmla="*/ 1619236 w 4035329"/>
              <a:gd name="connsiteY3" fmla="*/ 0 h 2145268"/>
              <a:gd name="connsiteX4" fmla="*/ 2283284 w 4035329"/>
              <a:gd name="connsiteY4" fmla="*/ 0 h 2145268"/>
              <a:gd name="connsiteX5" fmla="*/ 2880927 w 4035329"/>
              <a:gd name="connsiteY5" fmla="*/ 0 h 2145268"/>
              <a:gd name="connsiteX6" fmla="*/ 3677784 w 4035329"/>
              <a:gd name="connsiteY6" fmla="*/ 0 h 2145268"/>
              <a:gd name="connsiteX7" fmla="*/ 4035329 w 4035329"/>
              <a:gd name="connsiteY7" fmla="*/ 357545 h 2145268"/>
              <a:gd name="connsiteX8" fmla="*/ 4035329 w 4035329"/>
              <a:gd name="connsiteY8" fmla="*/ 862875 h 2145268"/>
              <a:gd name="connsiteX9" fmla="*/ 4035329 w 4035329"/>
              <a:gd name="connsiteY9" fmla="*/ 1353902 h 2145268"/>
              <a:gd name="connsiteX10" fmla="*/ 4035329 w 4035329"/>
              <a:gd name="connsiteY10" fmla="*/ 1787723 h 2145268"/>
              <a:gd name="connsiteX11" fmla="*/ 3677784 w 4035329"/>
              <a:gd name="connsiteY11" fmla="*/ 2145268 h 2145268"/>
              <a:gd name="connsiteX12" fmla="*/ 2947331 w 4035329"/>
              <a:gd name="connsiteY12" fmla="*/ 2145268 h 2145268"/>
              <a:gd name="connsiteX13" fmla="*/ 2349688 w 4035329"/>
              <a:gd name="connsiteY13" fmla="*/ 2145268 h 2145268"/>
              <a:gd name="connsiteX14" fmla="*/ 1785248 w 4035329"/>
              <a:gd name="connsiteY14" fmla="*/ 2145268 h 2145268"/>
              <a:gd name="connsiteX15" fmla="*/ 1187605 w 4035329"/>
              <a:gd name="connsiteY15" fmla="*/ 2145268 h 2145268"/>
              <a:gd name="connsiteX16" fmla="*/ 357545 w 4035329"/>
              <a:gd name="connsiteY16" fmla="*/ 2145268 h 2145268"/>
              <a:gd name="connsiteX17" fmla="*/ 0 w 4035329"/>
              <a:gd name="connsiteY17" fmla="*/ 1787723 h 2145268"/>
              <a:gd name="connsiteX18" fmla="*/ 0 w 4035329"/>
              <a:gd name="connsiteY18" fmla="*/ 1353902 h 2145268"/>
              <a:gd name="connsiteX19" fmla="*/ 0 w 4035329"/>
              <a:gd name="connsiteY19" fmla="*/ 877176 h 2145268"/>
              <a:gd name="connsiteX20" fmla="*/ 0 w 4035329"/>
              <a:gd name="connsiteY20" fmla="*/ 357545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5329" h="2145268" fill="none" extrusionOk="0">
                <a:moveTo>
                  <a:pt x="0" y="357545"/>
                </a:moveTo>
                <a:cubicBezTo>
                  <a:pt x="18210" y="196135"/>
                  <a:pt x="134214" y="13639"/>
                  <a:pt x="357545" y="0"/>
                </a:cubicBezTo>
                <a:cubicBezTo>
                  <a:pt x="695613" y="18584"/>
                  <a:pt x="846317" y="11147"/>
                  <a:pt x="1054795" y="0"/>
                </a:cubicBezTo>
                <a:cubicBezTo>
                  <a:pt x="1263273" y="-11147"/>
                  <a:pt x="1419987" y="-13740"/>
                  <a:pt x="1619236" y="0"/>
                </a:cubicBezTo>
                <a:cubicBezTo>
                  <a:pt x="1818485" y="13740"/>
                  <a:pt x="1982712" y="-3950"/>
                  <a:pt x="2283284" y="0"/>
                </a:cubicBezTo>
                <a:cubicBezTo>
                  <a:pt x="2583856" y="3950"/>
                  <a:pt x="2673000" y="25233"/>
                  <a:pt x="2880927" y="0"/>
                </a:cubicBezTo>
                <a:cubicBezTo>
                  <a:pt x="3088854" y="-25233"/>
                  <a:pt x="3496212" y="-26872"/>
                  <a:pt x="3677784" y="0"/>
                </a:cubicBezTo>
                <a:cubicBezTo>
                  <a:pt x="3889072" y="-3032"/>
                  <a:pt x="4050085" y="172235"/>
                  <a:pt x="4035329" y="357545"/>
                </a:cubicBezTo>
                <a:cubicBezTo>
                  <a:pt x="4016832" y="577377"/>
                  <a:pt x="4050828" y="666631"/>
                  <a:pt x="4035329" y="862875"/>
                </a:cubicBezTo>
                <a:cubicBezTo>
                  <a:pt x="4019831" y="1059119"/>
                  <a:pt x="4017710" y="1237083"/>
                  <a:pt x="4035329" y="1353902"/>
                </a:cubicBezTo>
                <a:cubicBezTo>
                  <a:pt x="4052948" y="1470721"/>
                  <a:pt x="4048856" y="1621705"/>
                  <a:pt x="4035329" y="1787723"/>
                </a:cubicBezTo>
                <a:cubicBezTo>
                  <a:pt x="4003064" y="2003282"/>
                  <a:pt x="3882469" y="2164826"/>
                  <a:pt x="3677784" y="2145268"/>
                </a:cubicBezTo>
                <a:cubicBezTo>
                  <a:pt x="3340856" y="2151749"/>
                  <a:pt x="3244483" y="2114854"/>
                  <a:pt x="2947331" y="2145268"/>
                </a:cubicBezTo>
                <a:cubicBezTo>
                  <a:pt x="2650179" y="2175682"/>
                  <a:pt x="2498364" y="2149495"/>
                  <a:pt x="2349688" y="2145268"/>
                </a:cubicBezTo>
                <a:cubicBezTo>
                  <a:pt x="2201012" y="2141041"/>
                  <a:pt x="2011300" y="2140128"/>
                  <a:pt x="1785248" y="2145268"/>
                </a:cubicBezTo>
                <a:cubicBezTo>
                  <a:pt x="1559196" y="2150408"/>
                  <a:pt x="1414751" y="2120354"/>
                  <a:pt x="1187605" y="2145268"/>
                </a:cubicBezTo>
                <a:cubicBezTo>
                  <a:pt x="960459" y="2170182"/>
                  <a:pt x="573425" y="2170289"/>
                  <a:pt x="357545" y="2145268"/>
                </a:cubicBezTo>
                <a:cubicBezTo>
                  <a:pt x="137728" y="2147948"/>
                  <a:pt x="32037" y="2018839"/>
                  <a:pt x="0" y="1787723"/>
                </a:cubicBezTo>
                <a:cubicBezTo>
                  <a:pt x="3996" y="1678322"/>
                  <a:pt x="-18811" y="1564085"/>
                  <a:pt x="0" y="1353902"/>
                </a:cubicBezTo>
                <a:cubicBezTo>
                  <a:pt x="18811" y="1143719"/>
                  <a:pt x="7376" y="1081313"/>
                  <a:pt x="0" y="877176"/>
                </a:cubicBezTo>
                <a:cubicBezTo>
                  <a:pt x="-7376" y="673039"/>
                  <a:pt x="-2785" y="606599"/>
                  <a:pt x="0" y="357545"/>
                </a:cubicBezTo>
                <a:close/>
              </a:path>
              <a:path w="4035329" h="2145268" stroke="0" extrusionOk="0">
                <a:moveTo>
                  <a:pt x="0" y="357545"/>
                </a:moveTo>
                <a:cubicBezTo>
                  <a:pt x="-17767" y="149119"/>
                  <a:pt x="118960" y="15432"/>
                  <a:pt x="357545" y="0"/>
                </a:cubicBezTo>
                <a:cubicBezTo>
                  <a:pt x="676425" y="-18026"/>
                  <a:pt x="813390" y="35614"/>
                  <a:pt x="1087998" y="0"/>
                </a:cubicBezTo>
                <a:cubicBezTo>
                  <a:pt x="1362606" y="-35614"/>
                  <a:pt x="1516621" y="-1841"/>
                  <a:pt x="1718843" y="0"/>
                </a:cubicBezTo>
                <a:cubicBezTo>
                  <a:pt x="1921066" y="1841"/>
                  <a:pt x="2129137" y="-6804"/>
                  <a:pt x="2316486" y="0"/>
                </a:cubicBezTo>
                <a:cubicBezTo>
                  <a:pt x="2503835" y="6804"/>
                  <a:pt x="2831360" y="20530"/>
                  <a:pt x="3013736" y="0"/>
                </a:cubicBezTo>
                <a:cubicBezTo>
                  <a:pt x="3196112" y="-20530"/>
                  <a:pt x="3430648" y="20989"/>
                  <a:pt x="3677784" y="0"/>
                </a:cubicBezTo>
                <a:cubicBezTo>
                  <a:pt x="3894738" y="-31713"/>
                  <a:pt x="4011878" y="180687"/>
                  <a:pt x="4035329" y="357545"/>
                </a:cubicBezTo>
                <a:cubicBezTo>
                  <a:pt x="4039017" y="455432"/>
                  <a:pt x="4054602" y="697908"/>
                  <a:pt x="4035329" y="834271"/>
                </a:cubicBezTo>
                <a:cubicBezTo>
                  <a:pt x="4016056" y="970634"/>
                  <a:pt x="4028236" y="1061171"/>
                  <a:pt x="4035329" y="1268092"/>
                </a:cubicBezTo>
                <a:cubicBezTo>
                  <a:pt x="4042422" y="1475013"/>
                  <a:pt x="4034165" y="1585119"/>
                  <a:pt x="4035329" y="1787723"/>
                </a:cubicBezTo>
                <a:cubicBezTo>
                  <a:pt x="4052583" y="2010875"/>
                  <a:pt x="3878796" y="2181986"/>
                  <a:pt x="3677784" y="2145268"/>
                </a:cubicBezTo>
                <a:cubicBezTo>
                  <a:pt x="3448674" y="2145613"/>
                  <a:pt x="3377508" y="2128069"/>
                  <a:pt x="3113343" y="2145268"/>
                </a:cubicBezTo>
                <a:cubicBezTo>
                  <a:pt x="2849178" y="2162467"/>
                  <a:pt x="2656032" y="2157422"/>
                  <a:pt x="2382891" y="2145268"/>
                </a:cubicBezTo>
                <a:cubicBezTo>
                  <a:pt x="2109750" y="2133114"/>
                  <a:pt x="1962881" y="2174746"/>
                  <a:pt x="1785248" y="2145268"/>
                </a:cubicBezTo>
                <a:cubicBezTo>
                  <a:pt x="1607615" y="2115790"/>
                  <a:pt x="1261858" y="2163616"/>
                  <a:pt x="1121200" y="2145268"/>
                </a:cubicBezTo>
                <a:cubicBezTo>
                  <a:pt x="980542" y="2126920"/>
                  <a:pt x="533543" y="2183361"/>
                  <a:pt x="357545" y="2145268"/>
                </a:cubicBezTo>
                <a:cubicBezTo>
                  <a:pt x="145768" y="2102220"/>
                  <a:pt x="5912" y="1983989"/>
                  <a:pt x="0" y="1787723"/>
                </a:cubicBezTo>
                <a:cubicBezTo>
                  <a:pt x="-10850" y="1601324"/>
                  <a:pt x="20536" y="1441233"/>
                  <a:pt x="0" y="1353902"/>
                </a:cubicBezTo>
                <a:cubicBezTo>
                  <a:pt x="-20536" y="1266571"/>
                  <a:pt x="19139" y="1072700"/>
                  <a:pt x="0" y="848573"/>
                </a:cubicBezTo>
                <a:cubicBezTo>
                  <a:pt x="-19139" y="624446"/>
                  <a:pt x="-21225" y="571918"/>
                  <a:pt x="0" y="357545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Unit 6: </a:t>
            </a:r>
          </a:p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Outdoor activities</a:t>
            </a:r>
          </a:p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Lesson 2</a:t>
            </a:r>
          </a:p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Task 1, 2, 3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oi49.tinypic.com/2rw3xi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546"/>
            <a:ext cx="9153872" cy="52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986327" y="159481"/>
            <a:ext cx="4974502" cy="486054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omic Sans MS" panose="030F0702030302020204" pitchFamily="66" charset="0"/>
            </a:endParaRPr>
          </a:p>
        </p:txBody>
      </p:sp>
      <p:sp>
        <p:nvSpPr>
          <p:cNvPr id="12" name="원통 11"/>
          <p:cNvSpPr/>
          <p:nvPr/>
        </p:nvSpPr>
        <p:spPr>
          <a:xfrm rot="16200000">
            <a:off x="4025488" y="40670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9" name="원통 8"/>
          <p:cNvSpPr/>
          <p:nvPr/>
        </p:nvSpPr>
        <p:spPr>
          <a:xfrm rot="16200000">
            <a:off x="1719431" y="-1420257"/>
            <a:ext cx="1224136" cy="4167591"/>
          </a:xfrm>
          <a:prstGeom prst="can">
            <a:avLst>
              <a:gd name="adj" fmla="val 38024"/>
            </a:avLst>
          </a:prstGeom>
          <a:solidFill>
            <a:srgbClr val="1444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57511" y="87473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bg2"/>
                </a:solidFill>
                <a:latin typeface="Comic Sans MS" panose="030F0702030302020204" pitchFamily="66" charset="0"/>
              </a:rPr>
              <a:t>put</a:t>
            </a:r>
          </a:p>
        </p:txBody>
      </p:sp>
      <p:sp>
        <p:nvSpPr>
          <p:cNvPr id="11" name="원통 10"/>
          <p:cNvSpPr/>
          <p:nvPr/>
        </p:nvSpPr>
        <p:spPr>
          <a:xfrm rot="16200000">
            <a:off x="74657" y="40705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4" name="원통 13"/>
          <p:cNvSpPr/>
          <p:nvPr/>
        </p:nvSpPr>
        <p:spPr>
          <a:xfrm rot="16417477">
            <a:off x="4025488" y="2998993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5" name="원통 14"/>
          <p:cNvSpPr/>
          <p:nvPr/>
        </p:nvSpPr>
        <p:spPr>
          <a:xfrm rot="16417477">
            <a:off x="1719431" y="1172031"/>
            <a:ext cx="1224136" cy="4167591"/>
          </a:xfrm>
          <a:prstGeom prst="can">
            <a:avLst>
              <a:gd name="adj" fmla="val 380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 rot="217477">
            <a:off x="757511" y="2679761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bg2"/>
                </a:solidFill>
                <a:latin typeface="Comic Sans MS" panose="030F0702030302020204" pitchFamily="66" charset="0"/>
              </a:rPr>
              <a:t>have</a:t>
            </a:r>
          </a:p>
        </p:txBody>
      </p:sp>
      <p:sp>
        <p:nvSpPr>
          <p:cNvPr id="17" name="원통 16"/>
          <p:cNvSpPr/>
          <p:nvPr/>
        </p:nvSpPr>
        <p:spPr>
          <a:xfrm rot="16417477">
            <a:off x="74657" y="299934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8" name="원통 17"/>
          <p:cNvSpPr/>
          <p:nvPr/>
        </p:nvSpPr>
        <p:spPr>
          <a:xfrm rot="15815623">
            <a:off x="4025488" y="147976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9" name="원통 18"/>
          <p:cNvSpPr/>
          <p:nvPr/>
        </p:nvSpPr>
        <p:spPr>
          <a:xfrm rot="15815623">
            <a:off x="1719431" y="-124114"/>
            <a:ext cx="1224136" cy="4167591"/>
          </a:xfrm>
          <a:prstGeom prst="can">
            <a:avLst>
              <a:gd name="adj" fmla="val 3802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 rot="21215623">
            <a:off x="757511" y="1366479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bg2"/>
                </a:solidFill>
                <a:latin typeface="Comic Sans MS" panose="030F0702030302020204" pitchFamily="66" charset="0"/>
              </a:rPr>
              <a:t>bring</a:t>
            </a:r>
          </a:p>
        </p:txBody>
      </p:sp>
      <p:sp>
        <p:nvSpPr>
          <p:cNvPr id="21" name="원통 20"/>
          <p:cNvSpPr/>
          <p:nvPr/>
        </p:nvSpPr>
        <p:spPr>
          <a:xfrm rot="15815623">
            <a:off x="97341" y="194781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22" name="원통 21"/>
          <p:cNvSpPr/>
          <p:nvPr/>
        </p:nvSpPr>
        <p:spPr>
          <a:xfrm rot="16200000">
            <a:off x="4025487" y="4295136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23" name="원통 22"/>
          <p:cNvSpPr/>
          <p:nvPr/>
        </p:nvSpPr>
        <p:spPr>
          <a:xfrm rot="16200000">
            <a:off x="1719430" y="2468174"/>
            <a:ext cx="1224136" cy="4167591"/>
          </a:xfrm>
          <a:prstGeom prst="can">
            <a:avLst>
              <a:gd name="adj" fmla="val 38024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757510" y="3975904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bg2"/>
                </a:solidFill>
                <a:latin typeface="Comic Sans MS" panose="030F0702030302020204" pitchFamily="66" charset="0"/>
              </a:rPr>
              <a:t>make</a:t>
            </a:r>
          </a:p>
        </p:txBody>
      </p:sp>
      <p:sp>
        <p:nvSpPr>
          <p:cNvPr id="25" name="원통 24"/>
          <p:cNvSpPr/>
          <p:nvPr/>
        </p:nvSpPr>
        <p:spPr>
          <a:xfrm rot="16200000">
            <a:off x="74656" y="429548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8" name="Picture 4" descr="http://trophy01.np.community.playstation.net/trophy/np/NPWR00637_00_2D1D46CE705E1BE279A4FC88903795B2AA0D13BA/624D3D2E9402CEBA0FE1A6A5BDD59EBB9778D08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곱셈 기호 1">
            <a:hlinkClick r:id="rId7" action="ppaction://hlinksldjump"/>
          </p:cNvPr>
          <p:cNvSpPr/>
          <p:nvPr/>
        </p:nvSpPr>
        <p:spPr>
          <a:xfrm>
            <a:off x="8604448" y="4615820"/>
            <a:ext cx="539552" cy="60294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09282" y="1235973"/>
            <a:ext cx="43515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Fill in the blank: </a:t>
            </a:r>
          </a:p>
          <a:p>
            <a:pPr algn="ctr"/>
            <a:r>
              <a:rPr lang="en-GB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We can ____ a campfire near the sea.</a:t>
            </a:r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8776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fc02.deviantart.net/fs70/i/2014/060/e/8/background_naruto_by_nitopfam-d78kc8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fanart.tv/fanart/tv/78857/characterart/naruto-5066780cec1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6675088" cy="667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251520" y="173726"/>
            <a:ext cx="4536504" cy="41302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5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95" y="66465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51520" y="186134"/>
            <a:ext cx="4536504" cy="413025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42988" y="186134"/>
            <a:ext cx="4536504" cy="41302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8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63" y="677059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251520" y="186134"/>
            <a:ext cx="4536504" cy="413025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+5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42988" y="186134"/>
            <a:ext cx="4536504" cy="41302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1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63" y="677059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242988" y="186134"/>
            <a:ext cx="4536504" cy="413025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32660" y="161318"/>
            <a:ext cx="4536504" cy="41302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4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35" y="65224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232660" y="173726"/>
            <a:ext cx="4536504" cy="413025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32660" y="189088"/>
            <a:ext cx="4536504" cy="41302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7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35" y="68001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모서리가 둥근 직사각형 17"/>
          <p:cNvSpPr/>
          <p:nvPr/>
        </p:nvSpPr>
        <p:spPr>
          <a:xfrm>
            <a:off x="229321" y="193172"/>
            <a:ext cx="4536504" cy="413025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229321" y="195486"/>
            <a:ext cx="4536504" cy="41302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0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96" y="68641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모서리가 둥근 직사각형 20"/>
          <p:cNvSpPr/>
          <p:nvPr/>
        </p:nvSpPr>
        <p:spPr>
          <a:xfrm>
            <a:off x="242988" y="177810"/>
            <a:ext cx="4536504" cy="413025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Bomb!</a:t>
            </a:r>
            <a:endParaRPr lang="en-GB" sz="96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2" name="Picture 4" descr="http://trophy01.np.community.playstation.net/trophy/np/NPWR00637_00_2D1D46CE705E1BE279A4FC88903795B2AA0D13BA/624D3D2E9402CEBA0FE1A6A5BDD59EBB9778D08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33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oi49.tinypic.com/2rw3xi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546"/>
            <a:ext cx="9153872" cy="52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986327" y="159481"/>
            <a:ext cx="4974502" cy="486054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원통 11"/>
          <p:cNvSpPr/>
          <p:nvPr/>
        </p:nvSpPr>
        <p:spPr>
          <a:xfrm rot="16200000">
            <a:off x="4025488" y="40670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원통 8"/>
          <p:cNvSpPr/>
          <p:nvPr/>
        </p:nvSpPr>
        <p:spPr>
          <a:xfrm rot="16200000">
            <a:off x="1719431" y="-1420257"/>
            <a:ext cx="1224136" cy="4167591"/>
          </a:xfrm>
          <a:prstGeom prst="can">
            <a:avLst>
              <a:gd name="adj" fmla="val 38024"/>
            </a:avLst>
          </a:prstGeom>
          <a:solidFill>
            <a:srgbClr val="1444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757511" y="87473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in the store</a:t>
            </a:r>
          </a:p>
        </p:txBody>
      </p:sp>
      <p:sp>
        <p:nvSpPr>
          <p:cNvPr id="11" name="원통 10"/>
          <p:cNvSpPr/>
          <p:nvPr/>
        </p:nvSpPr>
        <p:spPr>
          <a:xfrm rot="16200000">
            <a:off x="74657" y="40705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원통 13"/>
          <p:cNvSpPr/>
          <p:nvPr/>
        </p:nvSpPr>
        <p:spPr>
          <a:xfrm rot="16417477">
            <a:off x="4025488" y="2998993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원통 14"/>
          <p:cNvSpPr/>
          <p:nvPr/>
        </p:nvSpPr>
        <p:spPr>
          <a:xfrm rot="16417477">
            <a:off x="1719431" y="1172031"/>
            <a:ext cx="1224136" cy="4167591"/>
          </a:xfrm>
          <a:prstGeom prst="can">
            <a:avLst>
              <a:gd name="adj" fmla="val 380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모서리가 둥근 직사각형 15"/>
          <p:cNvSpPr/>
          <p:nvPr/>
        </p:nvSpPr>
        <p:spPr>
          <a:xfrm rot="217477">
            <a:off x="757511" y="2679761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in the school</a:t>
            </a:r>
          </a:p>
        </p:txBody>
      </p:sp>
      <p:sp>
        <p:nvSpPr>
          <p:cNvPr id="17" name="원통 16"/>
          <p:cNvSpPr/>
          <p:nvPr/>
        </p:nvSpPr>
        <p:spPr>
          <a:xfrm rot="16417477">
            <a:off x="74657" y="299934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원통 17"/>
          <p:cNvSpPr/>
          <p:nvPr/>
        </p:nvSpPr>
        <p:spPr>
          <a:xfrm rot="15815623">
            <a:off x="4025488" y="147976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원통 18"/>
          <p:cNvSpPr/>
          <p:nvPr/>
        </p:nvSpPr>
        <p:spPr>
          <a:xfrm rot="15815623">
            <a:off x="1719431" y="-124114"/>
            <a:ext cx="1224136" cy="4167591"/>
          </a:xfrm>
          <a:prstGeom prst="can">
            <a:avLst>
              <a:gd name="adj" fmla="val 3802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모서리가 둥근 직사각형 19"/>
          <p:cNvSpPr/>
          <p:nvPr/>
        </p:nvSpPr>
        <p:spPr>
          <a:xfrm rot="21215623">
            <a:off x="757511" y="1366479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in the park</a:t>
            </a:r>
          </a:p>
        </p:txBody>
      </p:sp>
      <p:sp>
        <p:nvSpPr>
          <p:cNvPr id="21" name="원통 20"/>
          <p:cNvSpPr/>
          <p:nvPr/>
        </p:nvSpPr>
        <p:spPr>
          <a:xfrm rot="15815623">
            <a:off x="97341" y="194781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원통 21"/>
          <p:cNvSpPr/>
          <p:nvPr/>
        </p:nvSpPr>
        <p:spPr>
          <a:xfrm rot="16200000">
            <a:off x="4025487" y="4295136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원통 22"/>
          <p:cNvSpPr/>
          <p:nvPr/>
        </p:nvSpPr>
        <p:spPr>
          <a:xfrm rot="16200000">
            <a:off x="1719430" y="2468174"/>
            <a:ext cx="1224136" cy="4167591"/>
          </a:xfrm>
          <a:prstGeom prst="can">
            <a:avLst>
              <a:gd name="adj" fmla="val 38024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757510" y="3975904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on the table</a:t>
            </a:r>
          </a:p>
        </p:txBody>
      </p:sp>
      <p:sp>
        <p:nvSpPr>
          <p:cNvPr id="25" name="원통 24"/>
          <p:cNvSpPr/>
          <p:nvPr/>
        </p:nvSpPr>
        <p:spPr>
          <a:xfrm rot="16200000">
            <a:off x="74656" y="429548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4" descr="http://trophy01.np.community.playstation.net/trophy/np/NPWR00637_00_2D1D46CE705E1BE279A4FC88903795B2AA0D13BA/624D3D2E9402CEBA0FE1A6A5BDD59EBB9778D08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곱셈 기호 1">
            <a:hlinkClick r:id="rId7" action="ppaction://hlinksldjump"/>
          </p:cNvPr>
          <p:cNvSpPr/>
          <p:nvPr/>
        </p:nvSpPr>
        <p:spPr>
          <a:xfrm>
            <a:off x="8604448" y="4615820"/>
            <a:ext cx="539552" cy="60294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617369" y="1099329"/>
            <a:ext cx="4351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We can walk the dog _____.</a:t>
            </a:r>
          </a:p>
        </p:txBody>
      </p:sp>
    </p:spTree>
    <p:extLst>
      <p:ext uri="{BB962C8B-B14F-4D97-AF65-F5344CB8AC3E}">
        <p14:creationId xmlns:p14="http://schemas.microsoft.com/office/powerpoint/2010/main" val="21286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c03.deviantart.net/fs71/i/2014/060/0/0/background_naruto_by_nitopfam-d78kh4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fc06.deviantart.net/fs70/f/2012/235/2/0/_hatake_kakashi_render__by_andrehatake-d5c4jt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32" y="0"/>
            <a:ext cx="4780062" cy="63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347614"/>
            <a:ext cx="55169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Change </a:t>
            </a:r>
            <a:br>
              <a:rPr lang="en-US" sz="8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8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Points!!</a:t>
            </a:r>
            <a:endParaRPr lang="en-GB" sz="8800" dirty="0">
              <a:ln w="18415" cmpd="sng">
                <a:solidFill>
                  <a:srgbClr val="00206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trophy01.np.community.playstation.net/trophy/np/NPWR00637_00_2D1D46CE705E1BE279A4FC88903795B2AA0D13BA/624D3D2E9402CEBA0FE1A6A5BDD59EBB9778D08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85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oi49.tinypic.com/2rw3xi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546"/>
            <a:ext cx="9153872" cy="52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986327" y="159481"/>
            <a:ext cx="4974502" cy="486054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원통 11"/>
          <p:cNvSpPr/>
          <p:nvPr/>
        </p:nvSpPr>
        <p:spPr>
          <a:xfrm rot="16200000">
            <a:off x="4025488" y="40670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원통 8"/>
          <p:cNvSpPr/>
          <p:nvPr/>
        </p:nvSpPr>
        <p:spPr>
          <a:xfrm rot="16200000">
            <a:off x="1719431" y="-1420257"/>
            <a:ext cx="1224136" cy="4167591"/>
          </a:xfrm>
          <a:prstGeom prst="can">
            <a:avLst>
              <a:gd name="adj" fmla="val 38024"/>
            </a:avLst>
          </a:prstGeom>
          <a:solidFill>
            <a:srgbClr val="1444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757511" y="87473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2"/>
                </a:solidFill>
                <a:latin typeface="Comic Sans MS" panose="030F0702030302020204" pitchFamily="66" charset="0"/>
              </a:rPr>
              <a:t>near the lake</a:t>
            </a:r>
          </a:p>
        </p:txBody>
      </p:sp>
      <p:sp>
        <p:nvSpPr>
          <p:cNvPr id="11" name="원통 10"/>
          <p:cNvSpPr/>
          <p:nvPr/>
        </p:nvSpPr>
        <p:spPr>
          <a:xfrm rot="16200000">
            <a:off x="74657" y="40705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원통 13"/>
          <p:cNvSpPr/>
          <p:nvPr/>
        </p:nvSpPr>
        <p:spPr>
          <a:xfrm rot="16417477">
            <a:off x="4025488" y="2998993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원통 14"/>
          <p:cNvSpPr/>
          <p:nvPr/>
        </p:nvSpPr>
        <p:spPr>
          <a:xfrm rot="16417477">
            <a:off x="1719431" y="1172031"/>
            <a:ext cx="1224136" cy="4167591"/>
          </a:xfrm>
          <a:prstGeom prst="can">
            <a:avLst>
              <a:gd name="adj" fmla="val 380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모서리가 둥근 직사각형 15"/>
          <p:cNvSpPr/>
          <p:nvPr/>
        </p:nvSpPr>
        <p:spPr>
          <a:xfrm rot="217477">
            <a:off x="757511" y="2679761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2"/>
                </a:solidFill>
                <a:latin typeface="Comic Sans MS" panose="030F0702030302020204" pitchFamily="66" charset="0"/>
              </a:rPr>
              <a:t>in the park</a:t>
            </a:r>
          </a:p>
        </p:txBody>
      </p:sp>
      <p:sp>
        <p:nvSpPr>
          <p:cNvPr id="17" name="원통 16"/>
          <p:cNvSpPr/>
          <p:nvPr/>
        </p:nvSpPr>
        <p:spPr>
          <a:xfrm rot="16417477">
            <a:off x="74657" y="299934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원통 17"/>
          <p:cNvSpPr/>
          <p:nvPr/>
        </p:nvSpPr>
        <p:spPr>
          <a:xfrm rot="15815623">
            <a:off x="4025488" y="147976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원통 18"/>
          <p:cNvSpPr/>
          <p:nvPr/>
        </p:nvSpPr>
        <p:spPr>
          <a:xfrm rot="15815623">
            <a:off x="1719431" y="-124114"/>
            <a:ext cx="1224136" cy="4167591"/>
          </a:xfrm>
          <a:prstGeom prst="can">
            <a:avLst>
              <a:gd name="adj" fmla="val 3802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모서리가 둥근 직사각형 19"/>
          <p:cNvSpPr/>
          <p:nvPr/>
        </p:nvSpPr>
        <p:spPr>
          <a:xfrm rot="21215623">
            <a:off x="757511" y="1366479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2"/>
                </a:solidFill>
                <a:latin typeface="Comic Sans MS" panose="030F0702030302020204" pitchFamily="66" charset="0"/>
              </a:rPr>
              <a:t>on the mountain</a:t>
            </a:r>
          </a:p>
        </p:txBody>
      </p:sp>
      <p:sp>
        <p:nvSpPr>
          <p:cNvPr id="21" name="원통 20"/>
          <p:cNvSpPr/>
          <p:nvPr/>
        </p:nvSpPr>
        <p:spPr>
          <a:xfrm rot="15815623">
            <a:off x="97341" y="194781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원통 21"/>
          <p:cNvSpPr/>
          <p:nvPr/>
        </p:nvSpPr>
        <p:spPr>
          <a:xfrm rot="16200000">
            <a:off x="4025487" y="4295136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원통 22"/>
          <p:cNvSpPr/>
          <p:nvPr/>
        </p:nvSpPr>
        <p:spPr>
          <a:xfrm rot="16200000">
            <a:off x="1719430" y="2468174"/>
            <a:ext cx="1224136" cy="4167591"/>
          </a:xfrm>
          <a:prstGeom prst="can">
            <a:avLst>
              <a:gd name="adj" fmla="val 38024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757510" y="3975904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2"/>
                </a:solidFill>
                <a:latin typeface="Comic Sans MS" panose="030F0702030302020204" pitchFamily="66" charset="0"/>
              </a:rPr>
              <a:t>near the forest</a:t>
            </a:r>
          </a:p>
        </p:txBody>
      </p:sp>
      <p:sp>
        <p:nvSpPr>
          <p:cNvPr id="25" name="원통 24"/>
          <p:cNvSpPr/>
          <p:nvPr/>
        </p:nvSpPr>
        <p:spPr>
          <a:xfrm rot="16200000">
            <a:off x="74656" y="429548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4" descr="http://trophy01.np.community.playstation.net/trophy/np/NPWR00637_00_2D1D46CE705E1BE279A4FC88903795B2AA0D13BA/624D3D2E9402CEBA0FE1A6A5BDD59EBB9778D08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곱셈 기호 1">
            <a:hlinkClick r:id="rId7" action="ppaction://hlinksldjump"/>
          </p:cNvPr>
          <p:cNvSpPr/>
          <p:nvPr/>
        </p:nvSpPr>
        <p:spPr>
          <a:xfrm>
            <a:off x="8604448" y="4615820"/>
            <a:ext cx="539552" cy="60294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522677" y="1419819"/>
            <a:ext cx="4351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They can go ice-skating _____.</a:t>
            </a:r>
          </a:p>
        </p:txBody>
      </p:sp>
    </p:spTree>
    <p:extLst>
      <p:ext uri="{BB962C8B-B14F-4D97-AF65-F5344CB8AC3E}">
        <p14:creationId xmlns:p14="http://schemas.microsoft.com/office/powerpoint/2010/main" val="30791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5.deviantart.net/fs70/i/2014/064/e/0/background_naruto_by_nitopfam-d78zon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4" y="0"/>
            <a:ext cx="9159984" cy="517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img2.wikia.nocookie.net/__cb20140904062937/fear-world/images/3/3b/Rock_lee_rend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164554"/>
            <a:ext cx="4413772" cy="675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179512" y="173726"/>
            <a:ext cx="4536504" cy="413025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5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7" y="66465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79512" y="186134"/>
            <a:ext cx="4536504" cy="4130250"/>
          </a:xfrm>
          <a:prstGeom prst="roundRect">
            <a:avLst/>
          </a:prstGeom>
          <a:solidFill>
            <a:srgbClr val="2682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14787" y="173726"/>
            <a:ext cx="4536504" cy="413025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8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62" y="66465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223319" y="173726"/>
            <a:ext cx="4536504" cy="4130250"/>
          </a:xfrm>
          <a:prstGeom prst="roundRect">
            <a:avLst/>
          </a:prstGeom>
          <a:solidFill>
            <a:srgbClr val="2682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+5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179512" y="173726"/>
            <a:ext cx="4536504" cy="413025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1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7" y="66465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179512" y="173726"/>
            <a:ext cx="4536504" cy="4130250"/>
          </a:xfrm>
          <a:prstGeom prst="roundRect">
            <a:avLst/>
          </a:prstGeom>
          <a:solidFill>
            <a:srgbClr val="2682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79512" y="173726"/>
            <a:ext cx="4536504" cy="413025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4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7" y="66465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179512" y="186134"/>
            <a:ext cx="4536504" cy="4130250"/>
          </a:xfrm>
          <a:prstGeom prst="roundRect">
            <a:avLst/>
          </a:prstGeom>
          <a:solidFill>
            <a:srgbClr val="2682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+3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14787" y="232234"/>
            <a:ext cx="4536504" cy="413025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7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62" y="723159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모서리가 둥근 직사각형 17"/>
          <p:cNvSpPr/>
          <p:nvPr/>
        </p:nvSpPr>
        <p:spPr>
          <a:xfrm>
            <a:off x="214787" y="204464"/>
            <a:ext cx="4536504" cy="4130250"/>
          </a:xfrm>
          <a:prstGeom prst="roundRect">
            <a:avLst/>
          </a:prstGeom>
          <a:solidFill>
            <a:srgbClr val="2682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BOMB!</a:t>
            </a:r>
            <a:endParaRPr lang="en-GB" sz="96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4403452"/>
            <a:ext cx="551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Open the mystery box? </a:t>
            </a:r>
            <a:endParaRPr lang="en-GB" sz="3600" dirty="0">
              <a:ln w="18415" cmpd="sng">
                <a:solidFill>
                  <a:srgbClr val="00206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4" descr="http://trophy01.np.community.playstation.net/trophy/np/NPWR00637_00_2D1D46CE705E1BE279A4FC88903795B2AA0D13BA/624D3D2E9402CEBA0FE1A6A5BDD59EBB9778D08A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Naruto Soundtrack - The Raising Fighting Spiri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4624" y="-4058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30303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35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CB6E33-7D39-05AA-E82F-8067F4936BC6}"/>
              </a:ext>
            </a:extLst>
          </p:cNvPr>
          <p:cNvSpPr txBox="1"/>
          <p:nvPr/>
        </p:nvSpPr>
        <p:spPr>
          <a:xfrm>
            <a:off x="3846060" y="732968"/>
            <a:ext cx="5392702" cy="1754326"/>
          </a:xfrm>
          <a:custGeom>
            <a:avLst/>
            <a:gdLst>
              <a:gd name="connsiteX0" fmla="*/ 0 w 5080000"/>
              <a:gd name="connsiteY0" fmla="*/ 170259 h 1021556"/>
              <a:gd name="connsiteX1" fmla="*/ 170259 w 5080000"/>
              <a:gd name="connsiteY1" fmla="*/ 0 h 1021556"/>
              <a:gd name="connsiteX2" fmla="*/ 894723 w 5080000"/>
              <a:gd name="connsiteY2" fmla="*/ 0 h 1021556"/>
              <a:gd name="connsiteX3" fmla="*/ 1429607 w 5080000"/>
              <a:gd name="connsiteY3" fmla="*/ 0 h 1021556"/>
              <a:gd name="connsiteX4" fmla="*/ 2106676 w 5080000"/>
              <a:gd name="connsiteY4" fmla="*/ 0 h 1021556"/>
              <a:gd name="connsiteX5" fmla="*/ 2688955 w 5080000"/>
              <a:gd name="connsiteY5" fmla="*/ 0 h 1021556"/>
              <a:gd name="connsiteX6" fmla="*/ 3413419 w 5080000"/>
              <a:gd name="connsiteY6" fmla="*/ 0 h 1021556"/>
              <a:gd name="connsiteX7" fmla="*/ 3995698 w 5080000"/>
              <a:gd name="connsiteY7" fmla="*/ 0 h 1021556"/>
              <a:gd name="connsiteX8" fmla="*/ 4909741 w 5080000"/>
              <a:gd name="connsiteY8" fmla="*/ 0 h 1021556"/>
              <a:gd name="connsiteX9" fmla="*/ 5080000 w 5080000"/>
              <a:gd name="connsiteY9" fmla="*/ 170259 h 1021556"/>
              <a:gd name="connsiteX10" fmla="*/ 5080000 w 5080000"/>
              <a:gd name="connsiteY10" fmla="*/ 851297 h 1021556"/>
              <a:gd name="connsiteX11" fmla="*/ 4909741 w 5080000"/>
              <a:gd name="connsiteY11" fmla="*/ 1021556 h 1021556"/>
              <a:gd name="connsiteX12" fmla="*/ 4137883 w 5080000"/>
              <a:gd name="connsiteY12" fmla="*/ 1021556 h 1021556"/>
              <a:gd name="connsiteX13" fmla="*/ 3555603 w 5080000"/>
              <a:gd name="connsiteY13" fmla="*/ 1021556 h 1021556"/>
              <a:gd name="connsiteX14" fmla="*/ 3020719 w 5080000"/>
              <a:gd name="connsiteY14" fmla="*/ 1021556 h 1021556"/>
              <a:gd name="connsiteX15" fmla="*/ 2438440 w 5080000"/>
              <a:gd name="connsiteY15" fmla="*/ 1021556 h 1021556"/>
              <a:gd name="connsiteX16" fmla="*/ 1808766 w 5080000"/>
              <a:gd name="connsiteY16" fmla="*/ 1021556 h 1021556"/>
              <a:gd name="connsiteX17" fmla="*/ 1131697 w 5080000"/>
              <a:gd name="connsiteY17" fmla="*/ 1021556 h 1021556"/>
              <a:gd name="connsiteX18" fmla="*/ 170259 w 5080000"/>
              <a:gd name="connsiteY18" fmla="*/ 1021556 h 1021556"/>
              <a:gd name="connsiteX19" fmla="*/ 0 w 5080000"/>
              <a:gd name="connsiteY19" fmla="*/ 851297 h 1021556"/>
              <a:gd name="connsiteX20" fmla="*/ 0 w 5080000"/>
              <a:gd name="connsiteY20" fmla="*/ 170259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80000" h="1021556" fill="none" extrusionOk="0">
                <a:moveTo>
                  <a:pt x="0" y="170259"/>
                </a:moveTo>
                <a:cubicBezTo>
                  <a:pt x="9933" y="95895"/>
                  <a:pt x="71079" y="2715"/>
                  <a:pt x="170259" y="0"/>
                </a:cubicBezTo>
                <a:cubicBezTo>
                  <a:pt x="420985" y="14909"/>
                  <a:pt x="579162" y="-22663"/>
                  <a:pt x="894723" y="0"/>
                </a:cubicBezTo>
                <a:cubicBezTo>
                  <a:pt x="1210284" y="22663"/>
                  <a:pt x="1272140" y="-9897"/>
                  <a:pt x="1429607" y="0"/>
                </a:cubicBezTo>
                <a:cubicBezTo>
                  <a:pt x="1587074" y="9897"/>
                  <a:pt x="1963057" y="11220"/>
                  <a:pt x="2106676" y="0"/>
                </a:cubicBezTo>
                <a:cubicBezTo>
                  <a:pt x="2250295" y="-11220"/>
                  <a:pt x="2504276" y="5272"/>
                  <a:pt x="2688955" y="0"/>
                </a:cubicBezTo>
                <a:cubicBezTo>
                  <a:pt x="2873634" y="-5272"/>
                  <a:pt x="3213118" y="-6293"/>
                  <a:pt x="3413419" y="0"/>
                </a:cubicBezTo>
                <a:cubicBezTo>
                  <a:pt x="3613720" y="6293"/>
                  <a:pt x="3851951" y="-9310"/>
                  <a:pt x="3995698" y="0"/>
                </a:cubicBezTo>
                <a:cubicBezTo>
                  <a:pt x="4139445" y="9310"/>
                  <a:pt x="4605386" y="-13927"/>
                  <a:pt x="4909741" y="0"/>
                </a:cubicBezTo>
                <a:cubicBezTo>
                  <a:pt x="4989638" y="14308"/>
                  <a:pt x="5072658" y="91939"/>
                  <a:pt x="5080000" y="170259"/>
                </a:cubicBezTo>
                <a:cubicBezTo>
                  <a:pt x="5101898" y="475983"/>
                  <a:pt x="5048426" y="597191"/>
                  <a:pt x="5080000" y="851297"/>
                </a:cubicBezTo>
                <a:cubicBezTo>
                  <a:pt x="5077108" y="946950"/>
                  <a:pt x="5011427" y="1042297"/>
                  <a:pt x="4909741" y="1021556"/>
                </a:cubicBezTo>
                <a:cubicBezTo>
                  <a:pt x="4567337" y="1025670"/>
                  <a:pt x="4296891" y="1053075"/>
                  <a:pt x="4137883" y="1021556"/>
                </a:cubicBezTo>
                <a:cubicBezTo>
                  <a:pt x="3978875" y="990037"/>
                  <a:pt x="3730337" y="1038175"/>
                  <a:pt x="3555603" y="1021556"/>
                </a:cubicBezTo>
                <a:cubicBezTo>
                  <a:pt x="3380869" y="1004937"/>
                  <a:pt x="3175458" y="1016644"/>
                  <a:pt x="3020719" y="1021556"/>
                </a:cubicBezTo>
                <a:cubicBezTo>
                  <a:pt x="2865980" y="1026468"/>
                  <a:pt x="2703587" y="1038278"/>
                  <a:pt x="2438440" y="1021556"/>
                </a:cubicBezTo>
                <a:cubicBezTo>
                  <a:pt x="2173293" y="1004834"/>
                  <a:pt x="2001661" y="1034163"/>
                  <a:pt x="1808766" y="1021556"/>
                </a:cubicBezTo>
                <a:cubicBezTo>
                  <a:pt x="1615871" y="1008949"/>
                  <a:pt x="1388480" y="997697"/>
                  <a:pt x="1131697" y="1021556"/>
                </a:cubicBezTo>
                <a:cubicBezTo>
                  <a:pt x="874914" y="1045415"/>
                  <a:pt x="493579" y="975101"/>
                  <a:pt x="170259" y="1021556"/>
                </a:cubicBezTo>
                <a:cubicBezTo>
                  <a:pt x="79116" y="1028980"/>
                  <a:pt x="14793" y="952210"/>
                  <a:pt x="0" y="851297"/>
                </a:cubicBezTo>
                <a:cubicBezTo>
                  <a:pt x="-29189" y="516066"/>
                  <a:pt x="32187" y="363317"/>
                  <a:pt x="0" y="170259"/>
                </a:cubicBezTo>
                <a:close/>
              </a:path>
              <a:path w="5080000" h="1021556" stroke="0" extrusionOk="0">
                <a:moveTo>
                  <a:pt x="0" y="170259"/>
                </a:moveTo>
                <a:cubicBezTo>
                  <a:pt x="-16068" y="66317"/>
                  <a:pt x="58822" y="6533"/>
                  <a:pt x="170259" y="0"/>
                </a:cubicBezTo>
                <a:cubicBezTo>
                  <a:pt x="479794" y="7010"/>
                  <a:pt x="563317" y="5148"/>
                  <a:pt x="942117" y="0"/>
                </a:cubicBezTo>
                <a:cubicBezTo>
                  <a:pt x="1320917" y="-5148"/>
                  <a:pt x="1432577" y="10230"/>
                  <a:pt x="1571792" y="0"/>
                </a:cubicBezTo>
                <a:cubicBezTo>
                  <a:pt x="1711007" y="-10230"/>
                  <a:pt x="1896978" y="21937"/>
                  <a:pt x="2154071" y="0"/>
                </a:cubicBezTo>
                <a:cubicBezTo>
                  <a:pt x="2411164" y="-21937"/>
                  <a:pt x="2707895" y="-35399"/>
                  <a:pt x="2878534" y="0"/>
                </a:cubicBezTo>
                <a:cubicBezTo>
                  <a:pt x="3049173" y="35399"/>
                  <a:pt x="3315672" y="-4726"/>
                  <a:pt x="3508208" y="0"/>
                </a:cubicBezTo>
                <a:cubicBezTo>
                  <a:pt x="3700744" y="4726"/>
                  <a:pt x="3899923" y="34065"/>
                  <a:pt x="4280067" y="0"/>
                </a:cubicBezTo>
                <a:cubicBezTo>
                  <a:pt x="4660211" y="-34065"/>
                  <a:pt x="4659205" y="17632"/>
                  <a:pt x="4909741" y="0"/>
                </a:cubicBezTo>
                <a:cubicBezTo>
                  <a:pt x="4999207" y="7552"/>
                  <a:pt x="5070341" y="65025"/>
                  <a:pt x="5080000" y="170259"/>
                </a:cubicBezTo>
                <a:cubicBezTo>
                  <a:pt x="5076755" y="351092"/>
                  <a:pt x="5106324" y="542106"/>
                  <a:pt x="5080000" y="851297"/>
                </a:cubicBezTo>
                <a:cubicBezTo>
                  <a:pt x="5089154" y="958954"/>
                  <a:pt x="5005948" y="1044092"/>
                  <a:pt x="4909741" y="1021556"/>
                </a:cubicBezTo>
                <a:cubicBezTo>
                  <a:pt x="4696815" y="1033198"/>
                  <a:pt x="4506834" y="1012800"/>
                  <a:pt x="4374857" y="1021556"/>
                </a:cubicBezTo>
                <a:cubicBezTo>
                  <a:pt x="4242880" y="1030312"/>
                  <a:pt x="3802631" y="1019323"/>
                  <a:pt x="3602998" y="1021556"/>
                </a:cubicBezTo>
                <a:cubicBezTo>
                  <a:pt x="3403365" y="1023789"/>
                  <a:pt x="3174838" y="1019860"/>
                  <a:pt x="3020719" y="1021556"/>
                </a:cubicBezTo>
                <a:cubicBezTo>
                  <a:pt x="2866600" y="1023252"/>
                  <a:pt x="2621832" y="1043150"/>
                  <a:pt x="2343650" y="1021556"/>
                </a:cubicBezTo>
                <a:cubicBezTo>
                  <a:pt x="2065468" y="999962"/>
                  <a:pt x="1896763" y="1045315"/>
                  <a:pt x="1571792" y="1021556"/>
                </a:cubicBezTo>
                <a:cubicBezTo>
                  <a:pt x="1246821" y="997797"/>
                  <a:pt x="1112257" y="1045895"/>
                  <a:pt x="894723" y="1021556"/>
                </a:cubicBezTo>
                <a:cubicBezTo>
                  <a:pt x="677189" y="997217"/>
                  <a:pt x="332607" y="1016461"/>
                  <a:pt x="170259" y="1021556"/>
                </a:cubicBezTo>
                <a:cubicBezTo>
                  <a:pt x="65967" y="1021978"/>
                  <a:pt x="6290" y="933990"/>
                  <a:pt x="0" y="851297"/>
                </a:cubicBezTo>
                <a:cubicBezTo>
                  <a:pt x="-33704" y="565741"/>
                  <a:pt x="-3616" y="504103"/>
                  <a:pt x="0" y="170259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5. ASSESSMENT</a:t>
            </a:r>
            <a:endParaRPr lang="en-US" sz="6600" b="1" dirty="0">
              <a:ln w="9525">
                <a:solidFill>
                  <a:schemeClr val="accent6">
                    <a:lumMod val="50000"/>
                  </a:schemeClr>
                </a:solidFill>
                <a:prstDash val="lgDash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4BA96A-16BD-2772-EDDB-E22F7148E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61E23C-0245-52DF-E78F-20CEA41BA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825" b="448"/>
          <a:stretch/>
        </p:blipFill>
        <p:spPr>
          <a:xfrm>
            <a:off x="-12700" y="-55176"/>
            <a:ext cx="9156700" cy="5198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DA9DC2-822B-D943-D4F7-EA0005053F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1163" y="226230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10000"/>
                  </a:schemeClr>
                </a:solidFill>
                <a:latin typeface="Comic Sans MS" pitchFamily="66" charset="0"/>
              </a:rPr>
              <a:t>Look and tick.</a:t>
            </a:r>
          </a:p>
        </p:txBody>
      </p:sp>
      <p:pic>
        <p:nvPicPr>
          <p:cNvPr id="2050" name="Picture 2" descr="520+ Pitch A Tent Photos Stock Photos, Pictures &amp; Royalty-Free Images - 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3" y="623999"/>
            <a:ext cx="2580086" cy="1720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052" name="Picture 4" descr="The Campfire Guide: How to Make a Fire Perfectly, Every Single Time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10" y="623139"/>
            <a:ext cx="2580087" cy="1720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056" name="Picture 8" descr="How to Go Camping on a Budg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11" y="2948838"/>
            <a:ext cx="2580086" cy="1720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9" name="Rectangle 18"/>
          <p:cNvSpPr/>
          <p:nvPr/>
        </p:nvSpPr>
        <p:spPr>
          <a:xfrm>
            <a:off x="204463" y="2537329"/>
            <a:ext cx="184039" cy="181472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16043" y="2416335"/>
            <a:ext cx="1595763" cy="408623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accent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pitch a tent</a:t>
            </a:r>
            <a:endParaRPr lang="en-US" sz="1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42978" y="2423754"/>
            <a:ext cx="2072004" cy="408623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accent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make a campfire</a:t>
            </a:r>
            <a:endParaRPr lang="en-US" sz="1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125596" y="2537330"/>
            <a:ext cx="184039" cy="181472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693043" y="2529911"/>
            <a:ext cx="184039" cy="181472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901310" y="2416335"/>
            <a:ext cx="1709553" cy="408623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accent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walk the dog</a:t>
            </a:r>
            <a:endParaRPr lang="en-US" sz="1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48605" y="2416335"/>
            <a:ext cx="2072004" cy="408623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accent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make a campfire</a:t>
            </a:r>
            <a:endParaRPr lang="en-US" sz="1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33194" y="2529911"/>
            <a:ext cx="184039" cy="181472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61566" y="4853269"/>
            <a:ext cx="184039" cy="181472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71086" y="4730060"/>
            <a:ext cx="1313423" cy="408623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accent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walk a dog</a:t>
            </a:r>
            <a:endParaRPr lang="en-US" sz="1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15681" y="4734843"/>
            <a:ext cx="1507374" cy="408623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accent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pitch a tent</a:t>
            </a:r>
            <a:endParaRPr lang="en-US" sz="1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00569" y="4848419"/>
            <a:ext cx="184039" cy="181472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06738" y="4848419"/>
            <a:ext cx="184039" cy="181472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916258" y="4734877"/>
            <a:ext cx="1450147" cy="408623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accent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go camping</a:t>
            </a:r>
            <a:endParaRPr lang="en-US" sz="1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43587" y="4739694"/>
            <a:ext cx="2018518" cy="408623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accent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make a campfire</a:t>
            </a:r>
            <a:endParaRPr lang="en-US" sz="1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27824" y="4853269"/>
            <a:ext cx="184039" cy="181472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463" y="2363764"/>
            <a:ext cx="459209" cy="3293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6133" y="2363764"/>
            <a:ext cx="459209" cy="32933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507" y="4692307"/>
            <a:ext cx="459209" cy="32933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3043" y="4682493"/>
            <a:ext cx="459209" cy="329332"/>
          </a:xfrm>
          <a:prstGeom prst="rect">
            <a:avLst/>
          </a:prstGeom>
        </p:spPr>
      </p:pic>
      <p:pic>
        <p:nvPicPr>
          <p:cNvPr id="1026" name="Picture 2" descr="How to Walk Your Dog">
            <a:extLst>
              <a:ext uri="{FF2B5EF4-FFF2-40B4-BE49-F238E27FC236}">
                <a16:creationId xmlns:a16="http://schemas.microsoft.com/office/drawing/2014/main" id="{8742CD90-4341-7731-0981-136EA2345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3" y="2916294"/>
            <a:ext cx="2599415" cy="1732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69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54204" y="1601274"/>
            <a:ext cx="5035592" cy="194095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35" cy="5143500"/>
          </a:xfrm>
          <a:prstGeom prst="rect">
            <a:avLst/>
          </a:prstGeom>
        </p:spPr>
      </p:pic>
      <p:pic>
        <p:nvPicPr>
          <p:cNvPr id="1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984" y="-671554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4291182" y="894174"/>
            <a:ext cx="4852818" cy="1446550"/>
          </a:xfrm>
          <a:custGeom>
            <a:avLst/>
            <a:gdLst>
              <a:gd name="connsiteX0" fmla="*/ 0 w 4852818"/>
              <a:gd name="connsiteY0" fmla="*/ 266740 h 1600438"/>
              <a:gd name="connsiteX1" fmla="*/ 266740 w 4852818"/>
              <a:gd name="connsiteY1" fmla="*/ 0 h 1600438"/>
              <a:gd name="connsiteX2" fmla="*/ 883788 w 4852818"/>
              <a:gd name="connsiteY2" fmla="*/ 0 h 1600438"/>
              <a:gd name="connsiteX3" fmla="*/ 1414450 w 4852818"/>
              <a:gd name="connsiteY3" fmla="*/ 0 h 1600438"/>
              <a:gd name="connsiteX4" fmla="*/ 2074691 w 4852818"/>
              <a:gd name="connsiteY4" fmla="*/ 0 h 1600438"/>
              <a:gd name="connsiteX5" fmla="*/ 2605353 w 4852818"/>
              <a:gd name="connsiteY5" fmla="*/ 0 h 1600438"/>
              <a:gd name="connsiteX6" fmla="*/ 3265595 w 4852818"/>
              <a:gd name="connsiteY6" fmla="*/ 0 h 1600438"/>
              <a:gd name="connsiteX7" fmla="*/ 3753063 w 4852818"/>
              <a:gd name="connsiteY7" fmla="*/ 0 h 1600438"/>
              <a:gd name="connsiteX8" fmla="*/ 4586078 w 4852818"/>
              <a:gd name="connsiteY8" fmla="*/ 0 h 1600438"/>
              <a:gd name="connsiteX9" fmla="*/ 4852818 w 4852818"/>
              <a:gd name="connsiteY9" fmla="*/ 266740 h 1600438"/>
              <a:gd name="connsiteX10" fmla="*/ 4852818 w 4852818"/>
              <a:gd name="connsiteY10" fmla="*/ 800219 h 1600438"/>
              <a:gd name="connsiteX11" fmla="*/ 4852818 w 4852818"/>
              <a:gd name="connsiteY11" fmla="*/ 1333698 h 1600438"/>
              <a:gd name="connsiteX12" fmla="*/ 4586078 w 4852818"/>
              <a:gd name="connsiteY12" fmla="*/ 1600438 h 1600438"/>
              <a:gd name="connsiteX13" fmla="*/ 4055416 w 4852818"/>
              <a:gd name="connsiteY13" fmla="*/ 1600438 h 1600438"/>
              <a:gd name="connsiteX14" fmla="*/ 3481562 w 4852818"/>
              <a:gd name="connsiteY14" fmla="*/ 1600438 h 1600438"/>
              <a:gd name="connsiteX15" fmla="*/ 2864513 w 4852818"/>
              <a:gd name="connsiteY15" fmla="*/ 1600438 h 1600438"/>
              <a:gd name="connsiteX16" fmla="*/ 2333852 w 4852818"/>
              <a:gd name="connsiteY16" fmla="*/ 1600438 h 1600438"/>
              <a:gd name="connsiteX17" fmla="*/ 1630417 w 4852818"/>
              <a:gd name="connsiteY17" fmla="*/ 1600438 h 1600438"/>
              <a:gd name="connsiteX18" fmla="*/ 1013368 w 4852818"/>
              <a:gd name="connsiteY18" fmla="*/ 1600438 h 1600438"/>
              <a:gd name="connsiteX19" fmla="*/ 266740 w 4852818"/>
              <a:gd name="connsiteY19" fmla="*/ 1600438 h 1600438"/>
              <a:gd name="connsiteX20" fmla="*/ 0 w 4852818"/>
              <a:gd name="connsiteY20" fmla="*/ 1333698 h 1600438"/>
              <a:gd name="connsiteX21" fmla="*/ 0 w 4852818"/>
              <a:gd name="connsiteY21" fmla="*/ 778880 h 1600438"/>
              <a:gd name="connsiteX22" fmla="*/ 0 w 4852818"/>
              <a:gd name="connsiteY22" fmla="*/ 26674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2818" h="1600438" fill="none" extrusionOk="0">
                <a:moveTo>
                  <a:pt x="0" y="266740"/>
                </a:moveTo>
                <a:cubicBezTo>
                  <a:pt x="-31306" y="117652"/>
                  <a:pt x="123638" y="3628"/>
                  <a:pt x="266740" y="0"/>
                </a:cubicBezTo>
                <a:cubicBezTo>
                  <a:pt x="477164" y="-11339"/>
                  <a:pt x="754756" y="7761"/>
                  <a:pt x="883788" y="0"/>
                </a:cubicBezTo>
                <a:cubicBezTo>
                  <a:pt x="1012820" y="-7761"/>
                  <a:pt x="1236965" y="4373"/>
                  <a:pt x="1414450" y="0"/>
                </a:cubicBezTo>
                <a:cubicBezTo>
                  <a:pt x="1591935" y="-4373"/>
                  <a:pt x="1771831" y="-7256"/>
                  <a:pt x="2074691" y="0"/>
                </a:cubicBezTo>
                <a:cubicBezTo>
                  <a:pt x="2377551" y="7256"/>
                  <a:pt x="2444087" y="-6293"/>
                  <a:pt x="2605353" y="0"/>
                </a:cubicBezTo>
                <a:cubicBezTo>
                  <a:pt x="2766619" y="6293"/>
                  <a:pt x="3052441" y="-15378"/>
                  <a:pt x="3265595" y="0"/>
                </a:cubicBezTo>
                <a:cubicBezTo>
                  <a:pt x="3478749" y="15378"/>
                  <a:pt x="3607357" y="-18148"/>
                  <a:pt x="3753063" y="0"/>
                </a:cubicBezTo>
                <a:cubicBezTo>
                  <a:pt x="3898769" y="18148"/>
                  <a:pt x="4343487" y="11656"/>
                  <a:pt x="4586078" y="0"/>
                </a:cubicBezTo>
                <a:cubicBezTo>
                  <a:pt x="4758097" y="22906"/>
                  <a:pt x="4867123" y="110871"/>
                  <a:pt x="4852818" y="266740"/>
                </a:cubicBezTo>
                <a:cubicBezTo>
                  <a:pt x="4841606" y="464288"/>
                  <a:pt x="4849443" y="674172"/>
                  <a:pt x="4852818" y="800219"/>
                </a:cubicBezTo>
                <a:cubicBezTo>
                  <a:pt x="4856193" y="926266"/>
                  <a:pt x="4830005" y="1138554"/>
                  <a:pt x="4852818" y="1333698"/>
                </a:cubicBezTo>
                <a:cubicBezTo>
                  <a:pt x="4866615" y="1477362"/>
                  <a:pt x="4728618" y="1633521"/>
                  <a:pt x="4586078" y="1600438"/>
                </a:cubicBezTo>
                <a:cubicBezTo>
                  <a:pt x="4339616" y="1598567"/>
                  <a:pt x="4201303" y="1620103"/>
                  <a:pt x="4055416" y="1600438"/>
                </a:cubicBezTo>
                <a:cubicBezTo>
                  <a:pt x="3909529" y="1580773"/>
                  <a:pt x="3631613" y="1596882"/>
                  <a:pt x="3481562" y="1600438"/>
                </a:cubicBezTo>
                <a:cubicBezTo>
                  <a:pt x="3331511" y="1603994"/>
                  <a:pt x="3110344" y="1574500"/>
                  <a:pt x="2864513" y="1600438"/>
                </a:cubicBezTo>
                <a:cubicBezTo>
                  <a:pt x="2618682" y="1626376"/>
                  <a:pt x="2579665" y="1598547"/>
                  <a:pt x="2333852" y="1600438"/>
                </a:cubicBezTo>
                <a:cubicBezTo>
                  <a:pt x="2088039" y="1602329"/>
                  <a:pt x="1816636" y="1633571"/>
                  <a:pt x="1630417" y="1600438"/>
                </a:cubicBezTo>
                <a:cubicBezTo>
                  <a:pt x="1444199" y="1567305"/>
                  <a:pt x="1161939" y="1592248"/>
                  <a:pt x="1013368" y="1600438"/>
                </a:cubicBezTo>
                <a:cubicBezTo>
                  <a:pt x="864797" y="1608628"/>
                  <a:pt x="505476" y="1623028"/>
                  <a:pt x="266740" y="1600438"/>
                </a:cubicBezTo>
                <a:cubicBezTo>
                  <a:pt x="104662" y="1583549"/>
                  <a:pt x="12281" y="1467725"/>
                  <a:pt x="0" y="1333698"/>
                </a:cubicBezTo>
                <a:cubicBezTo>
                  <a:pt x="-2012" y="1105303"/>
                  <a:pt x="-10360" y="894874"/>
                  <a:pt x="0" y="778880"/>
                </a:cubicBezTo>
                <a:cubicBezTo>
                  <a:pt x="10360" y="662886"/>
                  <a:pt x="-4467" y="420636"/>
                  <a:pt x="0" y="266740"/>
                </a:cubicBezTo>
                <a:close/>
              </a:path>
              <a:path w="4852818" h="1600438" stroke="0" extrusionOk="0">
                <a:moveTo>
                  <a:pt x="0" y="266740"/>
                </a:moveTo>
                <a:cubicBezTo>
                  <a:pt x="-3654" y="117170"/>
                  <a:pt x="110165" y="3475"/>
                  <a:pt x="266740" y="0"/>
                </a:cubicBezTo>
                <a:cubicBezTo>
                  <a:pt x="488875" y="-11909"/>
                  <a:pt x="779752" y="32006"/>
                  <a:pt x="970175" y="0"/>
                </a:cubicBezTo>
                <a:cubicBezTo>
                  <a:pt x="1160599" y="-32006"/>
                  <a:pt x="1271624" y="10918"/>
                  <a:pt x="1544030" y="0"/>
                </a:cubicBezTo>
                <a:cubicBezTo>
                  <a:pt x="1816437" y="-10918"/>
                  <a:pt x="1832820" y="-16939"/>
                  <a:pt x="2074691" y="0"/>
                </a:cubicBezTo>
                <a:cubicBezTo>
                  <a:pt x="2316562" y="16939"/>
                  <a:pt x="2595111" y="-8483"/>
                  <a:pt x="2734933" y="0"/>
                </a:cubicBezTo>
                <a:cubicBezTo>
                  <a:pt x="2874755" y="8483"/>
                  <a:pt x="3038764" y="17483"/>
                  <a:pt x="3308788" y="0"/>
                </a:cubicBezTo>
                <a:cubicBezTo>
                  <a:pt x="3578812" y="-17483"/>
                  <a:pt x="3809799" y="-6401"/>
                  <a:pt x="4012223" y="0"/>
                </a:cubicBezTo>
                <a:cubicBezTo>
                  <a:pt x="4214648" y="6401"/>
                  <a:pt x="4391362" y="-16635"/>
                  <a:pt x="4586078" y="0"/>
                </a:cubicBezTo>
                <a:cubicBezTo>
                  <a:pt x="4730133" y="5395"/>
                  <a:pt x="4839007" y="103405"/>
                  <a:pt x="4852818" y="266740"/>
                </a:cubicBezTo>
                <a:cubicBezTo>
                  <a:pt x="4841508" y="509748"/>
                  <a:pt x="4854293" y="622358"/>
                  <a:pt x="4852818" y="778880"/>
                </a:cubicBezTo>
                <a:cubicBezTo>
                  <a:pt x="4851343" y="935402"/>
                  <a:pt x="4841840" y="1149733"/>
                  <a:pt x="4852818" y="1333698"/>
                </a:cubicBezTo>
                <a:cubicBezTo>
                  <a:pt x="4869832" y="1464201"/>
                  <a:pt x="4754691" y="1586705"/>
                  <a:pt x="4586078" y="1600438"/>
                </a:cubicBezTo>
                <a:cubicBezTo>
                  <a:pt x="4444467" y="1601775"/>
                  <a:pt x="4251671" y="1625470"/>
                  <a:pt x="3969030" y="1600438"/>
                </a:cubicBezTo>
                <a:cubicBezTo>
                  <a:pt x="3686389" y="1575406"/>
                  <a:pt x="3647968" y="1604151"/>
                  <a:pt x="3438368" y="1600438"/>
                </a:cubicBezTo>
                <a:cubicBezTo>
                  <a:pt x="3228768" y="1596725"/>
                  <a:pt x="3029300" y="1630283"/>
                  <a:pt x="2821320" y="1600438"/>
                </a:cubicBezTo>
                <a:cubicBezTo>
                  <a:pt x="2613340" y="1570593"/>
                  <a:pt x="2469424" y="1567468"/>
                  <a:pt x="2117885" y="1600438"/>
                </a:cubicBezTo>
                <a:cubicBezTo>
                  <a:pt x="1766346" y="1633408"/>
                  <a:pt x="1757232" y="1597042"/>
                  <a:pt x="1500837" y="1600438"/>
                </a:cubicBezTo>
                <a:cubicBezTo>
                  <a:pt x="1244442" y="1603834"/>
                  <a:pt x="1161332" y="1623040"/>
                  <a:pt x="1013368" y="1600438"/>
                </a:cubicBezTo>
                <a:cubicBezTo>
                  <a:pt x="865404" y="1577836"/>
                  <a:pt x="513011" y="1622922"/>
                  <a:pt x="266740" y="1600438"/>
                </a:cubicBezTo>
                <a:cubicBezTo>
                  <a:pt x="123913" y="1597775"/>
                  <a:pt x="-6618" y="1491521"/>
                  <a:pt x="0" y="1333698"/>
                </a:cubicBezTo>
                <a:cubicBezTo>
                  <a:pt x="-7533" y="1188768"/>
                  <a:pt x="-19244" y="1023656"/>
                  <a:pt x="0" y="810889"/>
                </a:cubicBezTo>
                <a:cubicBezTo>
                  <a:pt x="19244" y="598122"/>
                  <a:pt x="-18829" y="517325"/>
                  <a:pt x="0" y="26674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1. WARM UP</a:t>
            </a:r>
          </a:p>
          <a:p>
            <a:pPr algn="ctr"/>
            <a:r>
              <a:rPr lang="en-US" sz="48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Catch the word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4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00"/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828921"/>
            <a:ext cx="5537200" cy="415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150" y="305046"/>
            <a:ext cx="52197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35" cy="5143500"/>
          </a:xfrm>
          <a:prstGeom prst="rect">
            <a:avLst/>
          </a:prstGeom>
        </p:spPr>
      </p:pic>
      <p:pic>
        <p:nvPicPr>
          <p:cNvPr id="4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4968D1F5-DC91-F331-3AF0-84F7A99DE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5579" y="-644279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3AB351-0C87-FD30-3EEC-E77B8F8AD7AD}"/>
              </a:ext>
            </a:extLst>
          </p:cNvPr>
          <p:cNvSpPr txBox="1"/>
          <p:nvPr/>
        </p:nvSpPr>
        <p:spPr>
          <a:xfrm>
            <a:off x="3659604" y="903453"/>
            <a:ext cx="5152192" cy="707886"/>
          </a:xfrm>
          <a:custGeom>
            <a:avLst/>
            <a:gdLst>
              <a:gd name="connsiteX0" fmla="*/ 0 w 4852818"/>
              <a:gd name="connsiteY0" fmla="*/ 130532 h 783193"/>
              <a:gd name="connsiteX1" fmla="*/ 130532 w 4852818"/>
              <a:gd name="connsiteY1" fmla="*/ 0 h 783193"/>
              <a:gd name="connsiteX2" fmla="*/ 832414 w 4852818"/>
              <a:gd name="connsiteY2" fmla="*/ 0 h 783193"/>
              <a:gd name="connsiteX3" fmla="*/ 1350627 w 4852818"/>
              <a:gd name="connsiteY3" fmla="*/ 0 h 783193"/>
              <a:gd name="connsiteX4" fmla="*/ 2006591 w 4852818"/>
              <a:gd name="connsiteY4" fmla="*/ 0 h 783193"/>
              <a:gd name="connsiteX5" fmla="*/ 2570721 w 4852818"/>
              <a:gd name="connsiteY5" fmla="*/ 0 h 783193"/>
              <a:gd name="connsiteX6" fmla="*/ 3272604 w 4852818"/>
              <a:gd name="connsiteY6" fmla="*/ 0 h 783193"/>
              <a:gd name="connsiteX7" fmla="*/ 3836733 w 4852818"/>
              <a:gd name="connsiteY7" fmla="*/ 0 h 783193"/>
              <a:gd name="connsiteX8" fmla="*/ 4722286 w 4852818"/>
              <a:gd name="connsiteY8" fmla="*/ 0 h 783193"/>
              <a:gd name="connsiteX9" fmla="*/ 4852818 w 4852818"/>
              <a:gd name="connsiteY9" fmla="*/ 130532 h 783193"/>
              <a:gd name="connsiteX10" fmla="*/ 4852818 w 4852818"/>
              <a:gd name="connsiteY10" fmla="*/ 652661 h 783193"/>
              <a:gd name="connsiteX11" fmla="*/ 4722286 w 4852818"/>
              <a:gd name="connsiteY11" fmla="*/ 783193 h 783193"/>
              <a:gd name="connsiteX12" fmla="*/ 3974486 w 4852818"/>
              <a:gd name="connsiteY12" fmla="*/ 783193 h 783193"/>
              <a:gd name="connsiteX13" fmla="*/ 3410356 w 4852818"/>
              <a:gd name="connsiteY13" fmla="*/ 783193 h 783193"/>
              <a:gd name="connsiteX14" fmla="*/ 2892144 w 4852818"/>
              <a:gd name="connsiteY14" fmla="*/ 783193 h 783193"/>
              <a:gd name="connsiteX15" fmla="*/ 2328014 w 4852818"/>
              <a:gd name="connsiteY15" fmla="*/ 783193 h 783193"/>
              <a:gd name="connsiteX16" fmla="*/ 1717967 w 4852818"/>
              <a:gd name="connsiteY16" fmla="*/ 783193 h 783193"/>
              <a:gd name="connsiteX17" fmla="*/ 1062002 w 4852818"/>
              <a:gd name="connsiteY17" fmla="*/ 783193 h 783193"/>
              <a:gd name="connsiteX18" fmla="*/ 130532 w 4852818"/>
              <a:gd name="connsiteY18" fmla="*/ 783193 h 783193"/>
              <a:gd name="connsiteX19" fmla="*/ 0 w 4852818"/>
              <a:gd name="connsiteY19" fmla="*/ 652661 h 783193"/>
              <a:gd name="connsiteX20" fmla="*/ 0 w 4852818"/>
              <a:gd name="connsiteY20" fmla="*/ 130532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52818" h="783193" fill="none" extrusionOk="0">
                <a:moveTo>
                  <a:pt x="0" y="130532"/>
                </a:moveTo>
                <a:cubicBezTo>
                  <a:pt x="4768" y="67882"/>
                  <a:pt x="52911" y="2916"/>
                  <a:pt x="130532" y="0"/>
                </a:cubicBezTo>
                <a:cubicBezTo>
                  <a:pt x="336790" y="3963"/>
                  <a:pt x="659085" y="14901"/>
                  <a:pt x="832414" y="0"/>
                </a:cubicBezTo>
                <a:cubicBezTo>
                  <a:pt x="1005743" y="-14901"/>
                  <a:pt x="1230809" y="-11220"/>
                  <a:pt x="1350627" y="0"/>
                </a:cubicBezTo>
                <a:cubicBezTo>
                  <a:pt x="1470445" y="11220"/>
                  <a:pt x="1680101" y="1955"/>
                  <a:pt x="2006591" y="0"/>
                </a:cubicBezTo>
                <a:cubicBezTo>
                  <a:pt x="2333081" y="-1955"/>
                  <a:pt x="2364940" y="11508"/>
                  <a:pt x="2570721" y="0"/>
                </a:cubicBezTo>
                <a:cubicBezTo>
                  <a:pt x="2776502" y="-11508"/>
                  <a:pt x="3056072" y="-14360"/>
                  <a:pt x="3272604" y="0"/>
                </a:cubicBezTo>
                <a:cubicBezTo>
                  <a:pt x="3489136" y="14360"/>
                  <a:pt x="3556406" y="-22441"/>
                  <a:pt x="3836733" y="0"/>
                </a:cubicBezTo>
                <a:cubicBezTo>
                  <a:pt x="4117060" y="22441"/>
                  <a:pt x="4472866" y="17898"/>
                  <a:pt x="4722286" y="0"/>
                </a:cubicBezTo>
                <a:cubicBezTo>
                  <a:pt x="4789413" y="5024"/>
                  <a:pt x="4850402" y="63611"/>
                  <a:pt x="4852818" y="130532"/>
                </a:cubicBezTo>
                <a:cubicBezTo>
                  <a:pt x="4877038" y="367163"/>
                  <a:pt x="4859973" y="535070"/>
                  <a:pt x="4852818" y="652661"/>
                </a:cubicBezTo>
                <a:cubicBezTo>
                  <a:pt x="4844608" y="729356"/>
                  <a:pt x="4795939" y="787425"/>
                  <a:pt x="4722286" y="783193"/>
                </a:cubicBezTo>
                <a:cubicBezTo>
                  <a:pt x="4499025" y="757261"/>
                  <a:pt x="4171391" y="807642"/>
                  <a:pt x="3974486" y="783193"/>
                </a:cubicBezTo>
                <a:cubicBezTo>
                  <a:pt x="3777581" y="758744"/>
                  <a:pt x="3531765" y="807604"/>
                  <a:pt x="3410356" y="783193"/>
                </a:cubicBezTo>
                <a:cubicBezTo>
                  <a:pt x="3288947" y="758783"/>
                  <a:pt x="3130197" y="758626"/>
                  <a:pt x="2892144" y="783193"/>
                </a:cubicBezTo>
                <a:cubicBezTo>
                  <a:pt x="2654091" y="807760"/>
                  <a:pt x="2584494" y="798108"/>
                  <a:pt x="2328014" y="783193"/>
                </a:cubicBezTo>
                <a:cubicBezTo>
                  <a:pt x="2071534" y="768279"/>
                  <a:pt x="1967126" y="794623"/>
                  <a:pt x="1717967" y="783193"/>
                </a:cubicBezTo>
                <a:cubicBezTo>
                  <a:pt x="1468808" y="771763"/>
                  <a:pt x="1352972" y="777929"/>
                  <a:pt x="1062002" y="783193"/>
                </a:cubicBezTo>
                <a:cubicBezTo>
                  <a:pt x="771032" y="788457"/>
                  <a:pt x="358263" y="740691"/>
                  <a:pt x="130532" y="783193"/>
                </a:cubicBezTo>
                <a:cubicBezTo>
                  <a:pt x="64576" y="798963"/>
                  <a:pt x="14889" y="731678"/>
                  <a:pt x="0" y="652661"/>
                </a:cubicBezTo>
                <a:cubicBezTo>
                  <a:pt x="4010" y="425984"/>
                  <a:pt x="-8956" y="346886"/>
                  <a:pt x="0" y="130532"/>
                </a:cubicBezTo>
                <a:close/>
              </a:path>
              <a:path w="4852818" h="783193" stroke="0" extrusionOk="0">
                <a:moveTo>
                  <a:pt x="0" y="130532"/>
                </a:moveTo>
                <a:cubicBezTo>
                  <a:pt x="-14416" y="49549"/>
                  <a:pt x="55617" y="1060"/>
                  <a:pt x="130532" y="0"/>
                </a:cubicBezTo>
                <a:cubicBezTo>
                  <a:pt x="378064" y="17813"/>
                  <a:pt x="680508" y="22239"/>
                  <a:pt x="878332" y="0"/>
                </a:cubicBezTo>
                <a:cubicBezTo>
                  <a:pt x="1076156" y="-22239"/>
                  <a:pt x="1213672" y="-25663"/>
                  <a:pt x="1488379" y="0"/>
                </a:cubicBezTo>
                <a:cubicBezTo>
                  <a:pt x="1763086" y="25663"/>
                  <a:pt x="1798137" y="18927"/>
                  <a:pt x="2052509" y="0"/>
                </a:cubicBezTo>
                <a:cubicBezTo>
                  <a:pt x="2306881" y="-18927"/>
                  <a:pt x="2441801" y="-35064"/>
                  <a:pt x="2754391" y="0"/>
                </a:cubicBezTo>
                <a:cubicBezTo>
                  <a:pt x="3066981" y="35064"/>
                  <a:pt x="3100268" y="20090"/>
                  <a:pt x="3364439" y="0"/>
                </a:cubicBezTo>
                <a:cubicBezTo>
                  <a:pt x="3628610" y="-20090"/>
                  <a:pt x="3805184" y="-24711"/>
                  <a:pt x="4112239" y="0"/>
                </a:cubicBezTo>
                <a:cubicBezTo>
                  <a:pt x="4419294" y="24711"/>
                  <a:pt x="4543428" y="4071"/>
                  <a:pt x="4722286" y="0"/>
                </a:cubicBezTo>
                <a:cubicBezTo>
                  <a:pt x="4790946" y="5675"/>
                  <a:pt x="4851480" y="56889"/>
                  <a:pt x="4852818" y="130532"/>
                </a:cubicBezTo>
                <a:cubicBezTo>
                  <a:pt x="4863672" y="339665"/>
                  <a:pt x="4874981" y="462705"/>
                  <a:pt x="4852818" y="652661"/>
                </a:cubicBezTo>
                <a:cubicBezTo>
                  <a:pt x="4854151" y="726736"/>
                  <a:pt x="4795053" y="790195"/>
                  <a:pt x="4722286" y="783193"/>
                </a:cubicBezTo>
                <a:cubicBezTo>
                  <a:pt x="4549639" y="770145"/>
                  <a:pt x="4449267" y="781394"/>
                  <a:pt x="4204074" y="783193"/>
                </a:cubicBezTo>
                <a:cubicBezTo>
                  <a:pt x="3958881" y="784992"/>
                  <a:pt x="3828140" y="805802"/>
                  <a:pt x="3456274" y="783193"/>
                </a:cubicBezTo>
                <a:cubicBezTo>
                  <a:pt x="3084408" y="760584"/>
                  <a:pt x="3121324" y="786760"/>
                  <a:pt x="2892144" y="783193"/>
                </a:cubicBezTo>
                <a:cubicBezTo>
                  <a:pt x="2662964" y="779627"/>
                  <a:pt x="2538745" y="815762"/>
                  <a:pt x="2236179" y="783193"/>
                </a:cubicBezTo>
                <a:cubicBezTo>
                  <a:pt x="1933613" y="750624"/>
                  <a:pt x="1661208" y="770303"/>
                  <a:pt x="1488379" y="783193"/>
                </a:cubicBezTo>
                <a:cubicBezTo>
                  <a:pt x="1315550" y="796083"/>
                  <a:pt x="1048683" y="757374"/>
                  <a:pt x="832414" y="783193"/>
                </a:cubicBezTo>
                <a:cubicBezTo>
                  <a:pt x="616145" y="809012"/>
                  <a:pt x="456894" y="781885"/>
                  <a:pt x="130532" y="783193"/>
                </a:cubicBezTo>
                <a:cubicBezTo>
                  <a:pt x="44553" y="783765"/>
                  <a:pt x="5115" y="715532"/>
                  <a:pt x="0" y="652661"/>
                </a:cubicBezTo>
                <a:cubicBezTo>
                  <a:pt x="-4306" y="460308"/>
                  <a:pt x="-18265" y="242194"/>
                  <a:pt x="0" y="130532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2. PRESENTATION</a:t>
            </a:r>
            <a:endParaRPr lang="en-US" sz="4800" b="1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5AAA6A-0997-1240-E7DD-5B6AB93A7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825" b="448"/>
          <a:stretch/>
        </p:blipFill>
        <p:spPr>
          <a:xfrm>
            <a:off x="-12700" y="-55176"/>
            <a:ext cx="9156700" cy="51986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5AAA6A-0997-1240-E7DD-5B6AB93A7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  <p:pic>
        <p:nvPicPr>
          <p:cNvPr id="6" name="Picture 2" descr="Donâ€™t Go Camping without These Essentials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73" y="170485"/>
            <a:ext cx="5255735" cy="3501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3058145" y="3842604"/>
            <a:ext cx="3041582" cy="817245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4200" dirty="0">
                <a:latin typeface="Comic Sans MS" panose="030F0702030302020204" pitchFamily="66" charset="0"/>
                <a:cs typeface="Times New Roman" panose="02020603050405020304" pitchFamily="18" charset="0"/>
              </a:rPr>
              <a:t>go camping</a:t>
            </a:r>
            <a:endParaRPr lang="en-US" sz="42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23 Campfire Games To Get Everyone Laughing On Your Next Camping Tri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73" y="170485"/>
            <a:ext cx="5249826" cy="3501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2267729" y="3832212"/>
            <a:ext cx="4596913" cy="817245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4200" dirty="0">
                <a:latin typeface="Comic Sans MS" panose="030F0702030302020204" pitchFamily="66" charset="0"/>
                <a:cs typeface="Times New Roman" panose="02020603050405020304" pitchFamily="18" charset="0"/>
              </a:rPr>
              <a:t>make a campfire</a:t>
            </a:r>
            <a:endParaRPr lang="en-US" sz="42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ow to Pitch a Tent | Appalachian Mountain Club (AMC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32" y="170485"/>
            <a:ext cx="5252451" cy="3501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2799609" y="3796308"/>
            <a:ext cx="3541495" cy="817245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4200" dirty="0">
                <a:latin typeface="Comic Sans MS" panose="030F0702030302020204" pitchFamily="66" charset="0"/>
                <a:cs typeface="Times New Roman" panose="02020603050405020304" pitchFamily="18" charset="0"/>
              </a:rPr>
              <a:t>pitch a tent</a:t>
            </a:r>
            <a:endParaRPr lang="en-US" sz="42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Walk with Your Dog: It's Good For Your Mental Health - Discovery Mood &amp;  Anxiety Progr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32" y="170485"/>
            <a:ext cx="5255735" cy="3501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5" name="TextBox 24"/>
          <p:cNvSpPr txBox="1"/>
          <p:nvPr/>
        </p:nvSpPr>
        <p:spPr>
          <a:xfrm>
            <a:off x="2665220" y="3842604"/>
            <a:ext cx="3813558" cy="817245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4200" dirty="0">
                <a:latin typeface="Comic Sans MS" panose="030F0702030302020204" pitchFamily="66" charset="0"/>
                <a:cs typeface="Times New Roman" panose="02020603050405020304" pitchFamily="18" charset="0"/>
              </a:rPr>
              <a:t>walk the dog</a:t>
            </a:r>
            <a:endParaRPr lang="en-US" sz="42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35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8C900E-7F18-4F52-FB01-83FFBF0C7AB9}"/>
              </a:ext>
            </a:extLst>
          </p:cNvPr>
          <p:cNvSpPr txBox="1"/>
          <p:nvPr/>
        </p:nvSpPr>
        <p:spPr>
          <a:xfrm>
            <a:off x="4100874" y="1648420"/>
            <a:ext cx="4852818" cy="923330"/>
          </a:xfrm>
          <a:custGeom>
            <a:avLst/>
            <a:gdLst>
              <a:gd name="connsiteX0" fmla="*/ 0 w 4852818"/>
              <a:gd name="connsiteY0" fmla="*/ 130532 h 783193"/>
              <a:gd name="connsiteX1" fmla="*/ 130532 w 4852818"/>
              <a:gd name="connsiteY1" fmla="*/ 0 h 783193"/>
              <a:gd name="connsiteX2" fmla="*/ 832414 w 4852818"/>
              <a:gd name="connsiteY2" fmla="*/ 0 h 783193"/>
              <a:gd name="connsiteX3" fmla="*/ 1350627 w 4852818"/>
              <a:gd name="connsiteY3" fmla="*/ 0 h 783193"/>
              <a:gd name="connsiteX4" fmla="*/ 2006591 w 4852818"/>
              <a:gd name="connsiteY4" fmla="*/ 0 h 783193"/>
              <a:gd name="connsiteX5" fmla="*/ 2570721 w 4852818"/>
              <a:gd name="connsiteY5" fmla="*/ 0 h 783193"/>
              <a:gd name="connsiteX6" fmla="*/ 3272604 w 4852818"/>
              <a:gd name="connsiteY6" fmla="*/ 0 h 783193"/>
              <a:gd name="connsiteX7" fmla="*/ 3836733 w 4852818"/>
              <a:gd name="connsiteY7" fmla="*/ 0 h 783193"/>
              <a:gd name="connsiteX8" fmla="*/ 4722286 w 4852818"/>
              <a:gd name="connsiteY8" fmla="*/ 0 h 783193"/>
              <a:gd name="connsiteX9" fmla="*/ 4852818 w 4852818"/>
              <a:gd name="connsiteY9" fmla="*/ 130532 h 783193"/>
              <a:gd name="connsiteX10" fmla="*/ 4852818 w 4852818"/>
              <a:gd name="connsiteY10" fmla="*/ 652661 h 783193"/>
              <a:gd name="connsiteX11" fmla="*/ 4722286 w 4852818"/>
              <a:gd name="connsiteY11" fmla="*/ 783193 h 783193"/>
              <a:gd name="connsiteX12" fmla="*/ 3974486 w 4852818"/>
              <a:gd name="connsiteY12" fmla="*/ 783193 h 783193"/>
              <a:gd name="connsiteX13" fmla="*/ 3410356 w 4852818"/>
              <a:gd name="connsiteY13" fmla="*/ 783193 h 783193"/>
              <a:gd name="connsiteX14" fmla="*/ 2892144 w 4852818"/>
              <a:gd name="connsiteY14" fmla="*/ 783193 h 783193"/>
              <a:gd name="connsiteX15" fmla="*/ 2328014 w 4852818"/>
              <a:gd name="connsiteY15" fmla="*/ 783193 h 783193"/>
              <a:gd name="connsiteX16" fmla="*/ 1717967 w 4852818"/>
              <a:gd name="connsiteY16" fmla="*/ 783193 h 783193"/>
              <a:gd name="connsiteX17" fmla="*/ 1062002 w 4852818"/>
              <a:gd name="connsiteY17" fmla="*/ 783193 h 783193"/>
              <a:gd name="connsiteX18" fmla="*/ 130532 w 4852818"/>
              <a:gd name="connsiteY18" fmla="*/ 783193 h 783193"/>
              <a:gd name="connsiteX19" fmla="*/ 0 w 4852818"/>
              <a:gd name="connsiteY19" fmla="*/ 652661 h 783193"/>
              <a:gd name="connsiteX20" fmla="*/ 0 w 4852818"/>
              <a:gd name="connsiteY20" fmla="*/ 130532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52818" h="783193" fill="none" extrusionOk="0">
                <a:moveTo>
                  <a:pt x="0" y="130532"/>
                </a:moveTo>
                <a:cubicBezTo>
                  <a:pt x="4768" y="67882"/>
                  <a:pt x="52911" y="2916"/>
                  <a:pt x="130532" y="0"/>
                </a:cubicBezTo>
                <a:cubicBezTo>
                  <a:pt x="336790" y="3963"/>
                  <a:pt x="659085" y="14901"/>
                  <a:pt x="832414" y="0"/>
                </a:cubicBezTo>
                <a:cubicBezTo>
                  <a:pt x="1005743" y="-14901"/>
                  <a:pt x="1230809" y="-11220"/>
                  <a:pt x="1350627" y="0"/>
                </a:cubicBezTo>
                <a:cubicBezTo>
                  <a:pt x="1470445" y="11220"/>
                  <a:pt x="1680101" y="1955"/>
                  <a:pt x="2006591" y="0"/>
                </a:cubicBezTo>
                <a:cubicBezTo>
                  <a:pt x="2333081" y="-1955"/>
                  <a:pt x="2364940" y="11508"/>
                  <a:pt x="2570721" y="0"/>
                </a:cubicBezTo>
                <a:cubicBezTo>
                  <a:pt x="2776502" y="-11508"/>
                  <a:pt x="3056072" y="-14360"/>
                  <a:pt x="3272604" y="0"/>
                </a:cubicBezTo>
                <a:cubicBezTo>
                  <a:pt x="3489136" y="14360"/>
                  <a:pt x="3556406" y="-22441"/>
                  <a:pt x="3836733" y="0"/>
                </a:cubicBezTo>
                <a:cubicBezTo>
                  <a:pt x="4117060" y="22441"/>
                  <a:pt x="4472866" y="17898"/>
                  <a:pt x="4722286" y="0"/>
                </a:cubicBezTo>
                <a:cubicBezTo>
                  <a:pt x="4789413" y="5024"/>
                  <a:pt x="4850402" y="63611"/>
                  <a:pt x="4852818" y="130532"/>
                </a:cubicBezTo>
                <a:cubicBezTo>
                  <a:pt x="4877038" y="367163"/>
                  <a:pt x="4859973" y="535070"/>
                  <a:pt x="4852818" y="652661"/>
                </a:cubicBezTo>
                <a:cubicBezTo>
                  <a:pt x="4844608" y="729356"/>
                  <a:pt x="4795939" y="787425"/>
                  <a:pt x="4722286" y="783193"/>
                </a:cubicBezTo>
                <a:cubicBezTo>
                  <a:pt x="4499025" y="757261"/>
                  <a:pt x="4171391" y="807642"/>
                  <a:pt x="3974486" y="783193"/>
                </a:cubicBezTo>
                <a:cubicBezTo>
                  <a:pt x="3777581" y="758744"/>
                  <a:pt x="3531765" y="807604"/>
                  <a:pt x="3410356" y="783193"/>
                </a:cubicBezTo>
                <a:cubicBezTo>
                  <a:pt x="3288947" y="758783"/>
                  <a:pt x="3130197" y="758626"/>
                  <a:pt x="2892144" y="783193"/>
                </a:cubicBezTo>
                <a:cubicBezTo>
                  <a:pt x="2654091" y="807760"/>
                  <a:pt x="2584494" y="798108"/>
                  <a:pt x="2328014" y="783193"/>
                </a:cubicBezTo>
                <a:cubicBezTo>
                  <a:pt x="2071534" y="768279"/>
                  <a:pt x="1967126" y="794623"/>
                  <a:pt x="1717967" y="783193"/>
                </a:cubicBezTo>
                <a:cubicBezTo>
                  <a:pt x="1468808" y="771763"/>
                  <a:pt x="1352972" y="777929"/>
                  <a:pt x="1062002" y="783193"/>
                </a:cubicBezTo>
                <a:cubicBezTo>
                  <a:pt x="771032" y="788457"/>
                  <a:pt x="358263" y="740691"/>
                  <a:pt x="130532" y="783193"/>
                </a:cubicBezTo>
                <a:cubicBezTo>
                  <a:pt x="64576" y="798963"/>
                  <a:pt x="14889" y="731678"/>
                  <a:pt x="0" y="652661"/>
                </a:cubicBezTo>
                <a:cubicBezTo>
                  <a:pt x="4010" y="425984"/>
                  <a:pt x="-8956" y="346886"/>
                  <a:pt x="0" y="130532"/>
                </a:cubicBezTo>
                <a:close/>
              </a:path>
              <a:path w="4852818" h="783193" stroke="0" extrusionOk="0">
                <a:moveTo>
                  <a:pt x="0" y="130532"/>
                </a:moveTo>
                <a:cubicBezTo>
                  <a:pt x="-14416" y="49549"/>
                  <a:pt x="55617" y="1060"/>
                  <a:pt x="130532" y="0"/>
                </a:cubicBezTo>
                <a:cubicBezTo>
                  <a:pt x="378064" y="17813"/>
                  <a:pt x="680508" y="22239"/>
                  <a:pt x="878332" y="0"/>
                </a:cubicBezTo>
                <a:cubicBezTo>
                  <a:pt x="1076156" y="-22239"/>
                  <a:pt x="1213672" y="-25663"/>
                  <a:pt x="1488379" y="0"/>
                </a:cubicBezTo>
                <a:cubicBezTo>
                  <a:pt x="1763086" y="25663"/>
                  <a:pt x="1798137" y="18927"/>
                  <a:pt x="2052509" y="0"/>
                </a:cubicBezTo>
                <a:cubicBezTo>
                  <a:pt x="2306881" y="-18927"/>
                  <a:pt x="2441801" y="-35064"/>
                  <a:pt x="2754391" y="0"/>
                </a:cubicBezTo>
                <a:cubicBezTo>
                  <a:pt x="3066981" y="35064"/>
                  <a:pt x="3100268" y="20090"/>
                  <a:pt x="3364439" y="0"/>
                </a:cubicBezTo>
                <a:cubicBezTo>
                  <a:pt x="3628610" y="-20090"/>
                  <a:pt x="3805184" y="-24711"/>
                  <a:pt x="4112239" y="0"/>
                </a:cubicBezTo>
                <a:cubicBezTo>
                  <a:pt x="4419294" y="24711"/>
                  <a:pt x="4543428" y="4071"/>
                  <a:pt x="4722286" y="0"/>
                </a:cubicBezTo>
                <a:cubicBezTo>
                  <a:pt x="4790946" y="5675"/>
                  <a:pt x="4851480" y="56889"/>
                  <a:pt x="4852818" y="130532"/>
                </a:cubicBezTo>
                <a:cubicBezTo>
                  <a:pt x="4863672" y="339665"/>
                  <a:pt x="4874981" y="462705"/>
                  <a:pt x="4852818" y="652661"/>
                </a:cubicBezTo>
                <a:cubicBezTo>
                  <a:pt x="4854151" y="726736"/>
                  <a:pt x="4795053" y="790195"/>
                  <a:pt x="4722286" y="783193"/>
                </a:cubicBezTo>
                <a:cubicBezTo>
                  <a:pt x="4549639" y="770145"/>
                  <a:pt x="4449267" y="781394"/>
                  <a:pt x="4204074" y="783193"/>
                </a:cubicBezTo>
                <a:cubicBezTo>
                  <a:pt x="3958881" y="784992"/>
                  <a:pt x="3828140" y="805802"/>
                  <a:pt x="3456274" y="783193"/>
                </a:cubicBezTo>
                <a:cubicBezTo>
                  <a:pt x="3084408" y="760584"/>
                  <a:pt x="3121324" y="786760"/>
                  <a:pt x="2892144" y="783193"/>
                </a:cubicBezTo>
                <a:cubicBezTo>
                  <a:pt x="2662964" y="779627"/>
                  <a:pt x="2538745" y="815762"/>
                  <a:pt x="2236179" y="783193"/>
                </a:cubicBezTo>
                <a:cubicBezTo>
                  <a:pt x="1933613" y="750624"/>
                  <a:pt x="1661208" y="770303"/>
                  <a:pt x="1488379" y="783193"/>
                </a:cubicBezTo>
                <a:cubicBezTo>
                  <a:pt x="1315550" y="796083"/>
                  <a:pt x="1048683" y="757374"/>
                  <a:pt x="832414" y="783193"/>
                </a:cubicBezTo>
                <a:cubicBezTo>
                  <a:pt x="616145" y="809012"/>
                  <a:pt x="456894" y="781885"/>
                  <a:pt x="130532" y="783193"/>
                </a:cubicBezTo>
                <a:cubicBezTo>
                  <a:pt x="44553" y="783765"/>
                  <a:pt x="5115" y="715532"/>
                  <a:pt x="0" y="652661"/>
                </a:cubicBezTo>
                <a:cubicBezTo>
                  <a:pt x="-4306" y="460308"/>
                  <a:pt x="-18265" y="242194"/>
                  <a:pt x="0" y="130532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3. PRACTICE</a:t>
            </a:r>
            <a:endParaRPr lang="en-US" sz="6600" b="1" dirty="0">
              <a:ln w="9525">
                <a:solidFill>
                  <a:schemeClr val="accent6">
                    <a:lumMod val="50000"/>
                  </a:schemeClr>
                </a:solidFill>
                <a:prstDash val="lgDash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C7B1CD-ED5F-2A04-685B-A608A9B08B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825" b="448"/>
          <a:stretch/>
        </p:blipFill>
        <p:spPr>
          <a:xfrm>
            <a:off x="-104140" y="32909"/>
            <a:ext cx="9156700" cy="5198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1819" y="1985916"/>
            <a:ext cx="596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1. Listen and point. Repeat.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5AAA6A-0997-1240-E7DD-5B6AB93A7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891" y="119877"/>
            <a:ext cx="2442300" cy="1827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264811" y="1997616"/>
            <a:ext cx="1779375" cy="510778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go camping</a:t>
            </a:r>
            <a:endParaRPr lang="en-US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0317" y="2704699"/>
            <a:ext cx="2468363" cy="1827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792328" y="4582438"/>
            <a:ext cx="2575219" cy="510778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make a campfire</a:t>
            </a:r>
            <a:endParaRPr lang="en-US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7080" y="86010"/>
            <a:ext cx="2497520" cy="182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5352776" y="1997616"/>
            <a:ext cx="1933328" cy="510778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pitch a tent</a:t>
            </a:r>
            <a:endParaRPr lang="en-US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2647" y="2704699"/>
            <a:ext cx="2448100" cy="1827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5" name="TextBox 24"/>
          <p:cNvSpPr txBox="1"/>
          <p:nvPr/>
        </p:nvSpPr>
        <p:spPr>
          <a:xfrm>
            <a:off x="5193300" y="4586205"/>
            <a:ext cx="2035884" cy="510778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walk the dog</a:t>
            </a:r>
            <a:endParaRPr lang="en-US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1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/>
          <a:srcRect l="825" b="448"/>
          <a:stretch/>
        </p:blipFill>
        <p:spPr>
          <a:xfrm>
            <a:off x="-12700" y="-55176"/>
            <a:ext cx="9156700" cy="519867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4D3486A-CDAC-5D21-39E6-858F7BCDF13E}"/>
              </a:ext>
            </a:extLst>
          </p:cNvPr>
          <p:cNvSpPr/>
          <p:nvPr/>
        </p:nvSpPr>
        <p:spPr>
          <a:xfrm>
            <a:off x="1294654" y="869265"/>
            <a:ext cx="6405654" cy="3202222"/>
          </a:xfrm>
          <a:prstGeom prst="roundRect">
            <a:avLst/>
          </a:prstGeom>
          <a:solidFill>
            <a:srgbClr val="ECCF95">
              <a:alpha val="42000"/>
            </a:srgbClr>
          </a:solidFill>
          <a:ln w="3175"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accent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A9DC2-822B-D943-D4F7-EA0005053F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1162" y="282720"/>
            <a:ext cx="339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10000"/>
                  </a:schemeClr>
                </a:solidFill>
                <a:latin typeface="Comic Sans MS" pitchFamily="66" charset="0"/>
              </a:rPr>
              <a:t>2. Listen and read</a:t>
            </a:r>
            <a:r>
              <a:rPr lang="en-US" sz="1800" b="1" dirty="0" smtClean="0">
                <a:solidFill>
                  <a:schemeClr val="accent2">
                    <a:lumMod val="10000"/>
                  </a:schemeClr>
                </a:solidFill>
                <a:latin typeface="Comic Sans MS" pitchFamily="66" charset="0"/>
              </a:rPr>
              <a:t>. Tick.</a:t>
            </a:r>
            <a:endParaRPr lang="en-US" sz="1800" b="1" dirty="0">
              <a:solidFill>
                <a:schemeClr val="accent2">
                  <a:lumMod val="1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9E018-1591-EC5F-1D65-6334C647D93B}"/>
              </a:ext>
            </a:extLst>
          </p:cNvPr>
          <p:cNvSpPr txBox="1"/>
          <p:nvPr/>
        </p:nvSpPr>
        <p:spPr>
          <a:xfrm>
            <a:off x="1626960" y="934359"/>
            <a:ext cx="5852699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Lan: Where can we go camping, John?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7824-365D-D0F0-02FC-BB21E808FF98}"/>
              </a:ext>
            </a:extLst>
          </p:cNvPr>
          <p:cNvSpPr txBox="1"/>
          <p:nvPr/>
        </p:nvSpPr>
        <p:spPr>
          <a:xfrm>
            <a:off x="1624575" y="1380738"/>
            <a:ext cx="5219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John: We can go camping on the mountain or near the sea. </a:t>
            </a:r>
            <a:endParaRPr lang="x-none" sz="2000" dirty="0">
              <a:solidFill>
                <a:schemeClr val="accent2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D365E6-1CA5-E9BA-32A6-77160615694E}"/>
              </a:ext>
            </a:extLst>
          </p:cNvPr>
          <p:cNvSpPr txBox="1"/>
          <p:nvPr/>
        </p:nvSpPr>
        <p:spPr>
          <a:xfrm>
            <a:off x="1624575" y="2091814"/>
            <a:ext cx="5074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Lan: I like the sea. We can go camping on the mountain, but we can’t go swimming.</a:t>
            </a:r>
            <a:endParaRPr lang="x-none" sz="2000" dirty="0">
              <a:solidFill>
                <a:schemeClr val="accent2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44868-53C0-2A03-37C7-E3602FFA1EA2}"/>
              </a:ext>
            </a:extLst>
          </p:cNvPr>
          <p:cNvSpPr txBox="1"/>
          <p:nvPr/>
        </p:nvSpPr>
        <p:spPr>
          <a:xfrm>
            <a:off x="1624575" y="2799700"/>
            <a:ext cx="5855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John: That’s right. Let’s go to the sea. We can go swimming and make a campfire near the sea. </a:t>
            </a:r>
            <a:endParaRPr lang="x-none" sz="2000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1BD62-870D-31FF-9C8A-EBDA9A929F60}"/>
              </a:ext>
            </a:extLst>
          </p:cNvPr>
          <p:cNvSpPr txBox="1"/>
          <p:nvPr/>
        </p:nvSpPr>
        <p:spPr>
          <a:xfrm>
            <a:off x="1624575" y="3507586"/>
            <a:ext cx="4963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Lan: That sounds </a:t>
            </a:r>
            <a:r>
              <a:rPr lang="en-GB" sz="2000" dirty="0" smtClean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fun!</a:t>
            </a:r>
            <a:endParaRPr lang="x-none" sz="2000" dirty="0">
              <a:solidFill>
                <a:schemeClr val="accent2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45" y="2334873"/>
            <a:ext cx="1261316" cy="28086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57701" y="2273668"/>
            <a:ext cx="1557717" cy="2867946"/>
          </a:xfrm>
          <a:prstGeom prst="rect">
            <a:avLst/>
          </a:prstGeom>
        </p:spPr>
      </p:pic>
      <p:pic>
        <p:nvPicPr>
          <p:cNvPr id="19" name="Track 6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597522" y="272223"/>
            <a:ext cx="406400" cy="406400"/>
          </a:xfrm>
          <a:prstGeom prst="rect">
            <a:avLst/>
          </a:prstGeom>
        </p:spPr>
      </p:pic>
      <p:pic>
        <p:nvPicPr>
          <p:cNvPr id="20" name="6.5.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292881" y="952496"/>
            <a:ext cx="406400" cy="406400"/>
          </a:xfrm>
          <a:prstGeom prst="rect">
            <a:avLst/>
          </a:prstGeom>
        </p:spPr>
      </p:pic>
      <p:pic>
        <p:nvPicPr>
          <p:cNvPr id="21" name="6.5.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865583" y="1531481"/>
            <a:ext cx="406400" cy="406400"/>
          </a:xfrm>
          <a:prstGeom prst="rect">
            <a:avLst/>
          </a:prstGeom>
        </p:spPr>
      </p:pic>
      <p:pic>
        <p:nvPicPr>
          <p:cNvPr id="22" name="6.5.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692139" y="2301474"/>
            <a:ext cx="406400" cy="406400"/>
          </a:xfrm>
          <a:prstGeom prst="rect">
            <a:avLst/>
          </a:prstGeom>
        </p:spPr>
      </p:pic>
      <p:pic>
        <p:nvPicPr>
          <p:cNvPr id="26" name="6.5.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59939" y="2950443"/>
            <a:ext cx="406400" cy="406400"/>
          </a:xfrm>
          <a:prstGeom prst="rect">
            <a:avLst/>
          </a:prstGeom>
        </p:spPr>
      </p:pic>
      <p:pic>
        <p:nvPicPr>
          <p:cNvPr id="27" name="6.5.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362450" y="3463482"/>
            <a:ext cx="406400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0625"/>
            <a:ext cx="9144000" cy="9363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07130" y="4147531"/>
            <a:ext cx="459209" cy="3293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94970" y="4571991"/>
            <a:ext cx="459209" cy="3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18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05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3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667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9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7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4" grpId="0"/>
      <p:bldP spid="5" grpId="0"/>
      <p:bldP spid="2" grpId="0"/>
      <p:bldP spid="3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559&quot;&gt;&lt;object type=&quot;3&quot; unique_id=&quot;10560&quot;&gt;&lt;property id=&quot;20148&quot; value=&quot;5&quot;/&gt;&lt;property id=&quot;20300&quot; value=&quot;Slide 1&quot;/&gt;&lt;property id=&quot;20307&quot; value=&quot;352&quot;/&gt;&lt;/object&gt;&lt;object type=&quot;3&quot; unique_id=&quot;10561&quot;&gt;&lt;property id=&quot;20148&quot; value=&quot;5&quot;/&gt;&lt;property id=&quot;20300&quot; value=&quot;Slide 2&quot;/&gt;&lt;property id=&quot;20307&quot; value=&quot;349&quot;/&gt;&lt;/object&gt;&lt;object type=&quot;3&quot; unique_id=&quot;10562&quot;&gt;&lt;property id=&quot;20148&quot; value=&quot;5&quot;/&gt;&lt;property id=&quot;20300&quot; value=&quot;Slide 3&quot;/&gt;&lt;property id=&quot;20307&quot; value=&quot;390&quot;/&gt;&lt;/object&gt;&lt;object type=&quot;3&quot; unique_id=&quot;10563&quot;&gt;&lt;property id=&quot;20148&quot; value=&quot;5&quot;/&gt;&lt;property id=&quot;20300&quot; value=&quot;Slide 4&quot;/&gt;&lt;property id=&quot;20307&quot; value=&quot;391&quot;/&gt;&lt;/object&gt;&lt;object type=&quot;3&quot; unique_id=&quot;10564&quot;&gt;&lt;property id=&quot;20148&quot; value=&quot;5&quot;/&gt;&lt;property id=&quot;20300&quot; value=&quot;Slide 5&quot;/&gt;&lt;property id=&quot;20307&quot; value=&quot;392&quot;/&gt;&lt;/object&gt;&lt;object type=&quot;3&quot; unique_id=&quot;10565&quot;&gt;&lt;property id=&quot;20148&quot; value=&quot;5&quot;/&gt;&lt;property id=&quot;20300&quot; value=&quot;Slide 6&quot;/&gt;&lt;property id=&quot;20307&quot; value=&quot;378&quot;/&gt;&lt;/object&gt;&lt;object type=&quot;3&quot; unique_id=&quot;10566&quot;&gt;&lt;property id=&quot;20148&quot; value=&quot;5&quot;/&gt;&lt;property id=&quot;20300&quot; value=&quot;Slide 7&quot;/&gt;&lt;property id=&quot;20307&quot; value=&quot;393&quot;/&gt;&lt;/object&gt;&lt;object type=&quot;3&quot; unique_id=&quot;10567&quot;&gt;&lt;property id=&quot;20148&quot; value=&quot;5&quot;/&gt;&lt;property id=&quot;20300&quot; value=&quot;Slide 8&quot;/&gt;&lt;property id=&quot;20307&quot; value=&quot;744&quot;/&gt;&lt;/object&gt;&lt;object type=&quot;3&quot; unique_id=&quot;10568&quot;&gt;&lt;property id=&quot;20148&quot; value=&quot;5&quot;/&gt;&lt;property id=&quot;20300&quot; value=&quot;Slide 9&quot;/&gt;&lt;property id=&quot;20307&quot; value=&quot;396&quot;/&gt;&lt;/object&gt;&lt;object type=&quot;3&quot; unique_id=&quot;10570&quot;&gt;&lt;property id=&quot;20148&quot; value=&quot;5&quot;/&gt;&lt;property id=&quot;20300&quot; value=&quot;Slide 10&quot;/&gt;&lt;property id=&quot;20307&quot; value=&quot;395&quot;/&gt;&lt;/object&gt;&lt;object type=&quot;3&quot; unique_id=&quot;10571&quot;&gt;&lt;property id=&quot;20148&quot; value=&quot;5&quot;/&gt;&lt;property id=&quot;20300&quot; value=&quot;Slide 11&quot;/&gt;&lt;property id=&quot;20307&quot; value=&quot;746&quot;/&gt;&lt;/object&gt;&lt;object type=&quot;3&quot; unique_id=&quot;10572&quot;&gt;&lt;property id=&quot;20148&quot; value=&quot;5&quot;/&gt;&lt;property id=&quot;20300&quot; value=&quot;Slide 12&quot;/&gt;&lt;property id=&quot;20307&quot; value=&quot;748&quot;/&gt;&lt;/object&gt;&lt;object type=&quot;3&quot; unique_id=&quot;10573&quot;&gt;&lt;property id=&quot;20148&quot; value=&quot;5&quot;/&gt;&lt;property id=&quot;20300&quot; value=&quot;Slide 13 - &amp;quot;Welcome to the game!&amp;quot;&quot;/&gt;&lt;property id=&quot;20307&quot; value=&quot;749&quot;/&gt;&lt;/object&gt;&lt;object type=&quot;3&quot; unique_id=&quot;10574&quot;&gt;&lt;property id=&quot;20148&quot; value=&quot;5&quot;/&gt;&lt;property id=&quot;20300&quot; value=&quot;Slide 14&quot;/&gt;&lt;property id=&quot;20307&quot; value=&quot;751&quot;/&gt;&lt;/object&gt;&lt;object type=&quot;3&quot; unique_id=&quot;10575&quot;&gt;&lt;property id=&quot;20148&quot; value=&quot;5&quot;/&gt;&lt;property id=&quot;20300&quot; value=&quot;Slide 15&quot;/&gt;&lt;property id=&quot;20307&quot; value=&quot;753&quot;/&gt;&lt;/object&gt;&lt;object type=&quot;3&quot; unique_id=&quot;10576&quot;&gt;&lt;property id=&quot;20148&quot; value=&quot;5&quot;/&gt;&lt;property id=&quot;20300&quot; value=&quot;Slide 16&quot;/&gt;&lt;property id=&quot;20307&quot; value=&quot;754&quot;/&gt;&lt;/object&gt;&lt;object type=&quot;3&quot; unique_id=&quot;10577&quot;&gt;&lt;property id=&quot;20148&quot; value=&quot;5&quot;/&gt;&lt;property id=&quot;20300&quot; value=&quot;Slide 17&quot;/&gt;&lt;property id=&quot;20307&quot; value=&quot;755&quot;/&gt;&lt;/object&gt;&lt;object type=&quot;3&quot; unique_id=&quot;10578&quot;&gt;&lt;property id=&quot;20148&quot; value=&quot;5&quot;/&gt;&lt;property id=&quot;20300&quot; value=&quot;Slide 18&quot;/&gt;&lt;property id=&quot;20307&quot; value=&quot;756&quot;/&gt;&lt;/object&gt;&lt;object type=&quot;3&quot; unique_id=&quot;10579&quot;&gt;&lt;property id=&quot;20148&quot; value=&quot;5&quot;/&gt;&lt;property id=&quot;20300&quot; value=&quot;Slide 19&quot;/&gt;&lt;property id=&quot;20307&quot; value=&quot;757&quot;/&gt;&lt;/object&gt;&lt;object type=&quot;3&quot; unique_id=&quot;10580&quot;&gt;&lt;property id=&quot;20148&quot; value=&quot;5&quot;/&gt;&lt;property id=&quot;20300&quot; value=&quot;Slide 20&quot;/&gt;&lt;property id=&quot;20307&quot; value=&quot;758&quot;/&gt;&lt;/object&gt;&lt;object type=&quot;3&quot; unique_id=&quot;10581&quot;&gt;&lt;property id=&quot;20148&quot; value=&quot;5&quot;/&gt;&lt;property id=&quot;20300&quot; value=&quot;Slide 21&quot;/&gt;&lt;property id=&quot;20307&quot; value=&quot;759&quot;/&gt;&lt;/object&gt;&lt;object type=&quot;3&quot; unique_id=&quot;10582&quot;&gt;&lt;property id=&quot;20148&quot; value=&quot;5&quot;/&gt;&lt;property id=&quot;20300&quot; value=&quot;Slide 22&quot;/&gt;&lt;property id=&quot;20307&quot; value=&quot;760&quot;/&gt;&lt;/object&gt;&lt;object type=&quot;3&quot; unique_id=&quot;10583&quot;&gt;&lt;property id=&quot;20148&quot; value=&quot;5&quot;/&gt;&lt;property id=&quot;20300&quot; value=&quot;Slide 23&quot;/&gt;&lt;property id=&quot;20307&quot; value=&quot;761&quot;/&gt;&lt;/object&gt;&lt;object type=&quot;3&quot; unique_id=&quot;10584&quot;&gt;&lt;property id=&quot;20148&quot; value=&quot;5&quot;/&gt;&lt;property id=&quot;20300&quot; value=&quot;Slide 24&quot;/&gt;&lt;property id=&quot;20307&quot; value=&quot;762&quot;/&gt;&lt;/object&gt;&lt;object type=&quot;3&quot; unique_id=&quot;10585&quot;&gt;&lt;property id=&quot;20148&quot; value=&quot;5&quot;/&gt;&lt;property id=&quot;20300&quot; value=&quot;Slide 25&quot;/&gt;&lt;property id=&quot;20307&quot; value=&quot;763&quot;/&gt;&lt;/object&gt;&lt;object type=&quot;3&quot; unique_id=&quot;10586&quot;&gt;&lt;property id=&quot;20148&quot; value=&quot;5&quot;/&gt;&lt;property id=&quot;20300&quot; value=&quot;Slide 26&quot;/&gt;&lt;property id=&quot;20307&quot; value=&quot;764&quot;/&gt;&lt;/object&gt;&lt;object type=&quot;3&quot; unique_id=&quot;10587&quot;&gt;&lt;property id=&quot;20148&quot; value=&quot;5&quot;/&gt;&lt;property id=&quot;20300&quot; value=&quot;Slide 27&quot;/&gt;&lt;property id=&quot;20307&quot; value=&quot;373&quot;/&gt;&lt;/object&gt;&lt;object type=&quot;3&quot; unique_id=&quot;10588&quot;&gt;&lt;property id=&quot;20148&quot; value=&quot;5&quot;/&gt;&lt;property id=&quot;20300&quot; value=&quot;Slide 28&quot;/&gt;&lt;property id=&quot;20307&quot; value=&quot;747&quot;/&gt;&lt;/object&gt;&lt;object type=&quot;3&quot; unique_id=&quot;10589&quot;&gt;&lt;property id=&quot;20148&quot; value=&quot;5&quot;/&gt;&lt;property id=&quot;20300&quot; value=&quot;Slide 29&quot;/&gt;&lt;property id=&quot;20307&quot; value=&quot;377&quot;/&gt;&lt;/object&gt;&lt;object type=&quot;3&quot; unique_id=&quot;10590&quot;&gt;&lt;property id=&quot;20148&quot; value=&quot;5&quot;/&gt;&lt;property id=&quot;20300&quot; value=&quot;Slide 30&quot;/&gt;&lt;property id=&quot;20307&quot; value=&quot;375&quot;/&gt;&lt;/object&gt;&lt;/object&gt;&lt;object type=&quot;8&quot; unique_id=&quot;1062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11207</TotalTime>
  <Words>1338</Words>
  <Application>Microsoft Office PowerPoint</Application>
  <PresentationFormat>On-screen Show (16:9)</PresentationFormat>
  <Paragraphs>206</Paragraphs>
  <Slides>28</Slides>
  <Notes>26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Life Savers ExtraBold</vt:lpstr>
      <vt:lpstr>Times New Roman</vt:lpstr>
      <vt:lpstr>맑은 고딕</vt:lpstr>
      <vt:lpstr>SegoeuiPc</vt:lpstr>
      <vt:lpstr>Arial</vt:lpstr>
      <vt:lpstr>Bebas Neue</vt:lpstr>
      <vt:lpstr>Quicksand</vt:lpstr>
      <vt:lpstr>Life Savers</vt:lpstr>
      <vt:lpstr>Aharoni</vt:lpstr>
      <vt:lpstr>Comic Sans MS</vt:lpstr>
      <vt:lpstr>黑体</vt:lpstr>
      <vt:lpstr>Quicksand SemiBold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Admin</cp:lastModifiedBy>
  <cp:revision>336</cp:revision>
  <dcterms:modified xsi:type="dcterms:W3CDTF">2024-12-20T02:27:32Z</dcterms:modified>
</cp:coreProperties>
</file>