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5.xml" ContentType="application/vnd.openxmlformats-officedocument.presentationml.notesSlide+xml"/>
  <Override PartName="/ppt/media/audio6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1" r:id="rId3"/>
    <p:sldMasterId id="2147483693" r:id="rId4"/>
  </p:sldMasterIdLst>
  <p:notesMasterIdLst>
    <p:notesMasterId r:id="rId25"/>
  </p:notesMasterIdLst>
  <p:sldIdLst>
    <p:sldId id="343" r:id="rId5"/>
    <p:sldId id="281" r:id="rId6"/>
    <p:sldId id="282" r:id="rId7"/>
    <p:sldId id="277" r:id="rId8"/>
    <p:sldId id="256" r:id="rId9"/>
    <p:sldId id="257" r:id="rId10"/>
    <p:sldId id="259" r:id="rId11"/>
    <p:sldId id="261" r:id="rId12"/>
    <p:sldId id="263" r:id="rId13"/>
    <p:sldId id="265" r:id="rId14"/>
    <p:sldId id="264" r:id="rId15"/>
    <p:sldId id="262" r:id="rId16"/>
    <p:sldId id="272" r:id="rId17"/>
    <p:sldId id="267" r:id="rId18"/>
    <p:sldId id="266" r:id="rId19"/>
    <p:sldId id="269" r:id="rId20"/>
    <p:sldId id="386" r:id="rId21"/>
    <p:sldId id="283" r:id="rId22"/>
    <p:sldId id="270" r:id="rId23"/>
    <p:sldId id="275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7D42"/>
    <a:srgbClr val="00BCF3"/>
    <a:srgbClr val="FFFFFF"/>
    <a:srgbClr val="009900"/>
    <a:srgbClr val="CC0066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4684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23ED-3F94-47DA-A67C-88A12FDD2C6E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87D55-CF24-47B8-ACB4-8AF50AFBC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02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4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40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38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70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20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238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578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645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1282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8637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915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671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6185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2964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148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76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11/18/2024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924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126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58677-2625-4815-A9FF-8DE0FA087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29D60-DA37-4D23-8A45-EB9A3C43B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F618D-456A-47EB-A3A2-5035C08E0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DD0F7-5D52-48AE-8A3D-241CCA88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9B2E8-6975-482B-BCFC-815B1363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29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AAF1-51FB-4AAF-B5FF-8EFCB2504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9D532-6BAF-4086-946F-BC52DA53F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55EF4-4DDD-4D91-85E5-C8945248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7A354-9BB5-4783-9239-ABC77CB17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DF2C3-F236-46F4-9D06-DB8F76A78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71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8C7F-3BA3-46BB-ABB2-BDBAEF22A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25A89-BB16-440E-808F-DC69C2B20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023DB-9AEC-4C01-9173-EEEE811F9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BA699-88B9-4D2C-8F89-630160543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07061-956E-40AE-892B-78E4C4B11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888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41173-0322-4960-B9A3-0B032DB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35298-2036-4FF2-B11C-A9C92CAD7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F389EF-2EDC-4A2D-8F53-34E0942CB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CBACD-8ABD-49BB-AA18-3F638730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DFE40-40ED-47B5-871D-3F415464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C500A-632C-44E1-BD38-1CB385D6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62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A8CBD-32EE-4A3C-8751-7DF41502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7B516-5177-494B-AE27-7CAA1CA4D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99411-EA9A-4C92-B178-F0DA6A905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E3CFA-399F-49F4-82EC-D68C510ADC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01C7D6-8ED2-4784-B32C-BC6FED441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D9929F-E47A-4791-A18F-7021983D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41DBED-0F73-42D6-9FAB-B7575185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841655-5C04-4053-9F57-75B7074C8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06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A5164-1846-4A9C-B77F-085FEC8D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211A08-1A07-4326-85ED-FE7B0C44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A7D03D-2160-42D2-84BF-2C043316E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6CCDB-0ADB-45EE-B193-CCA83232B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88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BFEC68-89CB-4EB0-8C3C-BDD08C80B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C81DF0-0BAD-4003-8A7E-39775513B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FC369-1874-4E45-AC8A-50861ACB6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37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BE67A-3564-4FC6-B5DD-0414356AE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2AC90-BCAF-47C9-90D4-1C12B878F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F1D0F5-E08E-4DE5-805C-811420D3A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8FAFE-19A9-405E-8173-25D6D88DE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DC521-B97D-4A7E-9FAC-D8E5F4771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14F5C-7B0B-4AC8-BAEF-1C603E1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31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15065-DFD4-4D51-ACE4-BB5655DC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D48FE1-2980-4CD8-AB2B-B4DD79C1E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F9BB2-ED86-4C30-9B63-C13AA7E30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CBBCD-9ED0-4975-B21B-339B0FB5B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8E434-E56B-4149-8113-1419AEF6A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D39B6-9A07-4C85-A049-8A76CD66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78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82B5-ED9C-47AF-A267-3C4A76B05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4A354-5262-4528-A70D-ED54B3019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87835-53C6-4020-B1C6-CC2B5370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B9395-15B1-4B31-8052-EC1F754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2FEBE-EF04-4AAF-88CA-AC5412C5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63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7885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B3F61F-A83F-475C-A0A6-2954BF0069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5D378D-5443-481E-89B2-756616F52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3DD2F-75D4-4F40-B13B-04F49CAB2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A3E91-5645-4B8F-BBDA-62B59089C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CB804-59BB-4643-9690-5394ACA4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15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5800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78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1744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084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4173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11/18/2024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750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0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427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6955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8459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418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6566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479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2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3" r:id="rId13"/>
  </p:sldLayoutIdLst>
  <p:transition>
    <p:sndAc>
      <p:stSnd>
        <p:snd r:embed="rId15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9086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7D4F15-FF9F-4254-BA24-4FB0C5F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9DDD8-80F6-428D-9DF9-4E8DB8237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C29C4-D38D-4EC6-A1AE-8756990A3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267AE-0D73-4273-911C-A9683CFDF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69B35-F98A-467A-B934-EB7D3822C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4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317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2.png"/><Relationship Id="rId21" Type="http://schemas.openxmlformats.org/officeDocument/2006/relationships/image" Target="../media/image11.png"/><Relationship Id="rId34" Type="http://schemas.openxmlformats.org/officeDocument/2006/relationships/image" Target="../media/image18.emf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41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openxmlformats.org/officeDocument/2006/relationships/image" Target="../media/image17.png"/><Relationship Id="rId37" Type="http://schemas.openxmlformats.org/officeDocument/2006/relationships/image" Target="../media/image21.png"/><Relationship Id="rId40" Type="http://schemas.openxmlformats.org/officeDocument/2006/relationships/image" Target="../media/image23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20.gif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openxmlformats.org/officeDocument/2006/relationships/image" Target="../media/image16.png"/><Relationship Id="rId35" Type="http://schemas.openxmlformats.org/officeDocument/2006/relationships/image" Target="../media/image19.png"/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microsoft.com/office/2007/relationships/hdphoto" Target="../media/hdphoto13.wdp"/><Relationship Id="rId38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slide" Target="slide4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slide" Target="slide4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52.png"/><Relationship Id="rId18" Type="http://schemas.openxmlformats.org/officeDocument/2006/relationships/audio" Target="../media/audio1.wav"/><Relationship Id="rId3" Type="http://schemas.openxmlformats.org/officeDocument/2006/relationships/audio" Target="../media/audio5.wav"/><Relationship Id="rId7" Type="http://schemas.openxmlformats.org/officeDocument/2006/relationships/image" Target="../media/image47.jpeg"/><Relationship Id="rId12" Type="http://schemas.openxmlformats.org/officeDocument/2006/relationships/image" Target="../media/image51.gif"/><Relationship Id="rId17" Type="http://schemas.openxmlformats.org/officeDocument/2006/relationships/image" Target="../media/image25.jp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0.gif"/><Relationship Id="rId5" Type="http://schemas.openxmlformats.org/officeDocument/2006/relationships/image" Target="../media/image45.png"/><Relationship Id="rId15" Type="http://schemas.openxmlformats.org/officeDocument/2006/relationships/image" Target="../media/image53.png"/><Relationship Id="rId10" Type="http://schemas.openxmlformats.org/officeDocument/2006/relationships/image" Target="../media/image49.gif"/><Relationship Id="rId19" Type="http://schemas.openxmlformats.org/officeDocument/2006/relationships/audio" Target="NULL"/><Relationship Id="rId4" Type="http://schemas.openxmlformats.org/officeDocument/2006/relationships/image" Target="../media/image44.jpg"/><Relationship Id="rId9" Type="http://schemas.openxmlformats.org/officeDocument/2006/relationships/image" Target="../media/image48.jpeg"/><Relationship Id="rId1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audio" Target="../media/audio4.wav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23.png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g"/><Relationship Id="rId5" Type="http://schemas.openxmlformats.org/officeDocument/2006/relationships/audio" Target="../media/audio3.wav"/><Relationship Id="rId10" Type="http://schemas.openxmlformats.org/officeDocument/2006/relationships/image" Target="../media/image63.png"/><Relationship Id="rId4" Type="http://schemas.openxmlformats.org/officeDocument/2006/relationships/audio" Target="../media/audio6.wav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52.png"/><Relationship Id="rId18" Type="http://schemas.openxmlformats.org/officeDocument/2006/relationships/audio" Target="../media/audio1.wav"/><Relationship Id="rId3" Type="http://schemas.openxmlformats.org/officeDocument/2006/relationships/audio" Target="../media/audio5.wav"/><Relationship Id="rId7" Type="http://schemas.openxmlformats.org/officeDocument/2006/relationships/image" Target="../media/image47.jpeg"/><Relationship Id="rId12" Type="http://schemas.openxmlformats.org/officeDocument/2006/relationships/image" Target="../media/image51.gif"/><Relationship Id="rId17" Type="http://schemas.openxmlformats.org/officeDocument/2006/relationships/image" Target="../media/image25.jp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0.gif"/><Relationship Id="rId5" Type="http://schemas.openxmlformats.org/officeDocument/2006/relationships/image" Target="../media/image45.png"/><Relationship Id="rId15" Type="http://schemas.openxmlformats.org/officeDocument/2006/relationships/image" Target="../media/image53.png"/><Relationship Id="rId10" Type="http://schemas.openxmlformats.org/officeDocument/2006/relationships/image" Target="../media/image49.gif"/><Relationship Id="rId19" Type="http://schemas.openxmlformats.org/officeDocument/2006/relationships/audio" Target="NULL"/><Relationship Id="rId4" Type="http://schemas.openxmlformats.org/officeDocument/2006/relationships/image" Target="../media/image44.jpg"/><Relationship Id="rId9" Type="http://schemas.openxmlformats.org/officeDocument/2006/relationships/image" Target="../media/image48.jpeg"/><Relationship Id="rId1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microsoft.com/office/2007/relationships/hdphoto" Target="../media/hdphoto1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4.jp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6.pn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5.jpeg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5.xml"/><Relationship Id="rId18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12" Type="http://schemas.openxmlformats.org/officeDocument/2006/relationships/slide" Target="slide8.xml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openxmlformats.org/officeDocument/2006/relationships/slide" Target="slide7.xml"/><Relationship Id="rId5" Type="http://schemas.openxmlformats.org/officeDocument/2006/relationships/image" Target="../media/image28.jpg"/><Relationship Id="rId15" Type="http://schemas.openxmlformats.org/officeDocument/2006/relationships/image" Target="../media/image30.png"/><Relationship Id="rId10" Type="http://schemas.openxmlformats.org/officeDocument/2006/relationships/slide" Target="slide10.xml"/><Relationship Id="rId19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slide" Target="slide9.xml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34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slide" Target="slide4.xml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28.jp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slide" Target="slide4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0" y="483027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7"/>
            <a:endParaRPr sz="2400"/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69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1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4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0" r="10240"/>
          <a:stretch/>
        </p:blipFill>
        <p:spPr bwMode="auto">
          <a:xfrm>
            <a:off x="4382139" y="3714530"/>
            <a:ext cx="1476953" cy="2851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551140" y="3782844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5" y="4228442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8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9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9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5" y="537553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A79B1F6-9EFB-4B89-ACDA-156AF0B629C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21066996">
            <a:off x="9870120" y="4819372"/>
            <a:ext cx="1239419" cy="17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E6ECF4DA-A3C9-4861-95E2-8EC45EB6246A}"/>
              </a:ext>
            </a:extLst>
          </p:cNvPr>
          <p:cNvSpPr/>
          <p:nvPr/>
        </p:nvSpPr>
        <p:spPr>
          <a:xfrm>
            <a:off x="844062" y="797169"/>
            <a:ext cx="10425917" cy="4813921"/>
          </a:xfrm>
          <a:prstGeom prst="round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drink?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drink is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bubble tea/ soft drink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</a:p>
          <a:p>
            <a:pPr algn="ct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Premium Vector | Cute bubble tea - cartoon character - vector illustration">
            <a:extLst>
              <a:ext uri="{FF2B5EF4-FFF2-40B4-BE49-F238E27FC236}">
                <a16:creationId xmlns:a16="http://schemas.microsoft.com/office/drawing/2014/main" id="{29D5D171-DBB1-434F-9D3D-107DD88A1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91" y="1595136"/>
            <a:ext cx="3121270" cy="312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4FA5377-E564-4A0A-8180-4769CCC33287}"/>
              </a:ext>
            </a:extLst>
          </p:cNvPr>
          <p:cNvSpPr/>
          <p:nvPr/>
        </p:nvSpPr>
        <p:spPr>
          <a:xfrm>
            <a:off x="5809849" y="4716406"/>
            <a:ext cx="2044611" cy="61496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67476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75692" y="1059542"/>
            <a:ext cx="8721969" cy="4825443"/>
          </a:xfrm>
          <a:prstGeom prst="roundRect">
            <a:avLst>
              <a:gd name="adj" fmla="val 10852"/>
            </a:avLst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Would you like some nuts? </a:t>
            </a:r>
          </a:p>
          <a:p>
            <a:pPr algn="ctr"/>
            <a:endParaRPr lang="en-US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9373A4-4340-4278-9DA1-934A91380281}"/>
              </a:ext>
            </a:extLst>
          </p:cNvPr>
          <p:cNvSpPr txBox="1">
            <a:spLocks/>
          </p:cNvSpPr>
          <p:nvPr/>
        </p:nvSpPr>
        <p:spPr>
          <a:xfrm>
            <a:off x="2603547" y="4838576"/>
            <a:ext cx="74515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0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No, thanks.</a:t>
            </a:r>
          </a:p>
        </p:txBody>
      </p:sp>
      <p:pic>
        <p:nvPicPr>
          <p:cNvPr id="3074" name="Picture 2" descr="3,700+ Mixed Nuts Illustrations, Royalty-Free Vector Graphics &amp; Clip Art -  iStock | Bowl of mixed nuts, Mixed nuts overhead isolated, Mixed nuts  isolated">
            <a:extLst>
              <a:ext uri="{FF2B5EF4-FFF2-40B4-BE49-F238E27FC236}">
                <a16:creationId xmlns:a16="http://schemas.microsoft.com/office/drawing/2014/main" id="{76CD4069-6211-4621-B598-F3231FF6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08" y="1793132"/>
            <a:ext cx="4245585" cy="304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ross GIFs | Tenor">
            <a:extLst>
              <a:ext uri="{FF2B5EF4-FFF2-40B4-BE49-F238E27FC236}">
                <a16:creationId xmlns:a16="http://schemas.microsoft.com/office/drawing/2014/main" id="{9D666B54-0827-4FF4-A292-0D7FF04E3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670" y="298473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38482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5968A457-B319-4EDE-B72A-06CA00430F6A}"/>
              </a:ext>
            </a:extLst>
          </p:cNvPr>
          <p:cNvSpPr/>
          <p:nvPr/>
        </p:nvSpPr>
        <p:spPr>
          <a:xfrm>
            <a:off x="1923143" y="943571"/>
            <a:ext cx="8345714" cy="4557487"/>
          </a:xfrm>
          <a:prstGeom prst="roundRect">
            <a:avLst>
              <a:gd name="adj" fmla="val 11008"/>
            </a:avLst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your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drink?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drink is ______.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0AC560-2313-4C76-B6DE-C57810AF01E0}"/>
              </a:ext>
            </a:extLst>
          </p:cNvPr>
          <p:cNvSpPr txBox="1"/>
          <p:nvPr/>
        </p:nvSpPr>
        <p:spPr>
          <a:xfrm>
            <a:off x="7985179" y="4683292"/>
            <a:ext cx="1146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milk</a:t>
            </a:r>
          </a:p>
        </p:txBody>
      </p:sp>
      <p:pic>
        <p:nvPicPr>
          <p:cNvPr id="4100" name="Picture 4" descr="Milk Carton and a Glass of Milk Illustration Stock ...">
            <a:extLst>
              <a:ext uri="{FF2B5EF4-FFF2-40B4-BE49-F238E27FC236}">
                <a16:creationId xmlns:a16="http://schemas.microsoft.com/office/drawing/2014/main" id="{9D37D9B4-3539-4F90-95CD-A1A3CD522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565" y="1862426"/>
            <a:ext cx="2820866" cy="282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393125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2.Review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33105140-C225-45B1-A058-9E9CF895447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2807"/>
          <a:stretch/>
        </p:blipFill>
        <p:spPr>
          <a:xfrm>
            <a:off x="-1" y="20027"/>
            <a:ext cx="12192001" cy="6853252"/>
          </a:xfrm>
          <a:prstGeom prst="rect">
            <a:avLst/>
          </a:prstGeom>
        </p:spPr>
      </p:pic>
      <p:sp>
        <p:nvSpPr>
          <p:cNvPr id="169" name="Cloud Callout 6">
            <a:extLst>
              <a:ext uri="{FF2B5EF4-FFF2-40B4-BE49-F238E27FC236}">
                <a16:creationId xmlns:a16="http://schemas.microsoft.com/office/drawing/2014/main" id="{98EA84FF-282C-4C4D-8955-0BD172C13B5E}"/>
              </a:ext>
            </a:extLst>
          </p:cNvPr>
          <p:cNvSpPr/>
          <p:nvPr/>
        </p:nvSpPr>
        <p:spPr>
          <a:xfrm>
            <a:off x="609599" y="1456304"/>
            <a:ext cx="11588749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2. Review </a:t>
            </a:r>
          </a:p>
          <a:p>
            <a:r>
              <a:rPr lang="en-US" sz="4400" dirty="0">
                <a:solidFill>
                  <a:srgbClr val="A10300"/>
                </a:solidFill>
                <a:latin typeface="Comic Sans MS" panose="030F0702030302020204" pitchFamily="66" charset="0"/>
              </a:rPr>
              <a:t>Task 1: Write. Circle a or b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69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8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upcake, Dessert, Food, Smile, Heart, Pink Cupcak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277">
            <a:off x="11101291" y="5367480"/>
            <a:ext cx="1016765" cy="144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eese, Swiss Cheese, Dairy, Mil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126" y="5742049"/>
            <a:ext cx="1312260" cy="10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53" y="234214"/>
            <a:ext cx="1515886" cy="726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910D15-C100-45B3-9E3B-EB410B3F34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523" y="961053"/>
            <a:ext cx="9903516" cy="4797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F8D5BFA-2BE8-4F2D-B7C7-75CFD283EBE9}"/>
              </a:ext>
            </a:extLst>
          </p:cNvPr>
          <p:cNvSpPr/>
          <p:nvPr/>
        </p:nvSpPr>
        <p:spPr>
          <a:xfrm>
            <a:off x="6377355" y="1423133"/>
            <a:ext cx="487680" cy="47018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44C601-1357-494A-A8D1-81ADA2F1E5D8}"/>
              </a:ext>
            </a:extLst>
          </p:cNvPr>
          <p:cNvSpPr txBox="1"/>
          <p:nvPr/>
        </p:nvSpPr>
        <p:spPr>
          <a:xfrm>
            <a:off x="6635263" y="953368"/>
            <a:ext cx="1146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79992A-5442-427E-90F7-4496F1826025}"/>
              </a:ext>
            </a:extLst>
          </p:cNvPr>
          <p:cNvSpPr txBox="1"/>
          <p:nvPr/>
        </p:nvSpPr>
        <p:spPr>
          <a:xfrm>
            <a:off x="9362928" y="1054356"/>
            <a:ext cx="1515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vegetables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811C3E-E73E-4ECF-96DA-D94591BBED5A}"/>
              </a:ext>
            </a:extLst>
          </p:cNvPr>
          <p:cNvSpPr/>
          <p:nvPr/>
        </p:nvSpPr>
        <p:spPr>
          <a:xfrm>
            <a:off x="1406631" y="4252028"/>
            <a:ext cx="487680" cy="47018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00AD2-33EC-49C7-8469-D8135CC8EC47}"/>
              </a:ext>
            </a:extLst>
          </p:cNvPr>
          <p:cNvSpPr txBox="1"/>
          <p:nvPr/>
        </p:nvSpPr>
        <p:spPr>
          <a:xfrm>
            <a:off x="1588896" y="3429000"/>
            <a:ext cx="1146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109035-AFF9-4588-9ADB-25C8B9510605}"/>
              </a:ext>
            </a:extLst>
          </p:cNvPr>
          <p:cNvSpPr txBox="1"/>
          <p:nvPr/>
        </p:nvSpPr>
        <p:spPr>
          <a:xfrm>
            <a:off x="4490682" y="3462419"/>
            <a:ext cx="1146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nuts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F37F9F-AE7E-457F-B33E-50D2CB62D3FB}"/>
              </a:ext>
            </a:extLst>
          </p:cNvPr>
          <p:cNvSpPr/>
          <p:nvPr/>
        </p:nvSpPr>
        <p:spPr>
          <a:xfrm>
            <a:off x="6391423" y="3924084"/>
            <a:ext cx="487680" cy="47018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FD5036-5323-4C9B-A70E-29B2AE135B15}"/>
              </a:ext>
            </a:extLst>
          </p:cNvPr>
          <p:cNvSpPr txBox="1"/>
          <p:nvPr/>
        </p:nvSpPr>
        <p:spPr>
          <a:xfrm>
            <a:off x="6649331" y="3454319"/>
            <a:ext cx="1146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9C979F-1FE0-475E-84AE-73648DF63FD8}"/>
              </a:ext>
            </a:extLst>
          </p:cNvPr>
          <p:cNvSpPr txBox="1"/>
          <p:nvPr/>
        </p:nvSpPr>
        <p:spPr>
          <a:xfrm>
            <a:off x="9424708" y="3533913"/>
            <a:ext cx="1679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soft drinks</a:t>
            </a:r>
          </a:p>
        </p:txBody>
      </p:sp>
    </p:spTree>
    <p:extLst>
      <p:ext uri="{BB962C8B-B14F-4D97-AF65-F5344CB8AC3E}">
        <p14:creationId xmlns:p14="http://schemas.microsoft.com/office/powerpoint/2010/main" val="518881498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14" grpId="0" animBg="1"/>
      <p:bldP spid="15" grpId="0"/>
      <p:bldP spid="16" grpId="0"/>
      <p:bldP spid="20" grpId="0" animBg="1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heese, Swiss Cheese, Dairy, Mil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126" y="5742049"/>
            <a:ext cx="1312260" cy="10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upcake, Dessert, Food, Smile, Heart, Pink Cupcak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277">
            <a:off x="11101291" y="5367480"/>
            <a:ext cx="1016765" cy="144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CCD692-AA04-4F71-8352-5297B8305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897" y="890233"/>
            <a:ext cx="10517068" cy="50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92362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87" y="222415"/>
            <a:ext cx="1540496" cy="7386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90E792-36A2-45EE-A177-1FD2A95B1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7" y="1135337"/>
            <a:ext cx="11402375" cy="43897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B74B92-341B-47ED-8A7C-F7C288DFD258}"/>
              </a:ext>
            </a:extLst>
          </p:cNvPr>
          <p:cNvSpPr txBox="1"/>
          <p:nvPr/>
        </p:nvSpPr>
        <p:spPr>
          <a:xfrm>
            <a:off x="4243184" y="3481769"/>
            <a:ext cx="1679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food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7DB9C4-F73E-48BB-B247-DD1E7ECAFB19}"/>
              </a:ext>
            </a:extLst>
          </p:cNvPr>
          <p:cNvSpPr txBox="1"/>
          <p:nvPr/>
        </p:nvSpPr>
        <p:spPr>
          <a:xfrm>
            <a:off x="1441369" y="4061261"/>
            <a:ext cx="1679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3CCB7A-246E-467C-99B4-3BA2CCF76F05}"/>
              </a:ext>
            </a:extLst>
          </p:cNvPr>
          <p:cNvSpPr txBox="1"/>
          <p:nvPr/>
        </p:nvSpPr>
        <p:spPr>
          <a:xfrm>
            <a:off x="4243183" y="4626685"/>
            <a:ext cx="1679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drink</a:t>
            </a:r>
          </a:p>
        </p:txBody>
      </p:sp>
    </p:spTree>
    <p:extLst>
      <p:ext uri="{BB962C8B-B14F-4D97-AF65-F5344CB8AC3E}">
        <p14:creationId xmlns:p14="http://schemas.microsoft.com/office/powerpoint/2010/main" val="207378851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5" y="119888"/>
            <a:ext cx="1429935" cy="685627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531829"/>
              </p:ext>
            </p:extLst>
          </p:nvPr>
        </p:nvGraphicFramePr>
        <p:xfrm>
          <a:off x="2018220" y="1944971"/>
          <a:ext cx="7848796" cy="3311508"/>
        </p:xfrm>
        <a:graphic>
          <a:graphicData uri="http://schemas.openxmlformats.org/drawingml/2006/table">
            <a:tbl>
              <a:tblPr firstRow="1" bandRow="1"/>
              <a:tblGrid>
                <a:gridCol w="196219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1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2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3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4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7992342" y="1996658"/>
            <a:ext cx="1820769" cy="69511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7969168" y="2836859"/>
            <a:ext cx="1820768" cy="721220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7969170" y="3647319"/>
            <a:ext cx="1820767" cy="721220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7969169" y="4498448"/>
            <a:ext cx="1867115" cy="7248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6002571" y="1988159"/>
            <a:ext cx="1826484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6002571" y="2831603"/>
            <a:ext cx="1826484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6033350" y="3670090"/>
            <a:ext cx="179570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5979066" y="4482810"/>
            <a:ext cx="1873492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4013699" y="3654427"/>
            <a:ext cx="182161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4056330" y="2837923"/>
            <a:ext cx="1821615" cy="69302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4091032" y="4492864"/>
            <a:ext cx="1666953" cy="70469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4051459" y="1996039"/>
            <a:ext cx="182648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6023441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4042415" y="6021744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8219083" y="6021744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3828044" y="418471"/>
            <a:ext cx="518527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400" spc="400" dirty="0">
                <a:solidFill>
                  <a:schemeClr val="accent2">
                    <a:lumMod val="75000"/>
                  </a:schemeClr>
                </a:solidFill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3408" y="5412477"/>
            <a:ext cx="609267" cy="6092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644" y="1115491"/>
            <a:ext cx="739248" cy="73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644" y="1115491"/>
            <a:ext cx="739248" cy="739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9093" y="1106651"/>
            <a:ext cx="739248" cy="739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1317" y="5405055"/>
            <a:ext cx="649364" cy="649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4547" y="1105107"/>
            <a:ext cx="739248" cy="704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7695"/>
            <a:ext cx="739248" cy="739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103004"/>
            <a:ext cx="739248" cy="739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1152"/>
            <a:ext cx="739248" cy="739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1152"/>
            <a:ext cx="739248" cy="739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7695"/>
            <a:ext cx="739248" cy="7392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0113" y="5372381"/>
            <a:ext cx="649364" cy="6493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1152"/>
            <a:ext cx="739248" cy="7392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9289"/>
            <a:ext cx="739248" cy="7392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7695"/>
            <a:ext cx="739248" cy="7392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83408"/>
            <a:ext cx="739248" cy="7392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8592" y="1086957"/>
            <a:ext cx="778635" cy="7786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8951" y="1116044"/>
            <a:ext cx="739248" cy="70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2.Review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33105140-C225-45B1-A058-9E9CF895447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2807"/>
          <a:stretch/>
        </p:blipFill>
        <p:spPr>
          <a:xfrm>
            <a:off x="-1" y="20027"/>
            <a:ext cx="12192001" cy="6853252"/>
          </a:xfrm>
          <a:prstGeom prst="rect">
            <a:avLst/>
          </a:prstGeom>
        </p:spPr>
      </p:pic>
      <p:sp>
        <p:nvSpPr>
          <p:cNvPr id="169" name="Cloud Callout 6">
            <a:extLst>
              <a:ext uri="{FF2B5EF4-FFF2-40B4-BE49-F238E27FC236}">
                <a16:creationId xmlns:a16="http://schemas.microsoft.com/office/drawing/2014/main" id="{98EA84FF-282C-4C4D-8955-0BD172C13B5E}"/>
              </a:ext>
            </a:extLst>
          </p:cNvPr>
          <p:cNvSpPr/>
          <p:nvPr/>
        </p:nvSpPr>
        <p:spPr>
          <a:xfrm>
            <a:off x="1865312" y="1456304"/>
            <a:ext cx="9605962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r>
              <a:rPr lang="en-US" sz="4800" dirty="0">
                <a:solidFill>
                  <a:srgbClr val="A10300"/>
                </a:solidFill>
                <a:latin typeface="Comic Sans MS" panose="030F0702030302020204" pitchFamily="66" charset="0"/>
              </a:rPr>
              <a:t>   </a:t>
            </a:r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3. ASSESSMENT</a:t>
            </a:r>
            <a:endParaRPr lang="en-US" sz="4800" b="1" dirty="0">
              <a:solidFill>
                <a:srgbClr val="FFCC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17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8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6377" y="751503"/>
            <a:ext cx="10339949" cy="60572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his / 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Wh</a:t>
            </a:r>
            <a:r>
              <a:rPr lang="el-GR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t’s / f</a:t>
            </a:r>
            <a:r>
              <a:rPr lang="el-GR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vourite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/ food / ?</a:t>
            </a: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2 f</a:t>
            </a:r>
            <a:r>
              <a:rPr lang="el-GR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vourite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/ 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Wh</a:t>
            </a:r>
            <a:r>
              <a:rPr lang="el-GR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t’s / her / drink / ? </a:t>
            </a: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3 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pples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/ she / hαs / How mα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ny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/ got / ?</a:t>
            </a: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4 like / some / Would / you / 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veget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αbles / ?</a:t>
            </a: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180" y="3451358"/>
            <a:ext cx="2080443" cy="3288180"/>
          </a:xfrm>
          <a:prstGeom prst="rect">
            <a:avLst/>
          </a:prstGeom>
        </p:spPr>
      </p:pic>
      <p:sp>
        <p:nvSpPr>
          <p:cNvPr id="14" name="Pentagon 13"/>
          <p:cNvSpPr/>
          <p:nvPr/>
        </p:nvSpPr>
        <p:spPr>
          <a:xfrm>
            <a:off x="0" y="99283"/>
            <a:ext cx="3674331" cy="591808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Order and write.</a:t>
            </a:r>
          </a:p>
          <a:p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302" y="222829"/>
            <a:ext cx="1573302" cy="7543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7139F8-E6EC-4497-B534-84280FA00A3C}"/>
              </a:ext>
            </a:extLst>
          </p:cNvPr>
          <p:cNvSpPr txBox="1"/>
          <p:nvPr/>
        </p:nvSpPr>
        <p:spPr>
          <a:xfrm>
            <a:off x="852427" y="1596703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What’s his </a:t>
            </a:r>
            <a:r>
              <a:rPr lang="en-US" sz="28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food?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2361E1-613E-4B4C-8687-056A0593E9FC}"/>
              </a:ext>
            </a:extLst>
          </p:cNvPr>
          <p:cNvSpPr txBox="1"/>
          <p:nvPr/>
        </p:nvSpPr>
        <p:spPr>
          <a:xfrm>
            <a:off x="852426" y="2977885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What’s her </a:t>
            </a:r>
            <a:r>
              <a:rPr lang="en-US" sz="28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drink?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4E6FF2-E2D5-48FC-9A7B-A849A56B330B}"/>
              </a:ext>
            </a:extLst>
          </p:cNvPr>
          <p:cNvSpPr txBox="1"/>
          <p:nvPr/>
        </p:nvSpPr>
        <p:spPr>
          <a:xfrm>
            <a:off x="852426" y="4349811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How many apples has she got?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CB190A-27E5-4302-A2A6-F6457A3B48FA}"/>
              </a:ext>
            </a:extLst>
          </p:cNvPr>
          <p:cNvSpPr txBox="1"/>
          <p:nvPr/>
        </p:nvSpPr>
        <p:spPr>
          <a:xfrm>
            <a:off x="852425" y="5723323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Would you like some vegetables? </a:t>
            </a:r>
          </a:p>
        </p:txBody>
      </p:sp>
    </p:spTree>
    <p:extLst>
      <p:ext uri="{BB962C8B-B14F-4D97-AF65-F5344CB8AC3E}">
        <p14:creationId xmlns:p14="http://schemas.microsoft.com/office/powerpoint/2010/main" val="456301195"/>
      </p:ext>
    </p:extLst>
  </p:cSld>
  <p:clrMapOvr>
    <a:masterClrMapping/>
  </p:clrMapOvr>
  <p:transition spd="slow">
    <p:push dir="d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2807"/>
          <a:stretch/>
        </p:blipFill>
        <p:spPr>
          <a:xfrm>
            <a:off x="-1" y="-72750"/>
            <a:ext cx="12192001" cy="6853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645" y="208522"/>
            <a:ext cx="1704537" cy="817293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2086708" y="1456304"/>
            <a:ext cx="7593747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REVIEW 2: </a:t>
            </a: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PART 2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 descr="Chef, Cake, Woman, Lady, Female, Chubby, Hat, Dress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9956" y="3566655"/>
            <a:ext cx="2816580" cy="32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605255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7842"/>
            <a:ext cx="12192000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31663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9988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&amp; goodbye!</a:t>
            </a:r>
            <a:endParaRPr lang="zh-CN" altLang="en-US" sz="9988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16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5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6">
            <a:extLst>
              <a:ext uri="{FF2B5EF4-FFF2-40B4-BE49-F238E27FC236}">
                <a16:creationId xmlns:a16="http://schemas.microsoft.com/office/drawing/2014/main" id="{7F0AE478-283C-4A65-912D-70769B6B99DE}"/>
              </a:ext>
            </a:extLst>
          </p:cNvPr>
          <p:cNvSpPr/>
          <p:nvPr/>
        </p:nvSpPr>
        <p:spPr>
          <a:xfrm>
            <a:off x="2086708" y="1456304"/>
            <a:ext cx="7593747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1. Warm up</a:t>
            </a: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Horse race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070821"/>
      </p:ext>
    </p:extLst>
  </p:cSld>
  <p:clrMapOvr>
    <a:masterClrMapping/>
  </p:clrMapOvr>
  <p:transition>
    <p:sndAc>
      <p:stSnd>
        <p:snd r:embed="rId2" name="magic-chime-06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Ý tưởng viết game cờ cá ngựa c++ - programming - Dạy Nhau Họ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" t="6661" r="6379" b="7087"/>
          <a:stretch/>
        </p:blipFill>
        <p:spPr bwMode="auto">
          <a:xfrm>
            <a:off x="3027901" y="355816"/>
            <a:ext cx="7002440" cy="643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" name="Heart 241">
            <a:hlinkClick r:id="rId7" action="ppaction://hlinksldjump"/>
            <a:extLst>
              <a:ext uri="{FF2B5EF4-FFF2-40B4-BE49-F238E27FC236}">
                <a16:creationId xmlns:a16="http://schemas.microsoft.com/office/drawing/2014/main" id="{5F5B57A4-4D96-4305-A676-21FE298079BB}"/>
              </a:ext>
            </a:extLst>
          </p:cNvPr>
          <p:cNvSpPr/>
          <p:nvPr/>
        </p:nvSpPr>
        <p:spPr>
          <a:xfrm>
            <a:off x="343324" y="4661274"/>
            <a:ext cx="975883" cy="751819"/>
          </a:xfrm>
          <a:prstGeom prst="hear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243" name="Heart 242">
            <a:hlinkClick r:id="rId8" action="ppaction://hlinksldjump"/>
            <a:extLst>
              <a:ext uri="{FF2B5EF4-FFF2-40B4-BE49-F238E27FC236}">
                <a16:creationId xmlns:a16="http://schemas.microsoft.com/office/drawing/2014/main" id="{9D22B43D-FC78-4EF8-80F2-DD48C649EB43}"/>
              </a:ext>
            </a:extLst>
          </p:cNvPr>
          <p:cNvSpPr/>
          <p:nvPr/>
        </p:nvSpPr>
        <p:spPr>
          <a:xfrm>
            <a:off x="1512979" y="4678498"/>
            <a:ext cx="975883" cy="751819"/>
          </a:xfrm>
          <a:prstGeom prst="hear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44" name="Heart 43">
            <a:hlinkClick r:id="rId9" action="ppaction://hlinksldjump"/>
            <a:extLst>
              <a:ext uri="{FF2B5EF4-FFF2-40B4-BE49-F238E27FC236}">
                <a16:creationId xmlns:a16="http://schemas.microsoft.com/office/drawing/2014/main" id="{D1EC04FD-1466-4652-84D9-71C3F32AA0D0}"/>
              </a:ext>
            </a:extLst>
          </p:cNvPr>
          <p:cNvSpPr/>
          <p:nvPr/>
        </p:nvSpPr>
        <p:spPr>
          <a:xfrm>
            <a:off x="375015" y="3777381"/>
            <a:ext cx="975883" cy="751819"/>
          </a:xfrm>
          <a:prstGeom prst="heart">
            <a:avLst/>
          </a:prstGeom>
          <a:solidFill>
            <a:srgbClr val="00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5" name="Heart 44">
            <a:hlinkClick r:id="rId10" action="ppaction://hlinksldjump"/>
            <a:extLst>
              <a:ext uri="{FF2B5EF4-FFF2-40B4-BE49-F238E27FC236}">
                <a16:creationId xmlns:a16="http://schemas.microsoft.com/office/drawing/2014/main" id="{247E2EB7-A522-416D-B098-DD95329A5A8F}"/>
              </a:ext>
            </a:extLst>
          </p:cNvPr>
          <p:cNvSpPr/>
          <p:nvPr/>
        </p:nvSpPr>
        <p:spPr>
          <a:xfrm>
            <a:off x="1544670" y="3794605"/>
            <a:ext cx="975883" cy="75181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59" name="Heart 58">
            <a:hlinkClick r:id="rId11" action="ppaction://hlinksldjump"/>
            <a:extLst>
              <a:ext uri="{FF2B5EF4-FFF2-40B4-BE49-F238E27FC236}">
                <a16:creationId xmlns:a16="http://schemas.microsoft.com/office/drawing/2014/main" id="{BE9E5718-16FD-4F64-8BC8-4B47CFF9F31A}"/>
              </a:ext>
            </a:extLst>
          </p:cNvPr>
          <p:cNvSpPr/>
          <p:nvPr/>
        </p:nvSpPr>
        <p:spPr>
          <a:xfrm>
            <a:off x="405796" y="2890028"/>
            <a:ext cx="975883" cy="751819"/>
          </a:xfrm>
          <a:prstGeom prst="hear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0" name="Heart 59">
            <a:hlinkClick r:id="rId12" action="ppaction://hlinksldjump"/>
            <a:extLst>
              <a:ext uri="{FF2B5EF4-FFF2-40B4-BE49-F238E27FC236}">
                <a16:creationId xmlns:a16="http://schemas.microsoft.com/office/drawing/2014/main" id="{E4A9514D-C166-421C-A363-E6F0F9F98E94}"/>
              </a:ext>
            </a:extLst>
          </p:cNvPr>
          <p:cNvSpPr/>
          <p:nvPr/>
        </p:nvSpPr>
        <p:spPr>
          <a:xfrm>
            <a:off x="1591253" y="2919980"/>
            <a:ext cx="975883" cy="751819"/>
          </a:xfrm>
          <a:prstGeom prst="heart">
            <a:avLst/>
          </a:prstGeom>
          <a:solidFill>
            <a:srgbClr val="00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62" name="Heart 61">
            <a:hlinkClick r:id="rId13" action="ppaction://hlinksldjump"/>
            <a:extLst>
              <a:ext uri="{FF2B5EF4-FFF2-40B4-BE49-F238E27FC236}">
                <a16:creationId xmlns:a16="http://schemas.microsoft.com/office/drawing/2014/main" id="{7B018FE0-F270-49FB-952D-D698FE0F0099}"/>
              </a:ext>
            </a:extLst>
          </p:cNvPr>
          <p:cNvSpPr/>
          <p:nvPr/>
        </p:nvSpPr>
        <p:spPr>
          <a:xfrm>
            <a:off x="439146" y="2117389"/>
            <a:ext cx="975883" cy="75181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prstClr val="white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3" name="Heart 62">
            <a:hlinkClick r:id="rId14" action="ppaction://hlinksldjump"/>
            <a:extLst>
              <a:ext uri="{FF2B5EF4-FFF2-40B4-BE49-F238E27FC236}">
                <a16:creationId xmlns:a16="http://schemas.microsoft.com/office/drawing/2014/main" id="{39F31CEA-865C-4173-82D0-F2E3D5C4318C}"/>
              </a:ext>
            </a:extLst>
          </p:cNvPr>
          <p:cNvSpPr/>
          <p:nvPr/>
        </p:nvSpPr>
        <p:spPr>
          <a:xfrm>
            <a:off x="1575963" y="2134613"/>
            <a:ext cx="975883" cy="751819"/>
          </a:xfrm>
          <a:prstGeom prst="hear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5898959" y="873886"/>
            <a:ext cx="1183341" cy="23196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826885" y="4009719"/>
            <a:ext cx="1183341" cy="23137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 rot="5400000">
            <a:off x="7580117" y="2367346"/>
            <a:ext cx="1067213" cy="24456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 rot="5400000">
            <a:off x="4206276" y="2426235"/>
            <a:ext cx="1067213" cy="24456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07A7BE8-B441-4D0D-93B7-7A77DFE2FA71}"/>
              </a:ext>
            </a:extLst>
          </p:cNvPr>
          <p:cNvSpPr/>
          <p:nvPr/>
        </p:nvSpPr>
        <p:spPr>
          <a:xfrm flipH="1">
            <a:off x="6036691" y="1180751"/>
            <a:ext cx="822960" cy="639830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0220C83-1142-49DC-ABE1-BB1C270FA63F}"/>
              </a:ext>
            </a:extLst>
          </p:cNvPr>
          <p:cNvSpPr/>
          <p:nvPr/>
        </p:nvSpPr>
        <p:spPr>
          <a:xfrm flipH="1">
            <a:off x="6036691" y="2148254"/>
            <a:ext cx="822960" cy="710412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76D258F-668A-4B7D-BE37-B666616E18F1}"/>
              </a:ext>
            </a:extLst>
          </p:cNvPr>
          <p:cNvSpPr/>
          <p:nvPr/>
        </p:nvSpPr>
        <p:spPr>
          <a:xfrm rot="16200000" flipV="1">
            <a:off x="3865819" y="3204889"/>
            <a:ext cx="822960" cy="786700"/>
          </a:xfrm>
          <a:prstGeom prst="rect">
            <a:avLst/>
          </a:prstGeom>
          <a:solidFill>
            <a:srgbClr val="FFC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23D141F-3FFE-4394-BB51-2230CD1EA64E}"/>
              </a:ext>
            </a:extLst>
          </p:cNvPr>
          <p:cNvSpPr/>
          <p:nvPr/>
        </p:nvSpPr>
        <p:spPr>
          <a:xfrm rot="16200000" flipV="1">
            <a:off x="4953072" y="3175445"/>
            <a:ext cx="822960" cy="798693"/>
          </a:xfrm>
          <a:prstGeom prst="rect">
            <a:avLst/>
          </a:prstGeom>
          <a:solidFill>
            <a:srgbClr val="FFC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D09D84-2D4E-42FC-A61B-46A403BDE416}"/>
              </a:ext>
            </a:extLst>
          </p:cNvPr>
          <p:cNvSpPr/>
          <p:nvPr/>
        </p:nvSpPr>
        <p:spPr>
          <a:xfrm>
            <a:off x="6061579" y="4160086"/>
            <a:ext cx="822961" cy="751621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2C9279-66C1-41C1-9144-F6B39205325D}"/>
              </a:ext>
            </a:extLst>
          </p:cNvPr>
          <p:cNvSpPr/>
          <p:nvPr/>
        </p:nvSpPr>
        <p:spPr>
          <a:xfrm>
            <a:off x="6061580" y="5092440"/>
            <a:ext cx="822960" cy="737960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6CF5CBC-EDF8-47D3-BAE9-525305C1D3E1}"/>
              </a:ext>
            </a:extLst>
          </p:cNvPr>
          <p:cNvSpPr/>
          <p:nvPr/>
        </p:nvSpPr>
        <p:spPr>
          <a:xfrm rot="16200000">
            <a:off x="7204316" y="3205027"/>
            <a:ext cx="822960" cy="750099"/>
          </a:xfrm>
          <a:prstGeom prst="rect">
            <a:avLst/>
          </a:prstGeom>
          <a:solidFill>
            <a:srgbClr val="FF0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62BB680-A354-4E73-86F7-2C850C5BA389}"/>
              </a:ext>
            </a:extLst>
          </p:cNvPr>
          <p:cNvSpPr/>
          <p:nvPr/>
        </p:nvSpPr>
        <p:spPr>
          <a:xfrm rot="16200000">
            <a:off x="8256335" y="3190635"/>
            <a:ext cx="822960" cy="778883"/>
          </a:xfrm>
          <a:prstGeom prst="rect">
            <a:avLst/>
          </a:prstGeom>
          <a:solidFill>
            <a:srgbClr val="FF0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6B18A0-A736-4E2F-AFE0-C3E6CE1834BE}"/>
              </a:ext>
            </a:extLst>
          </p:cNvPr>
          <p:cNvSpPr/>
          <p:nvPr/>
        </p:nvSpPr>
        <p:spPr>
          <a:xfrm>
            <a:off x="6036691" y="3137443"/>
            <a:ext cx="822960" cy="731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D6D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Graphic 21" descr="Trophy">
            <a:extLst>
              <a:ext uri="{FF2B5EF4-FFF2-40B4-BE49-F238E27FC236}">
                <a16:creationId xmlns:a16="http://schemas.microsoft.com/office/drawing/2014/main" id="{5F6C1E40-A7A8-41B5-A287-C2BB5529DC6A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12900"/>
            <a:ext cx="734774" cy="734774"/>
          </a:xfrm>
          <a:prstGeom prst="rect">
            <a:avLst/>
          </a:prstGeom>
        </p:spPr>
      </p:pic>
      <p:pic>
        <p:nvPicPr>
          <p:cNvPr id="247" name="Picture 246">
            <a:extLst>
              <a:ext uri="{FF2B5EF4-FFF2-40B4-BE49-F238E27FC236}">
                <a16:creationId xmlns:a16="http://schemas.microsoft.com/office/drawing/2014/main" id="{3A530223-8EEB-4D94-B23C-334FE5C8DCA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80" y="79803"/>
            <a:ext cx="600437" cy="777352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E22F02EA-C79B-4DE3-9C10-888373554C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85" y="3091611"/>
            <a:ext cx="600437" cy="777352"/>
          </a:xfrm>
          <a:prstGeom prst="rect">
            <a:avLst/>
          </a:prstGeom>
        </p:spPr>
      </p:pic>
      <p:pic>
        <p:nvPicPr>
          <p:cNvPr id="248" name="Picture 247">
            <a:extLst>
              <a:ext uri="{FF2B5EF4-FFF2-40B4-BE49-F238E27FC236}">
                <a16:creationId xmlns:a16="http://schemas.microsoft.com/office/drawing/2014/main" id="{6E5FFACD-866F-48E1-8BE1-8045598D96D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29" y="3099438"/>
            <a:ext cx="598375" cy="777354"/>
          </a:xfrm>
          <a:prstGeom prst="rect">
            <a:avLst/>
          </a:prstGeom>
        </p:spPr>
      </p:pic>
      <p:sp>
        <p:nvSpPr>
          <p:cNvPr id="2" name="Rounded Rectangle 1">
            <a:hlinkClick r:id="rId18" action="ppaction://hlinksldjump"/>
          </p:cNvPr>
          <p:cNvSpPr/>
          <p:nvPr/>
        </p:nvSpPr>
        <p:spPr>
          <a:xfrm>
            <a:off x="252484" y="179472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240" name="Picture 239">
            <a:extLst>
              <a:ext uri="{FF2B5EF4-FFF2-40B4-BE49-F238E27FC236}">
                <a16:creationId xmlns:a16="http://schemas.microsoft.com/office/drawing/2014/main" id="{BD88EA17-A8FF-43E3-8D2A-18A3436FEF2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54" y="5840968"/>
            <a:ext cx="600438" cy="7773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30975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0117 -0.135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67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13564 L -0.0013 -0.24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55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24699 L -0.00286 -0.4280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00143 0.126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63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12685 L -0.00196 0.271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719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27106 L -0.00143 0.3858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07721 0.000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2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1 0.0007 L 0.16758 -0.0210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108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58 -0.02106 L 0.23307 -0.0245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08255 -0.0004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55 -0.00047 L -0.16055 -0.0053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-25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55 -0.00533 L -0.23932 -0.0270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-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</p:childTnLst>
        </p:cTn>
      </p:par>
    </p:tnLst>
    <p:bldLst>
      <p:bldP spid="242" grpId="0" animBg="1"/>
      <p:bldP spid="243" grpId="0" animBg="1"/>
      <p:bldP spid="44" grpId="0" animBg="1"/>
      <p:bldP spid="45" grpId="0" animBg="1"/>
      <p:bldP spid="59" grpId="0" animBg="1"/>
      <p:bldP spid="60" grpId="0" animBg="1"/>
      <p:bldP spid="62" grpId="0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783638-8210-40C5-A8B2-4E70F05F124D}"/>
              </a:ext>
            </a:extLst>
          </p:cNvPr>
          <p:cNvGrpSpPr/>
          <p:nvPr/>
        </p:nvGrpSpPr>
        <p:grpSpPr>
          <a:xfrm>
            <a:off x="3286898" y="1843641"/>
            <a:ext cx="5115696" cy="3170718"/>
            <a:chOff x="7664174" y="3123840"/>
            <a:chExt cx="3209693" cy="1768660"/>
          </a:xfrm>
        </p:grpSpPr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271EEB2E-8770-46E0-99E1-5018F0D5B98F}"/>
                </a:ext>
              </a:extLst>
            </p:cNvPr>
            <p:cNvSpPr/>
            <p:nvPr/>
          </p:nvSpPr>
          <p:spPr>
            <a:xfrm>
              <a:off x="7664174" y="3123840"/>
              <a:ext cx="3209693" cy="176866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9" name="Picture 2" descr="vegetable-01 - Bio-acimin">
              <a:extLst>
                <a:ext uri="{FF2B5EF4-FFF2-40B4-BE49-F238E27FC236}">
                  <a16:creationId xmlns:a16="http://schemas.microsoft.com/office/drawing/2014/main" id="{D45ED0E8-433E-4E7A-8822-DF4A25B11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165" b="95484" l="7429" r="96286">
                          <a14:foregroundMark x1="38857" y1="10538" x2="44381" y2="7240"/>
                          <a14:foregroundMark x1="44381" y1="7240" x2="52619" y2="6165"/>
                          <a14:foregroundMark x1="52619" y1="6165" x2="58429" y2="11254"/>
                          <a14:foregroundMark x1="10095" y1="44731" x2="7381" y2="51398"/>
                          <a14:foregroundMark x1="7381" y1="51398" x2="8619" y2="59785"/>
                          <a14:foregroundMark x1="8619" y1="59785" x2="9619" y2="61935"/>
                          <a14:foregroundMark x1="10429" y1="68100" x2="6333" y2="73262"/>
                          <a14:foregroundMark x1="6333" y1="73262" x2="7429" y2="81935"/>
                          <a14:foregroundMark x1="7429" y1="81935" x2="8810" y2="83871"/>
                          <a14:foregroundMark x1="90381" y1="55627" x2="96286" y2="63656"/>
                          <a14:foregroundMark x1="96286" y1="63656" x2="85571" y2="76846"/>
                          <a14:foregroundMark x1="90714" y1="42079" x2="90714" y2="54409"/>
                          <a14:foregroundMark x1="95857" y1="68100" x2="94095" y2="74050"/>
                          <a14:foregroundMark x1="53095" y1="90036" x2="56238" y2="95484"/>
                          <a14:foregroundMark x1="56238" y1="95484" x2="58190" y2="91254"/>
                          <a14:foregroundMark x1="64714" y1="89821" x2="66000" y2="92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6" y="3126534"/>
              <a:ext cx="2506774" cy="166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121B91-F6AF-4352-A67C-E05AEED86A20}"/>
                </a:ext>
              </a:extLst>
            </p:cNvPr>
            <p:cNvSpPr txBox="1"/>
            <p:nvPr/>
          </p:nvSpPr>
          <p:spPr>
            <a:xfrm>
              <a:off x="10239569" y="4430835"/>
              <a:ext cx="618863" cy="3605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</a:rPr>
                <a:t>❎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EE7FAC0-E341-451C-A349-B63C163E204D}"/>
              </a:ext>
            </a:extLst>
          </p:cNvPr>
          <p:cNvSpPr txBox="1">
            <a:spLocks/>
          </p:cNvSpPr>
          <p:nvPr/>
        </p:nvSpPr>
        <p:spPr>
          <a:xfrm>
            <a:off x="687445" y="92151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4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Would you like some vegetables?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6C6485-5F64-4394-AAA1-54DCFD2FDA9E}"/>
              </a:ext>
            </a:extLst>
          </p:cNvPr>
          <p:cNvSpPr txBox="1">
            <a:spLocks/>
          </p:cNvSpPr>
          <p:nvPr/>
        </p:nvSpPr>
        <p:spPr>
          <a:xfrm>
            <a:off x="2370203" y="5263127"/>
            <a:ext cx="74515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No, thanks.</a:t>
            </a:r>
          </a:p>
        </p:txBody>
      </p:sp>
    </p:spTree>
    <p:extLst>
      <p:ext uri="{BB962C8B-B14F-4D97-AF65-F5344CB8AC3E}">
        <p14:creationId xmlns:p14="http://schemas.microsoft.com/office/powerpoint/2010/main" val="1355220322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85838" y="542926"/>
            <a:ext cx="9649505" cy="5074102"/>
          </a:xfrm>
          <a:prstGeom prst="roundRect">
            <a:avLst/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write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your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_____?</a:t>
            </a:r>
          </a:p>
          <a:p>
            <a:pPr marL="571500" indent="-571500">
              <a:buFontTx/>
              <a:buChar char="-"/>
            </a:pP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______ is yoghurt.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08460" y="3964552"/>
            <a:ext cx="12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food</a:t>
            </a:r>
          </a:p>
        </p:txBody>
      </p:sp>
      <p:pic>
        <p:nvPicPr>
          <p:cNvPr id="7" name="Picture 2" descr="2,197 Yoghurt Cartoon Stock Photos and Images - 123RF">
            <a:extLst>
              <a:ext uri="{FF2B5EF4-FFF2-40B4-BE49-F238E27FC236}">
                <a16:creationId xmlns:a16="http://schemas.microsoft.com/office/drawing/2014/main" id="{9BBCE8DC-3C0D-42F2-B5D5-17A1DF2C1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364" y="1311310"/>
            <a:ext cx="2608283" cy="260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BCA86E-FAAC-48D9-92C9-8632827D5ED8}"/>
              </a:ext>
            </a:extLst>
          </p:cNvPr>
          <p:cNvSpPr txBox="1"/>
          <p:nvPr/>
        </p:nvSpPr>
        <p:spPr>
          <a:xfrm>
            <a:off x="5453035" y="4547301"/>
            <a:ext cx="12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food</a:t>
            </a:r>
          </a:p>
        </p:txBody>
      </p:sp>
    </p:spTree>
    <p:extLst>
      <p:ext uri="{BB962C8B-B14F-4D97-AF65-F5344CB8AC3E}">
        <p14:creationId xmlns:p14="http://schemas.microsoft.com/office/powerpoint/2010/main" val="2447056149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678EA42-65E4-431F-8DA2-C9ED8D4BAC83}"/>
              </a:ext>
            </a:extLst>
          </p:cNvPr>
          <p:cNvSpPr txBox="1">
            <a:spLocks/>
          </p:cNvSpPr>
          <p:nvPr/>
        </p:nvSpPr>
        <p:spPr>
          <a:xfrm>
            <a:off x="780202" y="517644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Yes, please.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F63CCDB-1144-4ECA-8E85-AE3C3B3DA127}"/>
              </a:ext>
            </a:extLst>
          </p:cNvPr>
          <p:cNvSpPr txBox="1">
            <a:spLocks/>
          </p:cNvSpPr>
          <p:nvPr/>
        </p:nvSpPr>
        <p:spPr>
          <a:xfrm>
            <a:off x="1174759" y="88621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Would you like some lemonade?  </a:t>
            </a:r>
          </a:p>
        </p:txBody>
      </p:sp>
      <p:pic>
        <p:nvPicPr>
          <p:cNvPr id="1026" name="Picture 2" descr="Lemonade vector illustration in cartoon style 21503833 ...">
            <a:extLst>
              <a:ext uri="{FF2B5EF4-FFF2-40B4-BE49-F238E27FC236}">
                <a16:creationId xmlns:a16="http://schemas.microsoft.com/office/drawing/2014/main" id="{1034E257-34F3-4877-861A-D906A6DA3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052" y="1372850"/>
            <a:ext cx="4112300" cy="411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5ECD4FDE-EE99-43F4-AE6A-C672FC8283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476" y="2072424"/>
            <a:ext cx="2713152" cy="271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496947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85535" y="562709"/>
            <a:ext cx="9124557" cy="4939440"/>
          </a:xfrm>
          <a:prstGeom prst="roundRect">
            <a:avLst>
              <a:gd name="adj" fmla="val 7648"/>
            </a:avLst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How mα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ny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cupcakes hα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you got?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We’ve got _______ . 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3568" y="4619904"/>
            <a:ext cx="7072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 14</a:t>
            </a:r>
          </a:p>
        </p:txBody>
      </p:sp>
      <p:sp>
        <p:nvSpPr>
          <p:cNvPr id="7" name="Rounded Rectangle 6">
            <a:hlinkClick r:id="rId6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6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85F3CFEB-3D05-4DBA-8685-66BAD7EC7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3199944" y="1781610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C909684A-011E-4905-AB2D-7951AE465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4268745" y="1781609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7C2B199B-A489-4913-BFD0-42A120D7B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5429053" y="1706334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43D05F23-D1B9-4245-990F-E90FB06A3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6688941" y="1706333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2AE59E79-7F24-4CDE-8397-3B7C21379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7915765" y="1706332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1101753C-5876-4300-B00C-9B5F85D28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3192098" y="2883251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B7190395-4A18-4831-BEFB-708E8B180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4418922" y="2883250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F3853747-BABB-4FD2-AA47-04050F02A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5495569" y="2821664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9501D531-A1C6-4C5A-AE8A-3C13F1AE0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6722393" y="2821663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861797D7-5868-4430-BA84-2BB877B5A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7924932" y="2820846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BFE60BB0-055D-4940-9310-268B0306C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2039636" y="1764137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A992D932-5C88-421C-80C2-D4BFCB9C9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2031790" y="2865778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B0174E16-37B7-406D-9DFB-1A0E47C32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9043009" y="1768736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3DA56AF7-FE6A-4F48-B626-9BEAA2508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9052176" y="2883250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29011"/>
      </p:ext>
    </p:extLst>
  </p:cSld>
  <p:clrMapOvr>
    <a:masterClrMapping/>
  </p:clrMapOvr>
  <p:transition spd="slow">
    <p:push dir="d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61029" y="1059542"/>
            <a:ext cx="8345714" cy="4557487"/>
          </a:xfrm>
          <a:prstGeom prst="roundRect">
            <a:avLst/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your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food?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food is ______.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55517" y="4788169"/>
            <a:ext cx="1417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pizza</a:t>
            </a:r>
          </a:p>
        </p:txBody>
      </p:sp>
      <p:pic>
        <p:nvPicPr>
          <p:cNvPr id="7" name="Picture 2" descr="29,431 Cartoon Pizza Slice Images, Stock Photos &amp; Vectors | Shutterstock">
            <a:extLst>
              <a:ext uri="{FF2B5EF4-FFF2-40B4-BE49-F238E27FC236}">
                <a16:creationId xmlns:a16="http://schemas.microsoft.com/office/drawing/2014/main" id="{CEB5D35E-9D06-4D66-B2A8-0FBE5C071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7"/>
          <a:stretch/>
        </p:blipFill>
        <p:spPr bwMode="auto">
          <a:xfrm>
            <a:off x="4464727" y="2092695"/>
            <a:ext cx="3262546" cy="229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392391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0&quot;/&gt;&lt;/object&gt;&lt;object type=&quot;3&quot; unique_id=&quot;10004&quot;&gt;&lt;property id=&quot;20148&quot; value=&quot;5&quot;/&gt;&lt;property id=&quot;20300&quot; value=&quot;Slide 2&quot;/&gt;&lt;property id=&quot;20307&quot; value=&quot;281&quot;/&gt;&lt;/object&gt;&lt;object type=&quot;3&quot; unique_id=&quot;10005&quot;&gt;&lt;property id=&quot;20148&quot; value=&quot;5&quot;/&gt;&lt;property id=&quot;20300&quot; value=&quot;Slide 3&quot;/&gt;&lt;property id=&quot;20307&quot; value=&quot;282&quot;/&gt;&lt;/object&gt;&lt;object type=&quot;3&quot; unique_id=&quot;10006&quot;&gt;&lt;property id=&quot;20148&quot; value=&quot;5&quot;/&gt;&lt;property id=&quot;20300&quot; value=&quot;Slide 4&quot;/&gt;&lt;property id=&quot;20307&quot; value=&quot;277&quot;/&gt;&lt;/object&gt;&lt;object type=&quot;3&quot; unique_id=&quot;10007&quot;&gt;&lt;property id=&quot;20148&quot; value=&quot;5&quot;/&gt;&lt;property id=&quot;20300&quot; value=&quot;Slide 5&quot;/&gt;&lt;property id=&quot;20307&quot; value=&quot;256&quot;/&gt;&lt;/object&gt;&lt;object type=&quot;3&quot; unique_id=&quot;10008&quot;&gt;&lt;property id=&quot;20148&quot; value=&quot;5&quot;/&gt;&lt;property id=&quot;20300&quot; value=&quot;Slide 6&quot;/&gt;&lt;property id=&quot;20307&quot; value=&quot;257&quot;/&gt;&lt;/object&gt;&lt;object type=&quot;3&quot; unique_id=&quot;10009&quot;&gt;&lt;property id=&quot;20148&quot; value=&quot;5&quot;/&gt;&lt;property id=&quot;20300&quot; value=&quot;Slide 7&quot;/&gt;&lt;property id=&quot;20307&quot; value=&quot;259&quot;/&gt;&lt;/object&gt;&lt;object type=&quot;3&quot; unique_id=&quot;10010&quot;&gt;&lt;property id=&quot;20148&quot; value=&quot;5&quot;/&gt;&lt;property id=&quot;20300&quot; value=&quot;Slide 8&quot;/&gt;&lt;property id=&quot;20307&quot; value=&quot;261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4&quot;/&gt;&lt;/object&gt;&lt;object type=&quot;3&quot; unique_id=&quot;10014&quot;&gt;&lt;property id=&quot;20148&quot; value=&quot;5&quot;/&gt;&lt;property id=&quot;20300&quot; value=&quot;Slide 12&quot;/&gt;&lt;property id=&quot;20307&quot; value=&quot;262&quot;/&gt;&lt;/object&gt;&lt;object type=&quot;3&quot; unique_id=&quot;10015&quot;&gt;&lt;property id=&quot;20148&quot; value=&quot;5&quot;/&gt;&lt;property id=&quot;20300&quot; value=&quot;Slide 13&quot;/&gt;&lt;property id=&quot;20307&quot; value=&quot;272&quot;/&gt;&lt;/object&gt;&lt;object type=&quot;3&quot; unique_id=&quot;10016&quot;&gt;&lt;property id=&quot;20148&quot; value=&quot;5&quot;/&gt;&lt;property id=&quot;20300&quot; value=&quot;Slide 14&quot;/&gt;&lt;property id=&quot;20307&quot; value=&quot;267&quot;/&gt;&lt;/object&gt;&lt;object type=&quot;3&quot; unique_id=&quot;10017&quot;&gt;&lt;property id=&quot;20148&quot; value=&quot;5&quot;/&gt;&lt;property id=&quot;20300&quot; value=&quot;Slide 15&quot;/&gt;&lt;property id=&quot;20307&quot; value=&quot;266&quot;/&gt;&lt;/object&gt;&lt;object type=&quot;3&quot; unique_id=&quot;10018&quot;&gt;&lt;property id=&quot;20148&quot; value=&quot;5&quot;/&gt;&lt;property id=&quot;20300&quot; value=&quot;Slide 16&quot;/&gt;&lt;property id=&quot;20307&quot; value=&quot;269&quot;/&gt;&lt;/object&gt;&lt;object type=&quot;3&quot; unique_id=&quot;10019&quot;&gt;&lt;property id=&quot;20148&quot; value=&quot;5&quot;/&gt;&lt;property id=&quot;20300&quot; value=&quot;Slide 17&quot;/&gt;&lt;property id=&quot;20307&quot; value=&quot;386&quot;/&gt;&lt;/object&gt;&lt;object type=&quot;3&quot; unique_id=&quot;10020&quot;&gt;&lt;property id=&quot;20148&quot; value=&quot;5&quot;/&gt;&lt;property id=&quot;20300&quot; value=&quot;Slide 18&quot;/&gt;&lt;property id=&quot;20307&quot; value=&quot;283&quot;/&gt;&lt;/object&gt;&lt;object type=&quot;3&quot; unique_id=&quot;10021&quot;&gt;&lt;property id=&quot;20148&quot; value=&quot;5&quot;/&gt;&lt;property id=&quot;20300&quot; value=&quot;Slide 19&quot;/&gt;&lt;property id=&quot;20307&quot; value=&quot;270&quot;/&gt;&lt;/object&gt;&lt;object type=&quot;3&quot; unique_id=&quot;10022&quot;&gt;&lt;property id=&quot;20148&quot; value=&quot;5&quot;/&gt;&lt;property id=&quot;20300&quot; value=&quot;Slide 20&quot;/&gt;&lt;property id=&quot;20307&quot; value=&quot;275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</TotalTime>
  <Words>319</Words>
  <Application>Microsoft Office PowerPoint</Application>
  <PresentationFormat>Widescreen</PresentationFormat>
  <Paragraphs>144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宋体</vt:lpstr>
      <vt:lpstr>幼圆</vt:lpstr>
      <vt:lpstr>Arial</vt:lpstr>
      <vt:lpstr>Bebas Neue</vt:lpstr>
      <vt:lpstr>Calibri</vt:lpstr>
      <vt:lpstr>Calibri Light</vt:lpstr>
      <vt:lpstr>Changa One</vt:lpstr>
      <vt:lpstr>Comic Sans MS</vt:lpstr>
      <vt:lpstr>Life Savers</vt:lpstr>
      <vt:lpstr>Life Savers ExtraBold</vt:lpstr>
      <vt:lpstr>Merienda One</vt:lpstr>
      <vt:lpstr>Quicksand</vt:lpstr>
      <vt:lpstr>Quicksand SemiBold</vt:lpstr>
      <vt:lpstr>黑体</vt:lpstr>
      <vt:lpstr>Tahoma</vt:lpstr>
      <vt:lpstr>8_Office Theme</vt:lpstr>
      <vt:lpstr>1_Science Subject for Elementary - 3rd Grade: Physical, Life, and Earth by Slidesgo</vt:lpstr>
      <vt:lpstr>1_Office Theme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7240</dc:creator>
  <cp:lastModifiedBy>Admin</cp:lastModifiedBy>
  <cp:revision>81</cp:revision>
  <dcterms:created xsi:type="dcterms:W3CDTF">2022-05-15T04:24:26Z</dcterms:created>
  <dcterms:modified xsi:type="dcterms:W3CDTF">2024-11-18T03:25:13Z</dcterms:modified>
</cp:coreProperties>
</file>