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26"/>
  </p:notesMasterIdLst>
  <p:sldIdLst>
    <p:sldId id="313" r:id="rId2"/>
    <p:sldId id="348" r:id="rId3"/>
    <p:sldId id="346" r:id="rId4"/>
    <p:sldId id="356" r:id="rId5"/>
    <p:sldId id="357" r:id="rId6"/>
    <p:sldId id="358" r:id="rId7"/>
    <p:sldId id="359" r:id="rId8"/>
    <p:sldId id="349" r:id="rId9"/>
    <p:sldId id="353" r:id="rId10"/>
    <p:sldId id="351" r:id="rId11"/>
    <p:sldId id="371" r:id="rId12"/>
    <p:sldId id="372" r:id="rId13"/>
    <p:sldId id="363" r:id="rId14"/>
    <p:sldId id="364" r:id="rId15"/>
    <p:sldId id="365" r:id="rId16"/>
    <p:sldId id="368" r:id="rId17"/>
    <p:sldId id="366" r:id="rId18"/>
    <p:sldId id="369" r:id="rId19"/>
    <p:sldId id="350" r:id="rId20"/>
    <p:sldId id="334" r:id="rId21"/>
    <p:sldId id="352" r:id="rId22"/>
    <p:sldId id="373" r:id="rId23"/>
    <p:sldId id="376" r:id="rId24"/>
    <p:sldId id="361" r:id="rId25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Roboto Condensed Light" panose="020B0604020202020204" charset="0"/>
      <p:regular r:id="rId31"/>
      <p:italic r:id="rId32"/>
    </p:embeddedFont>
    <p:embeddedFont>
      <p:font typeface="Hind Madurai" panose="020B0604020202020204" charset="0"/>
      <p:regular r:id="rId33"/>
      <p:bold r:id="rId34"/>
    </p:embeddedFont>
    <p:embeddedFont>
      <p:font typeface="Lexend" panose="020B0604020202020204" charset="-93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6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8B853D-A8E8-432A-A583-F927900FF917}">
  <a:tblStyle styleId="{C18B853D-A8E8-432A-A583-F927900FF9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026" autoAdjust="0"/>
  </p:normalViewPr>
  <p:slideViewPr>
    <p:cSldViewPr snapToGrid="0">
      <p:cViewPr>
        <p:scale>
          <a:sx n="73" d="100"/>
          <a:sy n="73" d="100"/>
        </p:scale>
        <p:origin x="1080" y="-136"/>
      </p:cViewPr>
      <p:guideLst>
        <p:guide orient="horz" pos="55"/>
        <p:guide pos="2880"/>
        <p:guide orient="horz" pos="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7048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12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, </a:t>
            </a:r>
            <a:r>
              <a:rPr lang="en-US" baseline="0" dirty="0" err="1"/>
              <a:t>Gv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“ CHECK”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đếinh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5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120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Sau khi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đúng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lại và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diệt</a:t>
            </a:r>
            <a:r>
              <a:rPr lang="en-US" baseline="0" dirty="0"/>
              <a:t> </a:t>
            </a:r>
            <a:r>
              <a:rPr lang="en-US" baseline="0" dirty="0" err="1"/>
              <a:t>lâm</a:t>
            </a:r>
            <a:r>
              <a:rPr lang="en-US" baseline="0" dirty="0"/>
              <a:t> </a:t>
            </a:r>
            <a:r>
              <a:rPr lang="en-US" baseline="0"/>
              <a:t>tặc </a:t>
            </a:r>
            <a:r>
              <a:rPr lang="en-US" baseline="0" dirty="0" err="1"/>
              <a:t>bằng</a:t>
            </a:r>
            <a:r>
              <a:rPr lang="en-US" baseline="0" dirty="0"/>
              <a:t> cách </a:t>
            </a:r>
            <a:r>
              <a:rPr lang="en-US" baseline="0" dirty="0" err="1"/>
              <a:t>nhấn</a:t>
            </a:r>
            <a:r>
              <a:rPr lang="en-US" baseline="0" dirty="0"/>
              <a:t> vào con </a:t>
            </a:r>
            <a:r>
              <a:rPr lang="en-US" baseline="0" dirty="0" err="1"/>
              <a:t>khỉ</a:t>
            </a:r>
            <a:r>
              <a:rPr lang="en-US" baseline="0" dirty="0"/>
              <a:t> trên cây tương </a:t>
            </a:r>
            <a:r>
              <a:rPr lang="en-US" baseline="0" dirty="0" err="1"/>
              <a:t>ứng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12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22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98982" flipH="1">
            <a:off x="2915435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-914218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3168065" flipH="1">
            <a:off x="8055720" y="4467982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6299992">
            <a:off x="-285590" y="4544182"/>
            <a:ext cx="702587" cy="697070"/>
            <a:chOff x="1782100" y="1060200"/>
            <a:chExt cx="184050" cy="182600"/>
          </a:xfrm>
        </p:grpSpPr>
        <p:sp>
          <p:nvSpPr>
            <p:cNvPr id="13" name="Google Shape;13;p2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8199583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-372241" y="802482"/>
            <a:ext cx="743967" cy="677720"/>
            <a:chOff x="1519100" y="549200"/>
            <a:chExt cx="176400" cy="160700"/>
          </a:xfrm>
        </p:grpSpPr>
        <p:sp>
          <p:nvSpPr>
            <p:cNvPr id="22" name="Google Shape;22;p2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13100" y="1370500"/>
            <a:ext cx="5060400" cy="18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highlight>
                  <a:srgbClr val="FFFFFF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713100" y="32972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 flipH="1">
            <a:off x="8495675" y="-311713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3692326" flipH="1">
            <a:off x="-2288205" y="2563896"/>
            <a:ext cx="3313135" cy="2037027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 rot="4554771">
            <a:off x="7967658" y="4160687"/>
            <a:ext cx="1645260" cy="152268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>
            <a:off x="162516" y="132371"/>
            <a:ext cx="343947" cy="366672"/>
            <a:chOff x="1803100" y="543100"/>
            <a:chExt cx="145475" cy="155100"/>
          </a:xfrm>
        </p:grpSpPr>
        <p:sp>
          <p:nvSpPr>
            <p:cNvPr id="50" name="Google Shape;50;p4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58" name="Google Shape;58;p4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9"/>
          <p:cNvSpPr/>
          <p:nvPr/>
        </p:nvSpPr>
        <p:spPr>
          <a:xfrm rot="10397402" flipH="1">
            <a:off x="7439201" y="-1138334"/>
            <a:ext cx="3487296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 rot="10800000" flipH="1">
            <a:off x="-445970" y="-180647"/>
            <a:ext cx="3640865" cy="92262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515850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9" name="Google Shape;789;p39"/>
          <p:cNvGrpSpPr/>
          <p:nvPr/>
        </p:nvGrpSpPr>
        <p:grpSpPr>
          <a:xfrm>
            <a:off x="8544516" y="4604096"/>
            <a:ext cx="343947" cy="366672"/>
            <a:chOff x="1803100" y="543100"/>
            <a:chExt cx="145475" cy="155100"/>
          </a:xfrm>
        </p:grpSpPr>
        <p:sp>
          <p:nvSpPr>
            <p:cNvPr id="790" name="Google Shape;790;p3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39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798" name="Google Shape;798;p39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39"/>
          <p:cNvSpPr/>
          <p:nvPr/>
        </p:nvSpPr>
        <p:spPr>
          <a:xfrm flipH="1">
            <a:off x="-638114" y="1886925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0"/>
          <p:cNvSpPr/>
          <p:nvPr/>
        </p:nvSpPr>
        <p:spPr>
          <a:xfrm>
            <a:off x="-1343399" y="27308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0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0"/>
          <p:cNvSpPr/>
          <p:nvPr/>
        </p:nvSpPr>
        <p:spPr>
          <a:xfrm rot="9899984" flipH="1">
            <a:off x="8529927" y="1886928"/>
            <a:ext cx="1126893" cy="991146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0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0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0"/>
          <p:cNvGrpSpPr/>
          <p:nvPr/>
        </p:nvGrpSpPr>
        <p:grpSpPr>
          <a:xfrm>
            <a:off x="451245" y="347884"/>
            <a:ext cx="502311" cy="535498"/>
            <a:chOff x="1803100" y="543100"/>
            <a:chExt cx="145475" cy="155100"/>
          </a:xfrm>
        </p:grpSpPr>
        <p:sp>
          <p:nvSpPr>
            <p:cNvPr id="808" name="Google Shape;808;p4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40"/>
          <p:cNvSpPr/>
          <p:nvPr/>
        </p:nvSpPr>
        <p:spPr>
          <a:xfrm>
            <a:off x="67963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0"/>
          <p:cNvGrpSpPr/>
          <p:nvPr/>
        </p:nvGrpSpPr>
        <p:grpSpPr>
          <a:xfrm>
            <a:off x="8132819" y="3598487"/>
            <a:ext cx="596161" cy="619097"/>
            <a:chOff x="1524825" y="268825"/>
            <a:chExt cx="165050" cy="171400"/>
          </a:xfrm>
        </p:grpSpPr>
        <p:sp>
          <p:nvSpPr>
            <p:cNvPr id="817" name="Google Shape;817;p40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1"/>
          <p:cNvSpPr/>
          <p:nvPr/>
        </p:nvSpPr>
        <p:spPr>
          <a:xfrm rot="-298982">
            <a:off x="3360720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1"/>
          <p:cNvSpPr/>
          <p:nvPr/>
        </p:nvSpPr>
        <p:spPr>
          <a:xfrm rot="10800000">
            <a:off x="6385726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1"/>
          <p:cNvSpPr/>
          <p:nvPr/>
        </p:nvSpPr>
        <p:spPr>
          <a:xfrm rot="3168065">
            <a:off x="-405040" y="4490007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" name="Google Shape;836;p41"/>
          <p:cNvGrpSpPr/>
          <p:nvPr/>
        </p:nvGrpSpPr>
        <p:grpSpPr>
          <a:xfrm rot="-6299992" flipH="1">
            <a:off x="8246878" y="4259432"/>
            <a:ext cx="702587" cy="697070"/>
            <a:chOff x="1782100" y="1060200"/>
            <a:chExt cx="184050" cy="182600"/>
          </a:xfrm>
        </p:grpSpPr>
        <p:sp>
          <p:nvSpPr>
            <p:cNvPr id="837" name="Google Shape;837;p41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/>
          <p:nvPr/>
        </p:nvSpPr>
        <p:spPr>
          <a:xfrm flipH="1">
            <a:off x="-914218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41"/>
          <p:cNvGrpSpPr/>
          <p:nvPr/>
        </p:nvGrpSpPr>
        <p:grpSpPr>
          <a:xfrm flipH="1">
            <a:off x="8666723" y="1396257"/>
            <a:ext cx="743967" cy="677720"/>
            <a:chOff x="1519100" y="549200"/>
            <a:chExt cx="176400" cy="160700"/>
          </a:xfrm>
        </p:grpSpPr>
        <p:sp>
          <p:nvSpPr>
            <p:cNvPr id="846" name="Google Shape;846;p41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8" name="Google Shape;848;p41"/>
          <p:cNvSpPr/>
          <p:nvPr/>
        </p:nvSpPr>
        <p:spPr>
          <a:xfrm rot="10800000" flipH="1">
            <a:off x="2719225" y="-219151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75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85" r:id="rId4"/>
    <p:sldLayoutId id="2147483686" r:id="rId5"/>
    <p:sldLayoutId id="2147483687" r:id="rId6"/>
    <p:sldLayoutId id="214748369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microsoft.com/office/2007/relationships/hdphoto" Target="../media/hdphoto33.wdp"/><Relationship Id="rId26" Type="http://schemas.microsoft.com/office/2007/relationships/hdphoto" Target="../media/hdphoto37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2.png"/><Relationship Id="rId34" Type="http://schemas.openxmlformats.org/officeDocument/2006/relationships/image" Target="../media/image23.png"/><Relationship Id="rId7" Type="http://schemas.openxmlformats.org/officeDocument/2006/relationships/image" Target="../media/image45.png"/><Relationship Id="rId12" Type="http://schemas.microsoft.com/office/2007/relationships/hdphoto" Target="../media/hdphoto30.wdp"/><Relationship Id="rId17" Type="http://schemas.openxmlformats.org/officeDocument/2006/relationships/image" Target="../media/image50.png"/><Relationship Id="rId25" Type="http://schemas.openxmlformats.org/officeDocument/2006/relationships/image" Target="../media/image54.png"/><Relationship Id="rId33" Type="http://schemas.openxmlformats.org/officeDocument/2006/relationships/image" Target="../media/image58.png"/><Relationship Id="rId2" Type="http://schemas.openxmlformats.org/officeDocument/2006/relationships/audio" Target="../media/media3.MP3"/><Relationship Id="rId16" Type="http://schemas.microsoft.com/office/2007/relationships/hdphoto" Target="../media/hdphoto32.wdp"/><Relationship Id="rId20" Type="http://schemas.microsoft.com/office/2007/relationships/hdphoto" Target="../media/hdphoto34.wdp"/><Relationship Id="rId29" Type="http://schemas.openxmlformats.org/officeDocument/2006/relationships/image" Target="../media/image56.png"/><Relationship Id="rId1" Type="http://schemas.microsoft.com/office/2007/relationships/media" Target="../media/media3.MP3"/><Relationship Id="rId6" Type="http://schemas.microsoft.com/office/2007/relationships/hdphoto" Target="../media/hdphoto27.wdp"/><Relationship Id="rId11" Type="http://schemas.openxmlformats.org/officeDocument/2006/relationships/image" Target="../media/image47.png"/><Relationship Id="rId24" Type="http://schemas.microsoft.com/office/2007/relationships/hdphoto" Target="../media/hdphoto36.wdp"/><Relationship Id="rId32" Type="http://schemas.openxmlformats.org/officeDocument/2006/relationships/image" Target="../media/image57.png"/><Relationship Id="rId5" Type="http://schemas.openxmlformats.org/officeDocument/2006/relationships/image" Target="../media/image44.jpeg"/><Relationship Id="rId15" Type="http://schemas.openxmlformats.org/officeDocument/2006/relationships/image" Target="../media/image49.png"/><Relationship Id="rId23" Type="http://schemas.openxmlformats.org/officeDocument/2006/relationships/image" Target="../media/image53.png"/><Relationship Id="rId28" Type="http://schemas.microsoft.com/office/2007/relationships/hdphoto" Target="../media/hdphoto38.wdp"/><Relationship Id="rId10" Type="http://schemas.microsoft.com/office/2007/relationships/hdphoto" Target="../media/hdphoto29.wdp"/><Relationship Id="rId19" Type="http://schemas.openxmlformats.org/officeDocument/2006/relationships/image" Target="../media/image51.png"/><Relationship Id="rId31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46.png"/><Relationship Id="rId14" Type="http://schemas.microsoft.com/office/2007/relationships/hdphoto" Target="../media/hdphoto31.wdp"/><Relationship Id="rId22" Type="http://schemas.microsoft.com/office/2007/relationships/hdphoto" Target="../media/hdphoto35.wdp"/><Relationship Id="rId27" Type="http://schemas.openxmlformats.org/officeDocument/2006/relationships/image" Target="../media/image55.png"/><Relationship Id="rId30" Type="http://schemas.microsoft.com/office/2007/relationships/hdphoto" Target="../media/hdphoto39.wdp"/><Relationship Id="rId35" Type="http://schemas.openxmlformats.org/officeDocument/2006/relationships/audio" Target="../media/audio3.wav"/><Relationship Id="rId8" Type="http://schemas.microsoft.com/office/2007/relationships/hdphoto" Target="../media/hdphoto28.wdp"/></Relationships>
</file>

<file path=ppt/slides/_rels/slide12.xml.rels><?xml version="1.0" encoding="UTF-8" standalone="yes"?>
<Relationships xmlns="http://schemas.openxmlformats.org/package/2006/relationships"><Relationship Id="rId13" Type="http://schemas.microsoft.com/office/2007/relationships/hdphoto" Target="../media/hdphoto44.wdp"/><Relationship Id="rId18" Type="http://schemas.openxmlformats.org/officeDocument/2006/relationships/image" Target="../media/image66.png"/><Relationship Id="rId26" Type="http://schemas.microsoft.com/office/2007/relationships/hdphoto" Target="../media/hdphoto45.wdp"/><Relationship Id="rId39" Type="http://schemas.openxmlformats.org/officeDocument/2006/relationships/image" Target="../media/image73.png"/><Relationship Id="rId21" Type="http://schemas.openxmlformats.org/officeDocument/2006/relationships/slide" Target="slide14.xml"/><Relationship Id="rId34" Type="http://schemas.openxmlformats.org/officeDocument/2006/relationships/image" Target="../media/image71.png"/><Relationship Id="rId42" Type="http://schemas.microsoft.com/office/2007/relationships/hdphoto" Target="../media/hdphoto50.wdp"/><Relationship Id="rId47" Type="http://schemas.openxmlformats.org/officeDocument/2006/relationships/image" Target="../media/image77.png"/><Relationship Id="rId50" Type="http://schemas.openxmlformats.org/officeDocument/2006/relationships/image" Target="../media/image78.png"/><Relationship Id="rId7" Type="http://schemas.microsoft.com/office/2007/relationships/hdphoto" Target="../media/hdphoto4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29" Type="http://schemas.microsoft.com/office/2007/relationships/hdphoto" Target="../media/hdphoto46.wdp"/><Relationship Id="rId11" Type="http://schemas.microsoft.com/office/2007/relationships/hdphoto" Target="../media/hdphoto43.wdp"/><Relationship Id="rId24" Type="http://schemas.openxmlformats.org/officeDocument/2006/relationships/slide" Target="slide16.xml"/><Relationship Id="rId32" Type="http://schemas.openxmlformats.org/officeDocument/2006/relationships/image" Target="../media/image70.png"/><Relationship Id="rId37" Type="http://schemas.microsoft.com/office/2007/relationships/hdphoto" Target="../media/hdphoto38.wdp"/><Relationship Id="rId40" Type="http://schemas.microsoft.com/office/2007/relationships/hdphoto" Target="../media/hdphoto49.wdp"/><Relationship Id="rId45" Type="http://schemas.openxmlformats.org/officeDocument/2006/relationships/image" Target="../media/image76.png"/><Relationship Id="rId5" Type="http://schemas.microsoft.com/office/2007/relationships/hdphoto" Target="../media/hdphoto40.wdp"/><Relationship Id="rId15" Type="http://schemas.openxmlformats.org/officeDocument/2006/relationships/slide" Target="slide13.xml"/><Relationship Id="rId23" Type="http://schemas.microsoft.com/office/2007/relationships/hdphoto" Target="../media/hdphoto34.wdp"/><Relationship Id="rId28" Type="http://schemas.openxmlformats.org/officeDocument/2006/relationships/image" Target="../media/image69.png"/><Relationship Id="rId36" Type="http://schemas.openxmlformats.org/officeDocument/2006/relationships/image" Target="../media/image55.png"/><Relationship Id="rId49" Type="http://schemas.openxmlformats.org/officeDocument/2006/relationships/slide" Target="slide18.xml"/><Relationship Id="rId10" Type="http://schemas.openxmlformats.org/officeDocument/2006/relationships/image" Target="../media/image63.png"/><Relationship Id="rId19" Type="http://schemas.openxmlformats.org/officeDocument/2006/relationships/slide" Target="slide15.xml"/><Relationship Id="rId31" Type="http://schemas.microsoft.com/office/2007/relationships/hdphoto" Target="../media/hdphoto37.wdp"/><Relationship Id="rId44" Type="http://schemas.microsoft.com/office/2007/relationships/hdphoto" Target="../media/hdphoto51.wdp"/><Relationship Id="rId4" Type="http://schemas.openxmlformats.org/officeDocument/2006/relationships/image" Target="../media/image60.png"/><Relationship Id="rId9" Type="http://schemas.microsoft.com/office/2007/relationships/hdphoto" Target="../media/hdphoto42.wdp"/><Relationship Id="rId14" Type="http://schemas.openxmlformats.org/officeDocument/2006/relationships/image" Target="../media/image65.png"/><Relationship Id="rId22" Type="http://schemas.openxmlformats.org/officeDocument/2006/relationships/image" Target="../media/image51.png"/><Relationship Id="rId27" Type="http://schemas.openxmlformats.org/officeDocument/2006/relationships/slide" Target="slide17.xml"/><Relationship Id="rId30" Type="http://schemas.openxmlformats.org/officeDocument/2006/relationships/image" Target="../media/image54.png"/><Relationship Id="rId35" Type="http://schemas.microsoft.com/office/2007/relationships/hdphoto" Target="../media/hdphoto48.wdp"/><Relationship Id="rId43" Type="http://schemas.openxmlformats.org/officeDocument/2006/relationships/image" Target="../media/image75.png"/><Relationship Id="rId48" Type="http://schemas.microsoft.com/office/2007/relationships/hdphoto" Target="../media/hdphoto53.wdp"/><Relationship Id="rId8" Type="http://schemas.openxmlformats.org/officeDocument/2006/relationships/image" Target="../media/image62.png"/><Relationship Id="rId51" Type="http://schemas.openxmlformats.org/officeDocument/2006/relationships/image" Target="../media/image23.png"/><Relationship Id="rId3" Type="http://schemas.openxmlformats.org/officeDocument/2006/relationships/image" Target="../media/image59.jpeg"/><Relationship Id="rId12" Type="http://schemas.openxmlformats.org/officeDocument/2006/relationships/image" Target="../media/image64.png"/><Relationship Id="rId17" Type="http://schemas.microsoft.com/office/2007/relationships/hdphoto" Target="../media/hdphoto35.wdp"/><Relationship Id="rId25" Type="http://schemas.openxmlformats.org/officeDocument/2006/relationships/image" Target="../media/image68.png"/><Relationship Id="rId33" Type="http://schemas.microsoft.com/office/2007/relationships/hdphoto" Target="../media/hdphoto47.wdp"/><Relationship Id="rId38" Type="http://schemas.openxmlformats.org/officeDocument/2006/relationships/image" Target="../media/image72.png"/><Relationship Id="rId46" Type="http://schemas.microsoft.com/office/2007/relationships/hdphoto" Target="../media/hdphoto52.wdp"/><Relationship Id="rId20" Type="http://schemas.openxmlformats.org/officeDocument/2006/relationships/image" Target="../media/image67.png"/><Relationship Id="rId41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microsoft.com/office/2007/relationships/hdphoto" Target="../media/hdphoto54.wdp"/><Relationship Id="rId12" Type="http://schemas.microsoft.com/office/2007/relationships/hdphoto" Target="../media/hdphoto56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3.png"/><Relationship Id="rId5" Type="http://schemas.openxmlformats.org/officeDocument/2006/relationships/image" Target="../media/image23.png"/><Relationship Id="rId10" Type="http://schemas.openxmlformats.org/officeDocument/2006/relationships/slide" Target="slide12.xml"/><Relationship Id="rId4" Type="http://schemas.openxmlformats.org/officeDocument/2006/relationships/image" Target="../media/image80.png"/><Relationship Id="rId9" Type="http://schemas.microsoft.com/office/2007/relationships/hdphoto" Target="../media/hdphoto5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79.png"/><Relationship Id="rId7" Type="http://schemas.microsoft.com/office/2007/relationships/hdphoto" Target="../media/hdphoto57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23.png"/><Relationship Id="rId10" Type="http://schemas.microsoft.com/office/2007/relationships/hdphoto" Target="../media/hdphoto56.wdp"/><Relationship Id="rId4" Type="http://schemas.openxmlformats.org/officeDocument/2006/relationships/image" Target="../media/image84.png"/><Relationship Id="rId9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6.wdp"/><Relationship Id="rId3" Type="http://schemas.openxmlformats.org/officeDocument/2006/relationships/image" Target="../media/image86.png"/><Relationship Id="rId7" Type="http://schemas.openxmlformats.org/officeDocument/2006/relationships/image" Target="../media/image8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23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6.wdp"/><Relationship Id="rId3" Type="http://schemas.openxmlformats.org/officeDocument/2006/relationships/image" Target="../media/image86.png"/><Relationship Id="rId7" Type="http://schemas.openxmlformats.org/officeDocument/2006/relationships/image" Target="../media/image8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23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9.wdp"/><Relationship Id="rId3" Type="http://schemas.openxmlformats.org/officeDocument/2006/relationships/image" Target="../media/image79.png"/><Relationship Id="rId7" Type="http://schemas.openxmlformats.org/officeDocument/2006/relationships/image" Target="../media/image91.png"/><Relationship Id="rId12" Type="http://schemas.microsoft.com/office/2007/relationships/hdphoto" Target="../media/hdphoto56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8.wdp"/><Relationship Id="rId11" Type="http://schemas.openxmlformats.org/officeDocument/2006/relationships/image" Target="../media/image83.png"/><Relationship Id="rId5" Type="http://schemas.openxmlformats.org/officeDocument/2006/relationships/image" Target="../media/image90.png"/><Relationship Id="rId10" Type="http://schemas.openxmlformats.org/officeDocument/2006/relationships/slide" Target="slide12.xml"/><Relationship Id="rId4" Type="http://schemas.openxmlformats.org/officeDocument/2006/relationships/image" Target="../media/image89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0.wdp"/><Relationship Id="rId3" Type="http://schemas.openxmlformats.org/officeDocument/2006/relationships/image" Target="../media/image27.png"/><Relationship Id="rId7" Type="http://schemas.microsoft.com/office/2007/relationships/hdphoto" Target="../media/hdphoto18.wdp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9.wdp"/><Relationship Id="rId5" Type="http://schemas.openxmlformats.org/officeDocument/2006/relationships/image" Target="../media/image23.png"/><Relationship Id="rId15" Type="http://schemas.microsoft.com/office/2007/relationships/hdphoto" Target="../media/hdphoto21.wdp"/><Relationship Id="rId10" Type="http://schemas.openxmlformats.org/officeDocument/2006/relationships/image" Target="../media/image29.png"/><Relationship Id="rId4" Type="http://schemas.microsoft.com/office/2007/relationships/hdphoto" Target="../media/hdphoto17.wdp"/><Relationship Id="rId9" Type="http://schemas.microsoft.com/office/2007/relationships/hdphoto" Target="../media/hdphoto15.wdp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2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0.wdp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2.wdp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1.wdp"/><Relationship Id="rId11" Type="http://schemas.openxmlformats.org/officeDocument/2006/relationships/audio" Target="../media/audio2.wav"/><Relationship Id="rId5" Type="http://schemas.openxmlformats.org/officeDocument/2006/relationships/image" Target="../media/image100.png"/><Relationship Id="rId10" Type="http://schemas.microsoft.com/office/2007/relationships/hdphoto" Target="../media/hdphoto63.wdp"/><Relationship Id="rId4" Type="http://schemas.openxmlformats.org/officeDocument/2006/relationships/image" Target="../media/image99.png"/><Relationship Id="rId9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6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microsoft.com/office/2007/relationships/hdphoto" Target="../media/hdphoto2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audio" Target="../media/audio3.wav"/><Relationship Id="rId5" Type="http://schemas.openxmlformats.org/officeDocument/2006/relationships/image" Target="../media/image32.png"/><Relationship Id="rId10" Type="http://schemas.microsoft.com/office/2007/relationships/hdphoto" Target="../media/hdphoto23.wdp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audio" Target="../media/audio3.wav"/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12" Type="http://schemas.microsoft.com/office/2007/relationships/hdphoto" Target="../media/hdphoto2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11" Type="http://schemas.openxmlformats.org/officeDocument/2006/relationships/image" Target="../media/image35.png"/><Relationship Id="rId5" Type="http://schemas.openxmlformats.org/officeDocument/2006/relationships/image" Target="../media/image36.png"/><Relationship Id="rId10" Type="http://schemas.microsoft.com/office/2007/relationships/hdphoto" Target="../media/hdphoto26.wdp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2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9.gif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2.png"/><Relationship Id="rId4" Type="http://schemas.openxmlformats.org/officeDocument/2006/relationships/audio" Target="../media/audio7.wav"/><Relationship Id="rId9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0.wdp"/><Relationship Id="rId3" Type="http://schemas.openxmlformats.org/officeDocument/2006/relationships/image" Target="../media/image26.png"/><Relationship Id="rId7" Type="http://schemas.microsoft.com/office/2007/relationships/hdphoto" Target="../media/hdphoto18.wdp"/><Relationship Id="rId12" Type="http://schemas.openxmlformats.org/officeDocument/2006/relationships/image" Target="../media/image30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9.wdp"/><Relationship Id="rId5" Type="http://schemas.microsoft.com/office/2007/relationships/hdphoto" Target="../media/hdphoto17.wdp"/><Relationship Id="rId15" Type="http://schemas.microsoft.com/office/2007/relationships/hdphoto" Target="../media/hdphoto21.wdp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microsoft.com/office/2007/relationships/hdphoto" Target="../media/hdphoto15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1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43.png"/><Relationship Id="rId5" Type="http://schemas.openxmlformats.org/officeDocument/2006/relationships/audio" Target="../media/audio9.wav"/><Relationship Id="rId10" Type="http://schemas.openxmlformats.org/officeDocument/2006/relationships/image" Target="../media/image42.png"/><Relationship Id="rId4" Type="http://schemas.openxmlformats.org/officeDocument/2006/relationships/audio" Target="../media/audio8.wav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56184">
            <a:off x="7290903" y="3521593"/>
            <a:ext cx="1014331" cy="14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659703" y="1402591"/>
            <a:ext cx="3607136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2906107" y="996674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Practice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" y="10314"/>
            <a:ext cx="9119978" cy="512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02" y="3406589"/>
            <a:ext cx="967654" cy="11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55" y="3992401"/>
            <a:ext cx="1062522" cy="7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70" y="3992401"/>
            <a:ext cx="1780185" cy="60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00" y="3992400"/>
            <a:ext cx="758945" cy="50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" y="3992401"/>
            <a:ext cx="1062522" cy="7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3741" y="3965733"/>
            <a:ext cx="910733" cy="5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95" y="2759696"/>
            <a:ext cx="1469067" cy="26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80686" y="2871707"/>
            <a:ext cx="1828447" cy="276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31751" y="-1678336"/>
            <a:ext cx="9244604" cy="82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4714" y="1040860"/>
            <a:ext cx="910732" cy="13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50757" y="2434167"/>
            <a:ext cx="1011565" cy="98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78" y="197203"/>
            <a:ext cx="2595427" cy="26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1539" y="1418717"/>
            <a:ext cx="2855269" cy="110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87" b="1" dirty="0">
                <a:ln>
                  <a:solidFill>
                    <a:srgbClr val="FFFF00"/>
                  </a:solidFill>
                </a:ln>
                <a:solidFill>
                  <a:srgbClr val="99FF33"/>
                </a:solidFill>
                <a:effectLst>
                  <a:glow rad="139700">
                    <a:srgbClr val="2D2D89">
                      <a:satMod val="175000"/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PROTECT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87" b="1" dirty="0">
                <a:ln>
                  <a:solidFill>
                    <a:srgbClr val="FFFF00"/>
                  </a:solidFill>
                </a:ln>
                <a:solidFill>
                  <a:srgbClr val="99FF33"/>
                </a:solidFill>
                <a:effectLst>
                  <a:glow rad="139700">
                    <a:srgbClr val="2D2D89">
                      <a:satMod val="175000"/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THE JUNGLE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90" y="3233033"/>
            <a:ext cx="1147572" cy="69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675261" y="4497403"/>
            <a:ext cx="607156" cy="607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35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58" y="-84554"/>
            <a:ext cx="9183224" cy="521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907" y="3055723"/>
            <a:ext cx="758945" cy="95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6776" y="3527814"/>
            <a:ext cx="1669677" cy="4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44" y="3527815"/>
            <a:ext cx="1040387" cy="69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97554" y="3872320"/>
            <a:ext cx="1087241" cy="36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453" y="3711460"/>
            <a:ext cx="990693" cy="69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91" y="3861956"/>
            <a:ext cx="591344" cy="56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16223" y="3251029"/>
            <a:ext cx="1449900" cy="22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80" y="1509228"/>
            <a:ext cx="4073000" cy="37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21" y="3088824"/>
            <a:ext cx="1554255" cy="22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9273" y="3234784"/>
            <a:ext cx="1100469" cy="20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5776" y="3916145"/>
            <a:ext cx="986627" cy="13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04" y="3187588"/>
            <a:ext cx="1783790" cy="21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3" y="-108496"/>
            <a:ext cx="943147" cy="13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087077" y="544508"/>
            <a:ext cx="794717" cy="8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5688466" y="-292062"/>
            <a:ext cx="1061834" cy="13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6610" y="367920"/>
            <a:ext cx="832424" cy="81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183197" y="970048"/>
            <a:ext cx="1005695" cy="99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93" y="957055"/>
            <a:ext cx="825862" cy="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53" y="1342114"/>
            <a:ext cx="498572" cy="60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01" y="240895"/>
            <a:ext cx="560169" cy="7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41" y="988821"/>
            <a:ext cx="480665" cy="5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089" y="1872687"/>
            <a:ext cx="526877" cy="68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6" y="2748100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373624" y="4217612"/>
            <a:ext cx="1449900" cy="22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02" y="2895402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16069" y="4477828"/>
            <a:ext cx="1100469" cy="20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32" y="2823151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399946" y="4215381"/>
            <a:ext cx="1554255" cy="22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62" y="3605812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214798" y="4699445"/>
            <a:ext cx="986627" cy="13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845" y="2998657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7286712" y="4486894"/>
            <a:ext cx="1783790" cy="21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5" action="ppaction://hlinksldjump"/>
          </p:cNvPr>
          <p:cNvSpPr/>
          <p:nvPr/>
        </p:nvSpPr>
        <p:spPr>
          <a:xfrm>
            <a:off x="967017" y="2746179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21" action="ppaction://hlinksldjump"/>
          </p:cNvPr>
          <p:cNvSpPr/>
          <p:nvPr/>
        </p:nvSpPr>
        <p:spPr>
          <a:xfrm>
            <a:off x="2540677" y="2799434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9" action="ppaction://hlinksldjump"/>
          </p:cNvPr>
          <p:cNvSpPr/>
          <p:nvPr/>
        </p:nvSpPr>
        <p:spPr>
          <a:xfrm>
            <a:off x="4870138" y="2834671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6165784" y="3416076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27" action="ppaction://hlinksldjump"/>
          </p:cNvPr>
          <p:cNvSpPr/>
          <p:nvPr/>
        </p:nvSpPr>
        <p:spPr>
          <a:xfrm>
            <a:off x="7598380" y="2876172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5</a:t>
            </a:r>
          </a:p>
        </p:txBody>
      </p:sp>
      <p:pic>
        <p:nvPicPr>
          <p:cNvPr id="44" name="Picture 2" descr="C:\Users\ADMIN\Desktop\Tai nguyen thiet ke tro choi\Bảng gỗ\Picture1 (2).pn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940" y="729608"/>
            <a:ext cx="909821" cy="38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63" y="22662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-2.22222E-6 0.25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13113"/>
            <a:ext cx="8986345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920" y="1791373"/>
            <a:ext cx="3982431" cy="2952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535702" y="691127"/>
            <a:ext cx="3440543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some goats</a:t>
            </a:r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00" b="98600" l="10000" r="89459"/>
                    </a14:imgEffect>
                  </a14:imgLayer>
                </a14:imgProps>
              </a:ext>
            </a:extLst>
          </a:blip>
          <a:srcRect l="22390" t="1783"/>
          <a:stretch/>
        </p:blipFill>
        <p:spPr>
          <a:xfrm>
            <a:off x="7168262" y="1468473"/>
            <a:ext cx="2110176" cy="3274969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317920" y="1235500"/>
            <a:ext cx="4360198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some goats.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0" b="97994" l="9294" r="91450">
                        <a14:foregroundMark x1="33457" y1="25788" x2="53903" y2="24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881" y="1759613"/>
            <a:ext cx="2577153" cy="334359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72" y="1391827"/>
            <a:ext cx="4057650" cy="30184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528" y="-33647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7" b="95494" l="9920" r="89991">
                        <a14:backgroundMark x1="13673" y1="39424" x2="20554" y2="74343"/>
                        <a14:backgroundMark x1="34138" y1="54819" x2="37623" y2="59825"/>
                        <a14:backgroundMark x1="61841" y1="63705" x2="62735" y2="79474"/>
                        <a14:backgroundMark x1="46917" y1="55569" x2="46381" y2="47685"/>
                        <a14:backgroundMark x1="29848" y1="81227" x2="29669" y2="76846"/>
                        <a14:backgroundMark x1="85612" y1="87359" x2="78910" y2="77722"/>
                        <a14:backgroundMark x1="49777" y1="58573" x2="41823" y2="56571"/>
                        <a14:backgroundMark x1="37623" y1="75594" x2="35478" y2="72841"/>
                        <a14:backgroundMark x1="84718" y1="58073" x2="80697" y2="46058"/>
                        <a14:backgroundMark x1="65952" y1="57322" x2="63450" y2="60826"/>
                        <a14:backgroundMark x1="60322" y1="50188" x2="59786" y2="3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3258" y="1030353"/>
            <a:ext cx="5643064" cy="4029319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535702" y="691127"/>
            <a:ext cx="3440543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cow.</a:t>
            </a:r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386342" y="679173"/>
            <a:ext cx="3637802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cow. </a:t>
            </a:r>
          </a:p>
        </p:txBody>
      </p:sp>
    </p:spTree>
    <p:extLst>
      <p:ext uri="{BB962C8B-B14F-4D97-AF65-F5344CB8AC3E}">
        <p14:creationId xmlns:p14="http://schemas.microsoft.com/office/powerpoint/2010/main" val="5327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-1143000"/>
            <a:ext cx="9525000" cy="7429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228" y="1471379"/>
            <a:ext cx="3997098" cy="304849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19831"/>
              <a:gd name="adj2" fmla="val 85407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 dog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631530" y="1754894"/>
            <a:ext cx="4360198" cy="757086"/>
          </a:xfrm>
          <a:prstGeom prst="wedgeRoundRectCallout">
            <a:avLst>
              <a:gd name="adj1" fmla="val -49569"/>
              <a:gd name="adj2" fmla="val 10158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dog.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30568" y="4384074"/>
            <a:ext cx="1915511" cy="5593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-1143000"/>
            <a:ext cx="9525000" cy="7429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773" y="1095391"/>
            <a:ext cx="5241471" cy="385216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19831"/>
              <a:gd name="adj2" fmla="val 85407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 fish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705303" y="791508"/>
            <a:ext cx="4360198" cy="757086"/>
          </a:xfrm>
          <a:prstGeom prst="wedgeRoundRectCallout">
            <a:avLst>
              <a:gd name="adj1" fmla="val -49569"/>
              <a:gd name="adj2" fmla="val 10158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fish . 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41" y="1839734"/>
            <a:ext cx="4184198" cy="3131731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6" b="97614" l="6061" r="939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0457" y="1409257"/>
            <a:ext cx="2167315" cy="3303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6" b="99342" l="893" r="985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4114" y="1408663"/>
            <a:ext cx="2695326" cy="365794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59697"/>
              <a:gd name="adj2" fmla="val 25018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two rabbits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705303" y="791508"/>
            <a:ext cx="4360198" cy="757086"/>
          </a:xfrm>
          <a:prstGeom prst="wedgeRoundRectCallout">
            <a:avLst>
              <a:gd name="adj1" fmla="val 5668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two rabbits.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2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45740"/>
            <a:ext cx="9184917" cy="46102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15300"/>
            <a:ext cx="914692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5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Point and Say. </a:t>
            </a:r>
            <a:r>
              <a:rPr lang="en-US" sz="3200" b="1" dirty="0">
                <a:ln/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740"/>
            <a:ext cx="9184917" cy="2324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81" t="4684"/>
          <a:stretch/>
        </p:blipFill>
        <p:spPr>
          <a:xfrm>
            <a:off x="3388274" y="2869959"/>
            <a:ext cx="5796643" cy="22860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1. We’ve got some goats.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2.We’ve got a cow. 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61164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3.We’ve got a dog.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4.We’ve got a fish. 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277398" y="3085658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5.We’ve got two rabbits. </a:t>
            </a:r>
          </a:p>
        </p:txBody>
      </p:sp>
    </p:spTree>
    <p:extLst>
      <p:ext uri="{BB962C8B-B14F-4D97-AF65-F5344CB8AC3E}">
        <p14:creationId xmlns:p14="http://schemas.microsoft.com/office/powerpoint/2010/main" val="4821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6" name="(Âm Thanh) chuyển cảnh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Production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351" b="11662"/>
          <a:stretch/>
        </p:blipFill>
        <p:spPr>
          <a:xfrm>
            <a:off x="0" y="16328"/>
            <a:ext cx="9301071" cy="5127172"/>
          </a:xfrm>
          <a:prstGeom prst="rect">
            <a:avLst/>
          </a:prstGeom>
        </p:spPr>
      </p:pic>
      <p:sp>
        <p:nvSpPr>
          <p:cNvPr id="7" name="Google Shape;864;p45"/>
          <p:cNvSpPr txBox="1">
            <a:spLocks/>
          </p:cNvSpPr>
          <p:nvPr/>
        </p:nvSpPr>
        <p:spPr>
          <a:xfrm>
            <a:off x="2230629" y="1116700"/>
            <a:ext cx="452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7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pPr marL="0" indent="0"/>
            <a:r>
              <a:rPr lang="en-US" sz="3200" b="1" dirty="0">
                <a:latin typeface="Comic Sans MS" panose="030F0702030302020204" pitchFamily="66" charset="0"/>
              </a:rPr>
              <a:t>Lesson 1. Task 4 5 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2668865" y="2983562"/>
            <a:ext cx="1949550" cy="933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49" b="92838" l="3046" r="100000">
                        <a14:foregroundMark x1="59645" y1="32095" x2="62944" y2="50663"/>
                        <a14:foregroundMark x1="57234" y1="29443" x2="59010" y2="39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8996" y="2967527"/>
            <a:ext cx="5004057" cy="23940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5136" y="620560"/>
            <a:ext cx="4839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Unit 3. On the farm</a:t>
            </a:r>
          </a:p>
        </p:txBody>
      </p:sp>
    </p:spTree>
    <p:extLst>
      <p:ext uri="{BB962C8B-B14F-4D97-AF65-F5344CB8AC3E}">
        <p14:creationId xmlns:p14="http://schemas.microsoft.com/office/powerpoint/2010/main" val="298572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RM FU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0" y="665928"/>
            <a:ext cx="9144000" cy="461306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DF903-8152-45A7-872E-EC7552D58F82}"/>
              </a:ext>
            </a:extLst>
          </p:cNvPr>
          <p:cNvSpPr/>
          <p:nvPr/>
        </p:nvSpPr>
        <p:spPr>
          <a:xfrm>
            <a:off x="0" y="7219"/>
            <a:ext cx="9046029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6. Let’s talk.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1727731"/>
            <a:ext cx="5166337" cy="3310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1803194" y="749732"/>
            <a:ext cx="2751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My farm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5013135" y="665928"/>
            <a:ext cx="4000500" cy="1687890"/>
          </a:xfrm>
          <a:prstGeom prst="wedgeEllipseCallout">
            <a:avLst>
              <a:gd name="adj1" fmla="val -52262"/>
              <a:gd name="adj2" fmla="val 25136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We’ve got α horse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on the fαrm. It’s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brown α</a:t>
            </a:r>
            <a:r>
              <a:rPr lang="en-US" sz="2400" dirty="0" err="1">
                <a:latin typeface="Comic Sans MS" panose="030F0702030302020204" pitchFamily="66" charset="0"/>
              </a:rPr>
              <a:t>nd</a:t>
            </a:r>
            <a:r>
              <a:rPr lang="en-US" sz="2400" dirty="0">
                <a:latin typeface="Comic Sans MS" panose="030F0702030302020204" pitchFamily="66" charset="0"/>
              </a:rPr>
              <a:t> tαll.</a:t>
            </a:r>
          </a:p>
        </p:txBody>
      </p:sp>
    </p:spTree>
    <p:extLst>
      <p:ext uri="{BB962C8B-B14F-4D97-AF65-F5344CB8AC3E}">
        <p14:creationId xmlns:p14="http://schemas.microsoft.com/office/powerpoint/2010/main" val="15447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7" name="Slide Sound Effect (mp3cut.net)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Assessment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51481"/>
            <a:ext cx="9144000" cy="459201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483"/>
            <a:ext cx="9144000" cy="648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 txBox="1">
            <a:spLocks/>
          </p:cNvSpPr>
          <p:nvPr/>
        </p:nvSpPr>
        <p:spPr>
          <a:xfrm>
            <a:off x="325474" y="-3216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4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Look, read and write.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584" r="1532" b="25851"/>
          <a:stretch/>
        </p:blipFill>
        <p:spPr>
          <a:xfrm>
            <a:off x="5869391" y="602989"/>
            <a:ext cx="1808444" cy="1411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827689" y="890752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1. We’ve got  …………………….</a:t>
            </a:r>
          </a:p>
        </p:txBody>
      </p:sp>
      <p:sp>
        <p:nvSpPr>
          <p:cNvPr id="9" name="Rectangle 8"/>
          <p:cNvSpPr/>
          <p:nvPr/>
        </p:nvSpPr>
        <p:spPr>
          <a:xfrm>
            <a:off x="827688" y="2267563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2. We’ve got  …………………….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729" t="2609" r="-1625" b="10486"/>
          <a:stretch/>
        </p:blipFill>
        <p:spPr>
          <a:xfrm>
            <a:off x="5869390" y="2122883"/>
            <a:ext cx="1926657" cy="1313999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827688" y="3644374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3. We’ve got  …………………….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5" b="100000" l="1969" r="100000">
                        <a14:foregroundMark x1="17323" y1="88197" x2="25000" y2="99016"/>
                        <a14:backgroundMark x1="12795" y1="33115" x2="12402" y2="9508"/>
                        <a14:backgroundMark x1="86614" y1="75410" x2="88780" y2="77377"/>
                        <a14:backgroundMark x1="87205" y1="91475" x2="89370" y2="80656"/>
                        <a14:backgroundMark x1="3150" y1="33443" x2="25984" y2="34098"/>
                      </a14:backgroundRemoval>
                    </a14:imgEffect>
                  </a14:imgLayer>
                </a14:imgProps>
              </a:ext>
            </a:extLst>
          </a:blip>
          <a:srcRect l="4959" t="2510"/>
          <a:stretch/>
        </p:blipFill>
        <p:spPr>
          <a:xfrm>
            <a:off x="5869391" y="3618185"/>
            <a:ext cx="1987634" cy="122411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2969908" y="974793"/>
            <a:ext cx="1996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sheep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2788605" y="2385825"/>
            <a:ext cx="249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some chickens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3064499" y="3831327"/>
            <a:ext cx="249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horse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3DE0B-D86B-6944-9CF3-B4B27FBEAE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126" y="-57714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207" t="3982" r="2547" b="2832"/>
          <a:stretch/>
        </p:blipFill>
        <p:spPr>
          <a:xfrm>
            <a:off x="9617" y="3923"/>
            <a:ext cx="9144001" cy="5143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56" y="0"/>
            <a:ext cx="1621677" cy="780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0" b="96375" l="3259" r="98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0783" y="1300771"/>
            <a:ext cx="4988606" cy="33223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51167" y="2192921"/>
            <a:ext cx="477085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75" indent="60325"/>
            <a:r>
              <a:rPr lang="en-US" sz="2800" b="1" u="sng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Structures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r>
              <a:rPr lang="en-US" sz="28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We’ve got some goats.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500" l="536" r="98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878" y="660183"/>
            <a:ext cx="3308957" cy="14186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53870" y="1163473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47" b="100000" l="2100" r="96588">
                        <a14:foregroundMark x1="7349" y1="21429" x2="12598" y2="78571"/>
                        <a14:foregroundMark x1="9974" y1="22078" x2="85564" y2="13636"/>
                        <a14:foregroundMark x1="85302" y1="34091" x2="88189" y2="73377"/>
                        <a14:foregroundMark x1="90289" y1="71429" x2="93701" y2="87013"/>
                        <a14:foregroundMark x1="19685" y1="85714" x2="83727" y2="87013"/>
                        <a14:foregroundMark x1="85039" y1="86364" x2="95538" y2="85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1674">
            <a:off x="215530" y="1126000"/>
            <a:ext cx="3196763" cy="2891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0798835">
            <a:off x="555537" y="2479858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‘ve got = have got</a:t>
            </a:r>
          </a:p>
        </p:txBody>
      </p:sp>
    </p:spTree>
    <p:extLst>
      <p:ext uri="{BB962C8B-B14F-4D97-AF65-F5344CB8AC3E}">
        <p14:creationId xmlns:p14="http://schemas.microsoft.com/office/powerpoint/2010/main" val="41110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(Âm Thanh) chuyển cảnh (mp3cut.net).wav"/>
          </p:stSnd>
        </p:sndAc>
      </p:transition>
    </mc:Choice>
    <mc:Fallback xmlns="">
      <p:transition spd="slow">
        <p:sndAc>
          <p:stSnd>
            <p:snd r:embed="rId11" name="(Âm Thanh) chuyển cảnh (mp3cut.net)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659703" y="1402591"/>
            <a:ext cx="3607136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2906107" y="996674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005" r="3000" b="3494"/>
          <a:stretch/>
        </p:blipFill>
        <p:spPr>
          <a:xfrm>
            <a:off x="1" y="-537400"/>
            <a:ext cx="9153524" cy="56808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44407" y="4255126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7" b="98711" l="3035" r="95367"/>
                    </a14:imgEffect>
                  </a14:imgLayer>
                </a14:imgProps>
              </a:ext>
            </a:extLst>
          </a:blip>
          <a:srcRect t="-735" r="59028"/>
          <a:stretch/>
        </p:blipFill>
        <p:spPr>
          <a:xfrm>
            <a:off x="7581530" y="2760771"/>
            <a:ext cx="310718" cy="662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1" b="98343" l="2875" r="945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474889" y="2403808"/>
            <a:ext cx="2738835" cy="2532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68652" y="2183353"/>
            <a:ext cx="1843873" cy="739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Chicken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0199" y="-50578"/>
            <a:ext cx="3130711" cy="2108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0754" y="758700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Challenge 1</a:t>
            </a:r>
          </a:p>
        </p:txBody>
      </p:sp>
    </p:spTree>
    <p:extLst>
      <p:ext uri="{BB962C8B-B14F-4D97-AF65-F5344CB8AC3E}">
        <p14:creationId xmlns:p14="http://schemas.microsoft.com/office/powerpoint/2010/main" val="30060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1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cken Sound Effect in Best Qualit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103" b="658"/>
          <a:stretch/>
        </p:blipFill>
        <p:spPr>
          <a:xfrm>
            <a:off x="-1018383" y="-537400"/>
            <a:ext cx="10152858" cy="56713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21406" y="4245075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6289" l="5499" r="100000">
                        <a14:foregroundMark x1="87373" y1="27216" x2="94705" y2="35876"/>
                      </a14:backgroundRemoval>
                    </a14:imgEffect>
                  </a14:imgLayer>
                </a14:imgProps>
              </a:ext>
            </a:extLst>
          </a:blip>
          <a:srcRect t="-361" r="49988"/>
          <a:stretch/>
        </p:blipFill>
        <p:spPr>
          <a:xfrm>
            <a:off x="7285613" y="2155372"/>
            <a:ext cx="650074" cy="12885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963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035" y="2355599"/>
            <a:ext cx="513482" cy="778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5" b="91683" l="7073" r="100000">
                        <a14:foregroundMark x1="86444" y1="32689" x2="89980" y2="353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20481" y="424536"/>
            <a:ext cx="4361895" cy="44855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39394" y="3801662"/>
            <a:ext cx="2162175" cy="739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sheep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0199" y="-50578"/>
            <a:ext cx="3130711" cy="2108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984" y="728025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Challenge 2</a:t>
            </a:r>
          </a:p>
        </p:txBody>
      </p:sp>
    </p:spTree>
    <p:extLst>
      <p:ext uri="{BB962C8B-B14F-4D97-AF65-F5344CB8AC3E}">
        <p14:creationId xmlns:p14="http://schemas.microsoft.com/office/powerpoint/2010/main" val="49346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3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ep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7" r="2909" b="-1"/>
          <a:stretch/>
        </p:blipFill>
        <p:spPr>
          <a:xfrm>
            <a:off x="-1010219" y="-523875"/>
            <a:ext cx="10173269" cy="569541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141838" y="4171475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4 Imagen"/>
          <p:cNvPicPr>
            <a:picLocks noChangeAspect="1"/>
          </p:cNvPicPr>
          <p:nvPr/>
        </p:nvPicPr>
        <p:blipFill rotWithShape="1">
          <a:blip r:embed="rId5"/>
          <a:srcRect t="12019" r="54738" b="8102"/>
          <a:stretch/>
        </p:blipFill>
        <p:spPr>
          <a:xfrm>
            <a:off x="7005854" y="2081893"/>
            <a:ext cx="921667" cy="1512925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4 Imagen"/>
          <p:cNvPicPr>
            <a:picLocks noChangeAspect="1"/>
          </p:cNvPicPr>
          <p:nvPr/>
        </p:nvPicPr>
        <p:blipFill rotWithShape="1">
          <a:blip r:embed="rId5"/>
          <a:srcRect b="8102"/>
          <a:stretch/>
        </p:blipFill>
        <p:spPr>
          <a:xfrm>
            <a:off x="1198244" y="1357231"/>
            <a:ext cx="4387133" cy="3749973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5889" y="-185140"/>
            <a:ext cx="3130711" cy="21083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70521" y="2081893"/>
            <a:ext cx="1857000" cy="689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224" y="554342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Challenge 3</a:t>
            </a:r>
          </a:p>
        </p:txBody>
      </p:sp>
    </p:spTree>
    <p:extLst>
      <p:ext uri="{BB962C8B-B14F-4D97-AF65-F5344CB8AC3E}">
        <p14:creationId xmlns:p14="http://schemas.microsoft.com/office/powerpoint/2010/main" val="6817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8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w Moo - Sound Effect - ProSound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19" y="-537400"/>
            <a:ext cx="10478038" cy="57089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82495" y="4004932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4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993" y="1206075"/>
            <a:ext cx="3133194" cy="3897579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4 Imagen"/>
          <p:cNvPicPr>
            <a:picLocks noChangeAspect="1"/>
          </p:cNvPicPr>
          <p:nvPr/>
        </p:nvPicPr>
        <p:blipFill rotWithShape="1">
          <a:blip r:embed="rId6"/>
          <a:srcRect t="26802" r="52298"/>
          <a:stretch/>
        </p:blipFill>
        <p:spPr>
          <a:xfrm>
            <a:off x="7098918" y="2134550"/>
            <a:ext cx="884465" cy="1688300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9750" y="-78622"/>
            <a:ext cx="3130711" cy="21083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36219" y="1714134"/>
            <a:ext cx="1511045" cy="840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goat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3238" y="686868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Challenge 4</a:t>
            </a:r>
          </a:p>
        </p:txBody>
      </p:sp>
    </p:spTree>
    <p:extLst>
      <p:ext uri="{BB962C8B-B14F-4D97-AF65-F5344CB8AC3E}">
        <p14:creationId xmlns:p14="http://schemas.microsoft.com/office/powerpoint/2010/main" val="25778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9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at Sound Effect - Ba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Presentation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776357" y="819781"/>
            <a:ext cx="1858605" cy="1070470"/>
          </a:xfrm>
          <a:prstGeom prst="wedgeEllipseCallout">
            <a:avLst>
              <a:gd name="adj1" fmla="val -54657"/>
              <a:gd name="adj2" fmla="val 701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go to our farm.</a:t>
            </a:r>
          </a:p>
        </p:txBody>
      </p:sp>
    </p:spTree>
    <p:extLst>
      <p:ext uri="{BB962C8B-B14F-4D97-AF65-F5344CB8AC3E}">
        <p14:creationId xmlns:p14="http://schemas.microsoft.com/office/powerpoint/2010/main" val="32960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7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64266"/>
            <a:ext cx="9144000" cy="457923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72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dirty="0">
                <a:latin typeface="Comic Sans MS" panose="030F0702030302020204" pitchFamily="66" charset="0"/>
              </a:rPr>
              <a:t> Listen and repeat.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06717" y="775180"/>
            <a:ext cx="4020207" cy="78039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Comic Sans MS" panose="030F0702030302020204" pitchFamily="66" charset="0"/>
              </a:rPr>
              <a:t>’ve got = h</a:t>
            </a:r>
            <a:r>
              <a:rPr lang="el-GR" sz="3600" dirty="0">
                <a:latin typeface="Comic Sans MS" panose="030F0702030302020204" pitchFamily="66" charset="0"/>
              </a:rPr>
              <a:t>α</a:t>
            </a:r>
            <a:r>
              <a:rPr lang="en-US" sz="3600" dirty="0" err="1">
                <a:latin typeface="Comic Sans MS" panose="030F0702030302020204" pitchFamily="66" charset="0"/>
              </a:rPr>
              <a:t>ve</a:t>
            </a:r>
            <a:r>
              <a:rPr lang="en-US" sz="3600" dirty="0">
                <a:latin typeface="Comic Sans MS" panose="030F0702030302020204" pitchFamily="66" charset="0"/>
              </a:rPr>
              <a:t> got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304" y="1735580"/>
            <a:ext cx="2729569" cy="20650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0852" y="1735580"/>
            <a:ext cx="3088891" cy="20425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9723" y="1735580"/>
            <a:ext cx="2750470" cy="19739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ounded Rectangle 8"/>
          <p:cNvSpPr/>
          <p:nvPr/>
        </p:nvSpPr>
        <p:spPr>
          <a:xfrm>
            <a:off x="181304" y="3898867"/>
            <a:ext cx="2729569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1. We’ve got some chickens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20852" y="3956784"/>
            <a:ext cx="3057708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2. We’ve got some sheep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19723" y="3956784"/>
            <a:ext cx="2661215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3. We’ve got a horse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8" name="track 3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85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US National Pet Day by Slidesgo">
  <a:themeElements>
    <a:clrScheme name="Simple Light">
      <a:dk1>
        <a:srgbClr val="3F3F3F"/>
      </a:dk1>
      <a:lt1>
        <a:srgbClr val="FFFDF9"/>
      </a:lt1>
      <a:dk2>
        <a:srgbClr val="FFE4DD"/>
      </a:dk2>
      <a:lt2>
        <a:srgbClr val="DEEAEC"/>
      </a:lt2>
      <a:accent1>
        <a:srgbClr val="FFD87E"/>
      </a:accent1>
      <a:accent2>
        <a:srgbClr val="F18B7E"/>
      </a:accent2>
      <a:accent3>
        <a:srgbClr val="97B8A5"/>
      </a:accent3>
      <a:accent4>
        <a:srgbClr val="D48053"/>
      </a:accent4>
      <a:accent5>
        <a:srgbClr val="F8DEC3"/>
      </a:accent5>
      <a:accent6>
        <a:srgbClr val="E69F73"/>
      </a:accent6>
      <a:hlink>
        <a:srgbClr val="3F3F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358</Words>
  <Application>Microsoft Office PowerPoint</Application>
  <PresentationFormat>On-screen Show (16:9)</PresentationFormat>
  <Paragraphs>85</Paragraphs>
  <Slides>24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Comic Sans MS</vt:lpstr>
      <vt:lpstr>Roboto Condensed Light</vt:lpstr>
      <vt:lpstr>Arial</vt:lpstr>
      <vt:lpstr>Times New Roman</vt:lpstr>
      <vt:lpstr>Hind Madurai</vt:lpstr>
      <vt:lpstr>黑体</vt:lpstr>
      <vt:lpstr>Lexend</vt:lpstr>
      <vt:lpstr>Aharoni</vt:lpstr>
      <vt:lpstr>US National Pet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88</cp:revision>
  <dcterms:modified xsi:type="dcterms:W3CDTF">2024-10-20T01:50:49Z</dcterms:modified>
</cp:coreProperties>
</file>