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0"/>
  </p:notesMasterIdLst>
  <p:sldIdLst>
    <p:sldId id="256" r:id="rId2"/>
    <p:sldId id="347" r:id="rId3"/>
    <p:sldId id="351" r:id="rId4"/>
    <p:sldId id="325" r:id="rId5"/>
    <p:sldId id="362" r:id="rId6"/>
    <p:sldId id="381" r:id="rId7"/>
    <p:sldId id="364" r:id="rId8"/>
    <p:sldId id="365" r:id="rId9"/>
    <p:sldId id="369" r:id="rId10"/>
    <p:sldId id="370" r:id="rId11"/>
    <p:sldId id="371" r:id="rId12"/>
    <p:sldId id="372" r:id="rId13"/>
    <p:sldId id="367" r:id="rId14"/>
    <p:sldId id="376" r:id="rId15"/>
    <p:sldId id="368" r:id="rId16"/>
    <p:sldId id="340" r:id="rId17"/>
    <p:sldId id="390" r:id="rId18"/>
    <p:sldId id="349" r:id="rId19"/>
  </p:sldIdLst>
  <p:sldSz cx="9144000" cy="5143500" type="screen16x9"/>
  <p:notesSz cx="6858000" cy="9144000"/>
  <p:embeddedFontLst>
    <p:embeddedFont>
      <p:font typeface="Catamaran" panose="020B0604020202020204" charset="0"/>
      <p:regular r:id="rId21"/>
      <p:bold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hanga One" panose="020B060402020202020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2" clrIdx="0">
    <p:extLst>
      <p:ext uri="{19B8F6BF-5375-455C-9EA6-DF929625EA0E}">
        <p15:presenceInfo xmlns:p15="http://schemas.microsoft.com/office/powerpoint/2012/main" userId="MAYT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3340" autoAdjust="0"/>
  </p:normalViewPr>
  <p:slideViewPr>
    <p:cSldViewPr snapToGrid="0">
      <p:cViewPr varScale="1">
        <p:scale>
          <a:sx n="78" d="100"/>
          <a:sy n="78" d="100"/>
        </p:scale>
        <p:origin x="9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01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29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99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8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5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4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8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18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16.wdp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8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audio" Target="../media/audio19.wav"/><Relationship Id="rId7" Type="http://schemas.microsoft.com/office/2007/relationships/hdphoto" Target="../media/hdphoto7.wdp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0.wdp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11" Type="http://schemas.openxmlformats.org/officeDocument/2006/relationships/audio" Target="../media/audio19.wav"/><Relationship Id="rId5" Type="http://schemas.openxmlformats.org/officeDocument/2006/relationships/image" Target="../media/image37.png"/><Relationship Id="rId10" Type="http://schemas.microsoft.com/office/2007/relationships/hdphoto" Target="../media/hdphoto21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24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audio" Target="../media/audio9.wav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8.wav"/><Relationship Id="rId14" Type="http://schemas.openxmlformats.org/officeDocument/2006/relationships/image" Target="../media/image11.jpeg"/><Relationship Id="rId22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0.png"/><Relationship Id="rId1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microsoft.com/office/2007/relationships/hdphoto" Target="../media/hdphoto11.wdp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9.png"/><Relationship Id="rId5" Type="http://schemas.openxmlformats.org/officeDocument/2006/relationships/audio" Target="../media/audio12.wav"/><Relationship Id="rId15" Type="http://schemas.openxmlformats.org/officeDocument/2006/relationships/image" Target="../media/image21.png"/><Relationship Id="rId10" Type="http://schemas.openxmlformats.org/officeDocument/2006/relationships/image" Target="../media/image1.png"/><Relationship Id="rId19" Type="http://schemas.microsoft.com/office/2007/relationships/hdphoto" Target="../media/hdphoto7.wdp"/><Relationship Id="rId4" Type="http://schemas.openxmlformats.org/officeDocument/2006/relationships/audio" Target="../media/audio11.wav"/><Relationship Id="rId9" Type="http://schemas.openxmlformats.org/officeDocument/2006/relationships/image" Target="../media/image18.png"/><Relationship Id="rId1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jpe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microsoft.com/office/2007/relationships/hdphoto" Target="../media/hdphoto10.wdp"/><Relationship Id="rId4" Type="http://schemas.openxmlformats.org/officeDocument/2006/relationships/audio" Target="../media/audio16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1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11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32167" y="1700069"/>
            <a:ext cx="1596770" cy="14974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20354" y="1929799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0312" y="1832525"/>
            <a:ext cx="1461332" cy="92645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259" y="1499864"/>
            <a:ext cx="4371975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26771" y="497402"/>
            <a:ext cx="4513443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8097" y="545757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some goats.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6329854" y="670033"/>
            <a:ext cx="2732393" cy="42406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  </a:t>
            </a:r>
          </a:p>
        </p:txBody>
      </p:sp>
    </p:spTree>
    <p:extLst>
      <p:ext uri="{BB962C8B-B14F-4D97-AF65-F5344CB8AC3E}">
        <p14:creationId xmlns:p14="http://schemas.microsoft.com/office/powerpoint/2010/main" val="38302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147" y="1482336"/>
            <a:ext cx="4104747" cy="297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62152" y="642763"/>
            <a:ext cx="4448691" cy="757086"/>
          </a:xfrm>
          <a:prstGeom prst="wedgeRoundRectCallout">
            <a:avLst>
              <a:gd name="adj1" fmla="val -15882"/>
              <a:gd name="adj2" fmla="val 10355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4. I’ve got.....................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7935" y="684230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horse.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90648" l="5429" r="94429"/>
                    </a14:imgEffect>
                  </a14:imgLayer>
                </a14:imgProps>
              </a:ext>
            </a:extLst>
          </a:blip>
          <a:srcRect l="-1" r="-2233" b="9330"/>
          <a:stretch/>
        </p:blipFill>
        <p:spPr>
          <a:xfrm flipH="1">
            <a:off x="1649185" y="1316828"/>
            <a:ext cx="2237301" cy="3303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  </a:t>
            </a:r>
          </a:p>
        </p:txBody>
      </p:sp>
    </p:spTree>
    <p:extLst>
      <p:ext uri="{BB962C8B-B14F-4D97-AF65-F5344CB8AC3E}">
        <p14:creationId xmlns:p14="http://schemas.microsoft.com/office/powerpoint/2010/main" val="3317834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063" y="1685537"/>
            <a:ext cx="3955260" cy="290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491262" y="548023"/>
            <a:ext cx="5158899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5693" y="642763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sheep.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0648" l="5429" r="94429"/>
                    </a14:imgEffect>
                  </a14:imgLayer>
                </a14:imgProps>
              </a:ext>
            </a:extLst>
          </a:blip>
          <a:srcRect l="-1" r="-2233" b="9330"/>
          <a:stretch/>
        </p:blipFill>
        <p:spPr>
          <a:xfrm>
            <a:off x="5179516" y="248693"/>
            <a:ext cx="3399861" cy="4652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  </a:t>
            </a:r>
          </a:p>
        </p:txBody>
      </p:sp>
    </p:spTree>
    <p:extLst>
      <p:ext uri="{BB962C8B-B14F-4D97-AF65-F5344CB8AC3E}">
        <p14:creationId xmlns:p14="http://schemas.microsoft.com/office/powerpoint/2010/main" val="631893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2470"/>
            <a:ext cx="9504488" cy="5898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793" y="2310494"/>
            <a:ext cx="5598619" cy="2343829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011815" y="4328086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</p:spTree>
    <p:extLst>
      <p:ext uri="{BB962C8B-B14F-4D97-AF65-F5344CB8AC3E}">
        <p14:creationId xmlns:p14="http://schemas.microsoft.com/office/powerpoint/2010/main" val="882716473"/>
      </p:ext>
    </p:extLst>
  </p:cSld>
  <p:clrMapOvr>
    <a:masterClrMapping/>
  </p:clrMapOvr>
  <p:transition spd="slow">
    <p:randomBar dir="vert"/>
    <p:sndAc>
      <p:stSnd>
        <p:snd r:embed="rId2" name="pu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1150">
            <a:off x="1636902" y="1287783"/>
            <a:ext cx="5069023" cy="29231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169378" cy="84137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Old Macdonald had a farm craft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-389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4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9" b="100000" l="0" r="99434">
                        <a14:foregroundMark x1="34528" y1="41627" x2="33208" y2="51675"/>
                        <a14:foregroundMark x1="41226" y1="52153" x2="41981" y2="55981"/>
                        <a14:foregroundMark x1="70283" y1="57576" x2="70566" y2="59649"/>
                        <a14:foregroundMark x1="95283" y1="54864" x2="93208" y2="61244"/>
                        <a14:foregroundMark x1="96698" y1="58852" x2="94623" y2="62839"/>
                        <a14:foregroundMark x1="61604" y1="68581" x2="65849" y2="74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6027"/>
            <a:ext cx="9392312" cy="580006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36705" y="3370456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1348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85" l="9548" r="89950">
                        <a14:foregroundMark x1="20101" y1="62439" x2="18593" y2="72195"/>
                        <a14:foregroundMark x1="20603" y1="70732" x2="20101" y2="83902"/>
                        <a14:foregroundMark x1="35678" y1="55610" x2="32161" y2="75122"/>
                        <a14:foregroundMark x1="49749" y1="58049" x2="49749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919" y="285636"/>
            <a:ext cx="1625488" cy="1674498"/>
          </a:xfrm>
          <a:prstGeom prst="round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048233" y="4008711"/>
            <a:ext cx="551793" cy="556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01663" y="3781146"/>
            <a:ext cx="551793" cy="556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72337" y="1477645"/>
            <a:ext cx="551793" cy="556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05661" y="1979577"/>
            <a:ext cx="551793" cy="528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85055" y="1815253"/>
            <a:ext cx="551793" cy="528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424" y="2508003"/>
            <a:ext cx="2564592" cy="1820955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362" y="615524"/>
            <a:ext cx="2641722" cy="1833923"/>
          </a:xfrm>
          <a:prstGeom prst="round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449" r="99184">
                        <a14:foregroundMark x1="74694" y1="79412" x2="74286" y2="90000"/>
                        <a14:foregroundMark x1="72653" y1="93529" x2="70204" y2="9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9478" y="2870661"/>
            <a:ext cx="3174847" cy="2202955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31C4FF-6C82-4326-8A61-CDED50F6C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7704138" cy="573088"/>
          </a:xfrm>
        </p:spPr>
        <p:txBody>
          <a:bodyPr/>
          <a:lstStyle/>
          <a:p>
            <a:r>
              <a:rPr lang="en-GB" dirty="0"/>
              <a:t>Look and number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AC1ED-E5E5-4BEE-911F-C0D41714435A}"/>
              </a:ext>
            </a:extLst>
          </p:cNvPr>
          <p:cNvSpPr/>
          <p:nvPr/>
        </p:nvSpPr>
        <p:spPr>
          <a:xfrm>
            <a:off x="4371783" y="3835659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096F9-0704-4408-9E94-660AAE4A9071}"/>
              </a:ext>
            </a:extLst>
          </p:cNvPr>
          <p:cNvSpPr/>
          <p:nvPr/>
        </p:nvSpPr>
        <p:spPr>
          <a:xfrm>
            <a:off x="6149702" y="4068362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5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BFC0B5-7C76-438A-8198-FA69062C2CFD}"/>
              </a:ext>
            </a:extLst>
          </p:cNvPr>
          <p:cNvSpPr/>
          <p:nvPr/>
        </p:nvSpPr>
        <p:spPr>
          <a:xfrm>
            <a:off x="4541346" y="1799037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4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BAE11-9FAF-40D9-A649-1DDB0635D76B}"/>
              </a:ext>
            </a:extLst>
          </p:cNvPr>
          <p:cNvSpPr/>
          <p:nvPr/>
        </p:nvSpPr>
        <p:spPr>
          <a:xfrm>
            <a:off x="7703464" y="202283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3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94596-D736-4DF2-B070-E99670003488}"/>
              </a:ext>
            </a:extLst>
          </p:cNvPr>
          <p:cNvSpPr/>
          <p:nvPr/>
        </p:nvSpPr>
        <p:spPr>
          <a:xfrm>
            <a:off x="5849478" y="1506866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2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6C396-5C0F-4EE2-9508-E41B5519A2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992" y="149153"/>
            <a:ext cx="1616707" cy="7751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28650" y="1575707"/>
            <a:ext cx="2481943" cy="313508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Cow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Chicken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Sheep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Goat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Horse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03624" y="1387950"/>
            <a:ext cx="1902279" cy="5470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WORD LIST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18" b="94643" l="8621" r="971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334" y="27399"/>
            <a:ext cx="1249987" cy="16091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0444"/>
      </p:ext>
    </p:extLst>
  </p:cSld>
  <p:clrMapOvr>
    <a:masterClrMapping/>
  </p:clrMapOvr>
  <p:transition spd="slow">
    <p:wipe/>
    <p:sndAc>
      <p:stSnd>
        <p:snd r:embed="rId3" name="Slide Sound Effect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0" b="97690" l="3833" r="89547"/>
                    </a14:imgEffect>
                  </a14:imgLayer>
                </a14:imgProps>
              </a:ext>
            </a:extLst>
          </a:blip>
          <a:srcRect t="1" r="343" b="1208"/>
          <a:stretch/>
        </p:blipFill>
        <p:spPr>
          <a:xfrm>
            <a:off x="0" y="235334"/>
            <a:ext cx="4149308" cy="4379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0723" y="1706886"/>
            <a:ext cx="4988606" cy="33223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1207547">
            <a:off x="573247" y="954344"/>
            <a:ext cx="2607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Chicken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Cow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Goat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Horse 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Sheep</a:t>
            </a:r>
          </a:p>
          <a:p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063" y="2522493"/>
            <a:ext cx="429155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I’ve got </a:t>
            </a:r>
            <a:r>
              <a:rPr lang="en-US" sz="2400" b="1" i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some chickens. </a:t>
            </a:r>
            <a:endParaRPr lang="en-US" sz="2400" b="1" i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773" y="-45258"/>
            <a:ext cx="4192438" cy="17974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92774" y="677506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8205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lide Sound Effect (mp3cut.net).wav"/>
          </p:stSnd>
        </p:sndAc>
      </p:transition>
    </mc:Choice>
    <mc:Fallback xmlns="">
      <p:transition spd="slow">
        <p:sndAc>
          <p:stSnd>
            <p:snd r:embed="rId11" name="Slide Sound Effect (mp3cut.net)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53958" y="11824"/>
            <a:ext cx="9364717" cy="51316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1988" y="1679135"/>
            <a:ext cx="59328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61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4ED50F-BC75-A7FC-A5A7-899FE1F76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0"/>
            <a:ext cx="9209923" cy="5166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037" y="36347"/>
            <a:ext cx="1616707" cy="7751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36052" y="3285931"/>
            <a:ext cx="4611847" cy="185756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Look. Tick what you see.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boy                    giraffe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girl                     elephant 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21" b="100000" l="0" r="94444">
                        <a14:foregroundMark x1="63889" y1="39655" x2="31944" y2="79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3059" y="3285931"/>
            <a:ext cx="685800" cy="5524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60108" y="3844784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7278" y="3838381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7278" y="4562640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0108" y="4541112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9967" y="4603437"/>
            <a:ext cx="40927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Children feeding α</a:t>
            </a:r>
            <a:r>
              <a:rPr lang="en-US" sz="1800" b="1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lp</a:t>
            </a:r>
            <a:r>
              <a:rPr lang="en-US" sz="18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αcαs in α field</a:t>
            </a:r>
            <a:r>
              <a:rPr lang="en-US" sz="18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753274" y="357866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753274" y="4341452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-1086381" y="169998"/>
            <a:ext cx="6834038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vi-V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1-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Warm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Up </a:t>
            </a:r>
          </a:p>
        </p:txBody>
      </p:sp>
    </p:spTree>
    <p:extLst>
      <p:ext uri="{BB962C8B-B14F-4D97-AF65-F5344CB8AC3E}">
        <p14:creationId xmlns:p14="http://schemas.microsoft.com/office/powerpoint/2010/main" val="3183151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8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423662" y="1662994"/>
            <a:ext cx="6707965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vi-V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166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6965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76" y="65110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98" y="10999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64" y="12223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18" b="94643" l="8621" r="971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62" y="548461"/>
            <a:ext cx="1249987" cy="160918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036" y="2535381"/>
            <a:ext cx="3247581" cy="2305903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585" l="9548" r="89950">
                        <a14:foregroundMark x1="20101" y1="62439" x2="18593" y2="72195"/>
                        <a14:foregroundMark x1="20603" y1="70732" x2="20101" y2="83902"/>
                        <a14:foregroundMark x1="35678" y1="55610" x2="32161" y2="75122"/>
                        <a14:foregroundMark x1="49749" y1="58049" x2="49749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677" y="351119"/>
            <a:ext cx="2519471" cy="2595435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449" r="99184">
                        <a14:foregroundMark x1="74694" y1="79412" x2="74286" y2="90000"/>
                        <a14:foregroundMark x1="72653" y1="93529" x2="70204" y2="9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420" y="2157641"/>
            <a:ext cx="4264138" cy="295879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2603" y="701937"/>
            <a:ext cx="2641722" cy="1833923"/>
          </a:xfrm>
          <a:prstGeom prst="roundRect">
            <a:avLst/>
          </a:prstGeom>
        </p:spPr>
      </p:pic>
      <p:sp>
        <p:nvSpPr>
          <p:cNvPr id="13" name="11 Rectángulo redondeado"/>
          <p:cNvSpPr/>
          <p:nvPr/>
        </p:nvSpPr>
        <p:spPr>
          <a:xfrm>
            <a:off x="208443" y="2060664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1 Rectángulo redondeado"/>
          <p:cNvSpPr/>
          <p:nvPr/>
        </p:nvSpPr>
        <p:spPr>
          <a:xfrm>
            <a:off x="1823708" y="4421221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cow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11 Rectángulo redondeado"/>
          <p:cNvSpPr/>
          <p:nvPr/>
        </p:nvSpPr>
        <p:spPr>
          <a:xfrm>
            <a:off x="7292912" y="2056940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sheep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11 Rectángulo redondeado"/>
          <p:cNvSpPr/>
          <p:nvPr/>
        </p:nvSpPr>
        <p:spPr>
          <a:xfrm>
            <a:off x="6554299" y="4425666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horse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11 Rectángulo redondeado"/>
          <p:cNvSpPr/>
          <p:nvPr/>
        </p:nvSpPr>
        <p:spPr>
          <a:xfrm>
            <a:off x="3930311" y="2012168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goat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rack 3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877489" y="84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ransition spd="slow">
    <p:wipe/>
    <p:sndAc>
      <p:stSnd>
        <p:snd r:embed="rId5" name="FARM FUNN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016532" y="3666441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9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1786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Listen and read. Match .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-1293" t="11494" r="-1"/>
          <a:stretch/>
        </p:blipFill>
        <p:spPr>
          <a:xfrm>
            <a:off x="-199993" y="584775"/>
            <a:ext cx="9414938" cy="455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58" y="1889780"/>
            <a:ext cx="1116998" cy="2483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73" b="98527" l="1258" r="100000">
                        <a14:backgroundMark x1="20126" y1="2947" x2="21384" y2="12707"/>
                      </a14:backgroundRemoval>
                    </a14:imgEffect>
                  </a14:imgLayer>
                </a14:imgProps>
              </a:ext>
            </a:extLst>
          </a:blip>
          <a:srcRect r="-6578" b="26355"/>
          <a:stretch/>
        </p:blipFill>
        <p:spPr>
          <a:xfrm>
            <a:off x="6704563" y="2099008"/>
            <a:ext cx="827865" cy="1953636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502725" y="987641"/>
            <a:ext cx="3347572" cy="1060489"/>
          </a:xfrm>
          <a:prstGeom prst="wedgeRoundRectCallout">
            <a:avLst>
              <a:gd name="adj1" fmla="val -57517"/>
              <a:gd name="adj2" fmla="val 5272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Look! My fα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ther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hαs got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some sheep on the fαrm.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They’re short α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sm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αll.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217906" y="2168633"/>
            <a:ext cx="3429000" cy="791166"/>
          </a:xfrm>
          <a:prstGeom prst="wedgeRoundRectCallout">
            <a:avLst>
              <a:gd name="adj1" fmla="val 55127"/>
              <a:gd name="adj2" fmla="val 9713"/>
              <a:gd name="adj3" fmla="val 16667"/>
            </a:avLst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Cool! We’ve got some cows. They’re big α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tαll.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534203" y="1261218"/>
            <a:ext cx="3367406" cy="484213"/>
          </a:xfrm>
          <a:prstGeom prst="wedgeRoundRectCallout">
            <a:avLst>
              <a:gd name="adj1" fmla="val -55890"/>
              <a:gd name="adj2" fmla="val 129413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Great! I like cows, too.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4" b="92357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4644" y="3270885"/>
            <a:ext cx="2069718" cy="1299782"/>
          </a:xfrm>
          <a:prstGeom prst="rect">
            <a:avLst/>
          </a:prstGeom>
        </p:spPr>
      </p:pic>
      <p:pic>
        <p:nvPicPr>
          <p:cNvPr id="1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76" y="68754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4" b="92357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140" y="3642895"/>
            <a:ext cx="2069718" cy="1299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92428" y="2930532"/>
            <a:ext cx="2906225" cy="20121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0552"/>
      </p:ext>
    </p:extLst>
  </p:cSld>
  <p:clrMapOvr>
    <a:masterClrMapping/>
  </p:clrMapOvr>
  <p:transition spd="slow">
    <p:wipe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88 0.15092 L -0.41788 0.15092 C -0.41406 0.14753 -0.41042 0.14352 -0.40642 0.14105 C -0.38437 0.12654 -0.3868 0.12777 -0.37257 0.12407 C -0.37066 0.12314 -0.36875 0.1216 -0.36684 0.12068 C -0.35538 0.11605 -0.34132 0.12129 -0.33125 0.12253 C -0.32535 0.13642 -0.33055 0.12623 -0.31614 0.14105 C -0.29913 0.15833 -0.32552 0.13426 -0.30104 0.15771 C -0.30017 0.15864 -0.29913 0.15895 -0.29809 0.15956 C -0.29479 0.15895 -0.29132 0.15864 -0.28785 0.15771 C -0.28646 0.1574 -0.28507 0.1574 -0.28403 0.15617 C -0.28281 0.15432 -0.28229 0.15123 -0.28125 0.14938 C -0.27326 0.13518 -0.27066 0.1324 -0.26233 0.12068 C -0.25799 0.11481 -0.25399 0.1074 -0.24913 0.10247 C -0.22969 0.08179 -0.25729 0.11142 -0.24062 0.09228 C -0.23663 0.08765 -0.23246 0.08364 -0.2283 0.07901 C -0.22708 0.07747 -0.22604 0.07531 -0.22465 0.07376 C -0.2158 0.06512 -0.21649 0.06574 -0.21042 0.06203 C -0.2066 0.06327 -0.2026 0.06296 -0.19913 0.06543 C -0.19774 0.06635 -0.19739 0.07006 -0.19635 0.07222 C -0.19462 0.07531 -0.19253 0.07777 -0.19062 0.08055 C -0.18958 0.0821 -0.18889 0.08426 -0.18785 0.08549 C -0.1842 0.09043 -0.18368 0.09012 -0.18021 0.09228 C -0.17674 0.08889 -0.17309 0.08611 -0.16996 0.0821 C -0.1684 0.08055 -0.16753 0.07716 -0.16614 0.07561 C -0.16476 0.07376 -0.16285 0.07376 -0.16146 0.07222 C -0.15469 0.06481 -0.14809 0.05679 -0.14167 0.04876 C -0.14045 0.04722 -0.13976 0.04506 -0.13871 0.04352 C -0.13351 0.03673 -0.12882 0.02777 -0.12274 0.02345 C -0.12014 0.0216 -0.11771 0.01975 -0.1151 0.01852 C -0.11389 0.0179 -0.11267 0.01728 -0.11146 0.01666 C -0.11007 0.01728 -0.10868 0.01728 -0.10764 0.01852 C -0.10364 0.02253 -0.09635 0.03179 -0.09635 0.03179 C -0.09531 0.03426 -0.09462 0.03673 -0.0934 0.03858 C -0.09219 0.04074 -0.08628 0.04444 -0.08507 0.04537 C -0.07014 0.05771 -0.0783 0.05277 -0.07083 0.0571 C -0.06493 0.05092 -0.05851 0.04568 -0.05295 0.03858 C -0.05121 0.03673 -0.05052 0.03302 -0.04913 0.03024 C -0.04514 0.02222 -0.0408 0.01481 -0.0368 0.00679 C -0.03576 0.00463 -0.03524 0.00154 -0.03403 1.11111E-6 C -0.0309 -0.00402 -0.02708 -0.00679 -0.02361 -0.00988 C -0.01719 -0.0071 -0.02205 -0.01019 -0.0151 -0.00155 C -0.01233 0.00185 -0.00677 0.00833 -0.00677 0.00833 C -0.00503 0.0074 -0.0033 0.00679 -0.00191 0.00494 C -0.00104 0.00401 -1.11111E-6 1.11111E-6 -1.11111E-6 1.11111E-6 L -1.11111E-6 1.11111E-6 " pathEditMode="relative" ptsTypes="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659 -0.03611 L 0.55659 -0.0358 C 0.55121 -0.03518 0.546 -0.03456 0.54079 -0.03271 C 0.53836 -0.03179 0.53628 -0.0287 0.53402 -0.02747 C 0.53142 -0.02623 0.52864 -0.02685 0.52604 -0.02561 C 0.52118 -0.02376 0.51632 -0.02098 0.51145 -0.01882 C 0.49965 -0.01327 0.49704 -0.01327 0.48489 -0.00493 C 0.45347 0.01698 0.45607 0.02161 0.43194 0.0284 C 0.42847 0.02932 0.42482 0.02932 0.42118 0.02994 C 0.42048 0.0284 0.41961 0.02686 0.41927 0.02469 C 0.41875 0.02192 0.4184 0.01914 0.41823 0.01605 C 0.41649 -0.07407 0.42882 -0.05031 0.41527 -0.07438 C 0.40885 -0.07068 0.41632 -0.07623 0.40937 -0.06574 C 0.40833 -0.06419 0.40677 -0.06358 0.40555 -0.06234 L 0.38889 -0.03086 C 0.38784 -0.02932 0.3868 -0.02777 0.38593 -0.02561 C 0.38489 -0.02345 0.3842 -0.02068 0.38298 -0.01882 C 0.37899 -0.01234 0.37465 -0.00648 0.37031 -0.00123 C 0.36909 -3.45679E-6 0.36423 0.00278 0.36232 0.00402 C 0.36111 0.0034 0.35972 0.00278 0.3585 0.00216 C 0.35416 0.00031 0.35329 0.00124 0.34965 -0.00308 C 0.33229 -0.02376 0.35243 -0.00154 0.33194 -0.03796 C 0.32239 -0.05493 0.33923 -0.02469 0.32812 -0.0466 C 0.32586 -0.05092 0.32343 -0.05493 0.32118 -0.05895 C 0.32083 -0.05586 0.32083 -0.05308 0.32031 -0.05 C 0.31979 -0.04753 0.31857 -0.04568 0.31823 -0.04321 C 0.31753 -0.0358 0.31805 -0.02808 0.31736 -0.02037 C 0.31632 -0.01203 0.31336 -0.00401 0.31145 0.00402 C 0.31076 0.00679 0.31041 0.00988 0.30937 0.01266 C 0.30191 0.0321 0.30555 0.02161 0.29965 0.02994 C 0.29895 0.03118 0.29843 0.03272 0.29774 0.03365 C 0.29548 0.03581 0.29305 0.03704 0.29079 0.03889 C 0.28715 0.03828 0.28368 0.03797 0.28003 0.03704 C 0.26163 0.0321 0.27083 0.03365 0.26145 0.02994 C 0.25972 0.02932 0.25816 0.02902 0.25659 0.0284 C 0.24861 0.02439 0.24079 0.01976 0.23298 0.01605 C 0.23107 0.01513 0.22899 0.01513 0.22708 0.0142 C 0.22482 0.01328 0.22257 0.01204 0.22031 0.01081 C 0.21927 0.01019 0.21823 0.00988 0.21736 0.00926 C 0.21632 0.00803 0.21562 0.00556 0.21441 0.00556 C 0.21336 0.00556 0.21302 0.00803 0.21232 0.00926 L 0.21041 0.00926 L 0.20954 0.00926 " pathEditMode="relative" rAng="0" ptsTypes="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18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146924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Listen and read. Match.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0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74" y="27654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143" l="9722" r="100000">
                        <a14:foregroundMark x1="84722" y1="31429" x2="30556" y2="7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396" y="-4890"/>
            <a:ext cx="457223" cy="44452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900185" y="983295"/>
            <a:ext cx="1992787" cy="552296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FF0000"/>
                </a:solidFill>
              </a:rPr>
              <a:t>1. sheep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900185" y="3219590"/>
            <a:ext cx="1992787" cy="558877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FF0000"/>
                </a:solidFill>
              </a:rPr>
              <a:t>2. cows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5840252" y="1041641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a. tall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5839815" y="2021270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b. short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5839815" y="3000899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c. big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5839816" y="3910643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d. small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577" y="395856"/>
            <a:ext cx="2316214" cy="1607950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577" y="2536206"/>
            <a:ext cx="2833859" cy="2012145"/>
          </a:xfrm>
          <a:prstGeom prst="roundRect">
            <a:avLst/>
          </a:prstGeom>
        </p:spPr>
      </p:pic>
      <p:sp>
        <p:nvSpPr>
          <p:cNvPr id="22" name="Pentagon 21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2412696" y="1862767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b. short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4113625" y="1862529"/>
            <a:ext cx="1903047" cy="634585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d. small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2564188" y="4229259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a. tall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4253608" y="4238616"/>
            <a:ext cx="1800433" cy="628351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c. big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track  3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21177" y="-25999"/>
            <a:ext cx="555643" cy="5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18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277" y="1651410"/>
            <a:ext cx="4022271" cy="274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1494064" y="642763"/>
            <a:ext cx="5123145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1. I’ve got........................….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5929572" y="670033"/>
            <a:ext cx="2732393" cy="4240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9136" y="670033"/>
            <a:ext cx="30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some chickens.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3445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227" y="1691951"/>
            <a:ext cx="4419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494065" y="642763"/>
            <a:ext cx="4572000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2. I’ve got........................….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6405" y="671238"/>
            <a:ext cx="255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cow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6203" y="729988"/>
            <a:ext cx="2332202" cy="43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97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2175</TotalTime>
  <Words>231</Words>
  <Application>Microsoft Office PowerPoint</Application>
  <PresentationFormat>On-screen Show (16:9)</PresentationFormat>
  <Paragraphs>77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Times New Roman</vt:lpstr>
      <vt:lpstr>Catamaran</vt:lpstr>
      <vt:lpstr>黑体</vt:lpstr>
      <vt:lpstr>Montserrat</vt:lpstr>
      <vt:lpstr>Roboto</vt:lpstr>
      <vt:lpstr>Comic Sans MS</vt:lpstr>
      <vt:lpstr>Russo One</vt:lpstr>
      <vt:lpstr>Changa One</vt:lpstr>
      <vt:lpstr>It's Springtime! MK Plan by Slidesgo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Macdonald had a farm craft </vt:lpstr>
      <vt:lpstr>PowerPoint Presentation</vt:lpstr>
      <vt:lpstr>Look and number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Animals</dc:title>
  <dc:creator>Admin</dc:creator>
  <cp:lastModifiedBy>Admin</cp:lastModifiedBy>
  <cp:revision>118</cp:revision>
  <dcterms:modified xsi:type="dcterms:W3CDTF">2024-10-20T02:37:30Z</dcterms:modified>
</cp:coreProperties>
</file>