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95" r:id="rId2"/>
    <p:sldId id="270" r:id="rId3"/>
    <p:sldId id="326" r:id="rId4"/>
    <p:sldId id="325" r:id="rId5"/>
    <p:sldId id="272" r:id="rId6"/>
    <p:sldId id="273" r:id="rId7"/>
    <p:sldId id="275" r:id="rId8"/>
    <p:sldId id="276" r:id="rId9"/>
    <p:sldId id="277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278" r:id="rId20"/>
    <p:sldId id="279" r:id="rId21"/>
    <p:sldId id="280" r:id="rId22"/>
  </p:sldIdLst>
  <p:sldSz cx="12192000" cy="6858000"/>
  <p:notesSz cx="6858000" cy="9144000"/>
  <p:embeddedFontLst>
    <p:embeddedFont>
      <p:font typeface="Century Gothic" pitchFamily="34" charset="0"/>
      <p:regular r:id="rId24"/>
      <p:bold r:id="rId25"/>
      <p:italic r:id="rId26"/>
      <p:boldItalic r:id="rId27"/>
    </p:embeddedFont>
    <p:embeddedFont>
      <p:font typeface="Bahnschrift SemiBold Condensed" pitchFamily="34" charset="0"/>
      <p:bold r:id="rId28"/>
    </p:embeddedFon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.VnAristote"/>
      <p:regular r:id="rId33"/>
    </p:embeddedFont>
    <p:embeddedFont>
      <p:font typeface="Elephant" pitchFamily="18" charset="0"/>
      <p:regular r:id="rId34"/>
      <p: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Calibri Light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80E"/>
    <a:srgbClr val="FEF9B7"/>
    <a:srgbClr val="00CAF4"/>
    <a:srgbClr val="6B72D5"/>
    <a:srgbClr val="0996FF"/>
    <a:srgbClr val="D5E40E"/>
    <a:srgbClr val="36F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>
        <p:scale>
          <a:sx n="76" d="100"/>
          <a:sy n="76" d="100"/>
        </p:scale>
        <p:origin x="-304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432CD-1729-4401-9D90-76BC3248674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52515-DABC-4F72-B3B8-B21077F6A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7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5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66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50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19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25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7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3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A9364-C3A2-438D-B66B-D585EF706B4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E86221-6D52-47F2-835E-390680D2D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0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673" y="-30780"/>
            <a:ext cx="12211346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5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4.wav"/><Relationship Id="rId7" Type="http://schemas.openxmlformats.org/officeDocument/2006/relationships/image" Target="../media/image2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4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47023" y="840140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9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8700847" y="5191541"/>
            <a:ext cx="22990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>
                  <a:solidFill>
                    <a:srgbClr val="D5E40E"/>
                  </a:solidFill>
                </a:ln>
                <a:solidFill>
                  <a:srgbClr val="099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1136591" y="1347972"/>
            <a:ext cx="10417322" cy="3629923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What did you see </a:t>
            </a:r>
          </a:p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180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Aristote" panose="020B7200000000000000" pitchFamily="34" charset="0"/>
              </a:rPr>
              <a:t>at the zoo?</a:t>
            </a:r>
          </a:p>
        </p:txBody>
      </p:sp>
    </p:spTree>
    <p:extLst>
      <p:ext uri="{BB962C8B-B14F-4D97-AF65-F5344CB8AC3E}">
        <p14:creationId xmlns:p14="http://schemas.microsoft.com/office/powerpoint/2010/main" val="17885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____.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</p:spTree>
    <p:extLst>
      <p:ext uri="{BB962C8B-B14F-4D97-AF65-F5344CB8AC3E}">
        <p14:creationId xmlns:p14="http://schemas.microsoft.com/office/powerpoint/2010/main" val="41381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I’m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454214" y="968671"/>
            <a:ext cx="1176162" cy="25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8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3" name="Picture 1" descr="https://s.sachmem.vn/public/images/TA3T1DEMO/U1-L1-2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41" y="1559700"/>
            <a:ext cx="3260250" cy="18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894575" y="899959"/>
            <a:ext cx="4244702" cy="1170893"/>
            <a:chOff x="1471904" y="1560178"/>
            <a:chExt cx="4244702" cy="1170893"/>
          </a:xfrm>
        </p:grpSpPr>
        <p:sp>
          <p:nvSpPr>
            <p:cNvPr id="15" name="Rounded Rectangle 14"/>
            <p:cNvSpPr/>
            <p:nvPr/>
          </p:nvSpPr>
          <p:spPr>
            <a:xfrm>
              <a:off x="1471904" y="1560178"/>
              <a:ext cx="4244702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___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</a:p>
          </p:txBody>
        </p:sp>
        <p:pic>
          <p:nvPicPr>
            <p:cNvPr id="16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8297891" y="2483458"/>
            <a:ext cx="3326098" cy="919401"/>
            <a:chOff x="1928336" y="4997969"/>
            <a:chExt cx="4498053" cy="919401"/>
          </a:xfrm>
        </p:grpSpPr>
        <p:sp>
          <p:nvSpPr>
            <p:cNvPr id="25" name="Rounded Rectangle 24"/>
            <p:cNvSpPr/>
            <p:nvPr/>
          </p:nvSpPr>
          <p:spPr>
            <a:xfrm>
              <a:off x="2573181" y="4997969"/>
              <a:ext cx="3853208" cy="919401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___________.</a:t>
              </a:r>
              <a:endParaRPr lang="en-US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/>
            <a:srcRect l="1" r="4046" b="11493"/>
            <a:stretch/>
          </p:blipFill>
          <p:spPr>
            <a:xfrm rot="16200000">
              <a:off x="2116120" y="5293677"/>
              <a:ext cx="281169" cy="656737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7876459" y="955621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72420" y="2549746"/>
            <a:ext cx="2255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40083" y="2911987"/>
            <a:ext cx="212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1599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55834" y="1689055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 am Tony.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3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</a:t>
            </a:r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___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Nam.</a:t>
            </a:r>
          </a:p>
        </p:txBody>
      </p:sp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15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26155" y="1389876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 Nam.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8" descr="https://s.sachmem.vn/public/images/v2/TA3T1SHS/U2-L1-2-b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886" y="633912"/>
            <a:ext cx="1429870" cy="33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9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 descr="https://s.sachmem.vn/public/images/v2/TA3T1SHS/U2-L1-2-a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88" y="674533"/>
            <a:ext cx="1685418" cy="325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23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55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607206" y="320980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 a or b.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361" y="281600"/>
            <a:ext cx="481228" cy="489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06" y="1099596"/>
            <a:ext cx="11189650" cy="4653021"/>
          </a:xfrm>
          <a:prstGeom prst="rect">
            <a:avLst/>
          </a:prstGeom>
        </p:spPr>
      </p:pic>
      <p:pic>
        <p:nvPicPr>
          <p:cNvPr id="5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1235380"/>
            <a:ext cx="365792" cy="371888"/>
          </a:xfrm>
          <a:prstGeom prst="rect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2635916"/>
            <a:ext cx="365792" cy="371888"/>
          </a:xfrm>
          <a:prstGeom prst="rect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012" y="4626762"/>
            <a:ext cx="365792" cy="371888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1851949" y="1747777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/>
          <p:cNvSpPr/>
          <p:nvPr/>
        </p:nvSpPr>
        <p:spPr>
          <a:xfrm>
            <a:off x="1851949" y="3750197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7014258" y="5092858"/>
            <a:ext cx="567160" cy="59030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18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E4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164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49" y="634048"/>
            <a:ext cx="11021332" cy="55682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949" y="233938"/>
            <a:ext cx="4432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visit to the zoo.</a:t>
            </a:r>
          </a:p>
        </p:txBody>
      </p:sp>
    </p:spTree>
    <p:extLst>
      <p:ext uri="{BB962C8B-B14F-4D97-AF65-F5344CB8AC3E}">
        <p14:creationId xmlns:p14="http://schemas.microsoft.com/office/powerpoint/2010/main" val="3766300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24821" y="249958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98" y="650068"/>
            <a:ext cx="11088172" cy="567907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391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96063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01905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218898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036893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19367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roared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425209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242202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060197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865368" y="4615933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2315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2418157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4235150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053145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96063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/rɔːr/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01905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/muːv/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18898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/wɔːk/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036893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/siː/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19367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/rɔːrd/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25209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/muːvd/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242202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/wɔːkt/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060197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/sɔː/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855890" y="5110193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/eɪt/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872142" y="2671311"/>
            <a:ext cx="1737360" cy="45720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88394" y="825188"/>
            <a:ext cx="1737360" cy="1686557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72142" y="3165571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/iːt/</a:t>
            </a:r>
          </a:p>
        </p:txBody>
      </p:sp>
      <p:sp>
        <p:nvSpPr>
          <p:cNvPr id="3" name="Right Arrow 2"/>
          <p:cNvSpPr/>
          <p:nvPr/>
        </p:nvSpPr>
        <p:spPr>
          <a:xfrm>
            <a:off x="9749988" y="1419549"/>
            <a:ext cx="286110" cy="26428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-0936082789"/>
          <p:cNvSpPr/>
          <p:nvPr/>
        </p:nvSpPr>
        <p:spPr>
          <a:xfrm>
            <a:off x="10176127" y="1290351"/>
            <a:ext cx="15087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Động từ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(V)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spham-0936082789"/>
          <p:cNvSpPr/>
          <p:nvPr/>
        </p:nvSpPr>
        <p:spPr>
          <a:xfrm>
            <a:off x="9853474" y="4504929"/>
            <a:ext cx="183139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Động từ ở</a:t>
            </a:r>
          </a:p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Quá khứ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(Ved/V2)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0624872" y="3454170"/>
            <a:ext cx="288601" cy="61650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589289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Gầm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395131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212124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bộ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030119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12593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gầm</a:t>
            </a:r>
          </a:p>
        </p:txBody>
      </p:sp>
      <p:sp>
        <p:nvSpPr>
          <p:cNvPr id="69" name="Rectangle 68"/>
          <p:cNvSpPr/>
          <p:nvPr/>
        </p:nvSpPr>
        <p:spPr>
          <a:xfrm>
            <a:off x="2418435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d.chuyển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235428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đi bộ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053423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nhìn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849116" y="5524164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ăn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865368" y="3579542"/>
            <a:ext cx="1737360" cy="365760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106"/>
          <a:stretch/>
        </p:blipFill>
        <p:spPr>
          <a:xfrm>
            <a:off x="804202" y="1033942"/>
            <a:ext cx="1366547" cy="1299723"/>
          </a:xfrm>
          <a:prstGeom prst="rect">
            <a:avLst/>
          </a:prstGeom>
        </p:spPr>
      </p:pic>
      <p:pic>
        <p:nvPicPr>
          <p:cNvPr id="1026" name="Picture 2" descr="Move icon - Free download on Iconfi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17" y="973289"/>
            <a:ext cx="1466312" cy="14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inclipart.com/picdir/big/141-1416685_walk-away-clipar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40" y="957338"/>
            <a:ext cx="1050121" cy="143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100" y="1081852"/>
            <a:ext cx="1465036" cy="12306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6364" l="10000" r="90000">
                        <a14:foregroundMark x1="36628" y1="37955" x2="66977" y2="38750"/>
                        <a14:foregroundMark x1="52209" y1="52727" x2="53488" y2="77955"/>
                        <a14:foregroundMark x1="49767" y1="67045" x2="61163" y2="78750"/>
                        <a14:foregroundMark x1="57093" y1="65795" x2="56744" y2="70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4739" y="875205"/>
            <a:ext cx="1580443" cy="161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2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30" grpId="0" animBg="1"/>
      <p:bldP spid="32" grpId="0" animBg="1"/>
      <p:bldP spid="3" grpId="0" animBg="1"/>
      <p:bldP spid="4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6099095" y="2316984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loudly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967292" y="2325438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beautifully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21421" y="2325438"/>
            <a:ext cx="274320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quietly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0183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423028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285873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148717" y="5307835"/>
            <a:ext cx="2651760" cy="593984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noisily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9095" y="627765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8967292" y="636219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221421" y="636219"/>
            <a:ext cx="274320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560183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3423028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6285873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9148717" y="3618616"/>
            <a:ext cx="2651760" cy="1643979"/>
          </a:xfrm>
          <a:prstGeom prst="roundRect">
            <a:avLst>
              <a:gd name="adj" fmla="val 10771"/>
            </a:avLst>
          </a:prstGeom>
          <a:ln w="19050">
            <a:solidFill>
              <a:srgbClr val="6B72D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/>
          <p:cNvSpPr txBox="1"/>
          <p:nvPr/>
        </p:nvSpPr>
        <p:spPr>
          <a:xfrm>
            <a:off x="804202" y="27513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89617" y="2956208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/ˈelɪfənt/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957814" y="2964662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/ˈlaɪən/</a:t>
            </a:r>
            <a:endParaRPr lang="en-US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211943" y="2964662"/>
            <a:ext cx="274320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/ɡəˈrɪlə/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50705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/ˈpaɪ</a:t>
            </a:r>
            <a:r>
              <a:rPr lang="el-GR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ɑːn/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413550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/ˈpærət/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276395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/ˈtaɪɡər/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139239" y="5947059"/>
            <a:ext cx="2651760" cy="472919"/>
          </a:xfrm>
          <a:prstGeom prst="rect">
            <a:avLst/>
          </a:prstGeom>
          <a:solidFill>
            <a:srgbClr val="00CAF4"/>
          </a:solidFill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/ˈmʌŋki/</a:t>
            </a:r>
          </a:p>
        </p:txBody>
      </p:sp>
      <p:sp>
        <p:nvSpPr>
          <p:cNvPr id="24" name="Right Arrow 23"/>
          <p:cNvSpPr/>
          <p:nvPr/>
        </p:nvSpPr>
        <p:spPr>
          <a:xfrm flipH="1">
            <a:off x="2499738" y="1240419"/>
            <a:ext cx="511391" cy="23857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-0936082789"/>
          <p:cNvSpPr/>
          <p:nvPr/>
        </p:nvSpPr>
        <p:spPr>
          <a:xfrm>
            <a:off x="738805" y="981153"/>
            <a:ext cx="16169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Trạng từ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(adv)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/>
          <p:cNvSpPr/>
          <p:nvPr/>
        </p:nvSpPr>
        <p:spPr>
          <a:xfrm>
            <a:off x="482720" y="2226455"/>
            <a:ext cx="25947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Đứng sau V</a:t>
            </a:r>
          </a:p>
          <a:p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Bổ nghĩa cho V</a:t>
            </a:r>
          </a:p>
        </p:txBody>
      </p:sp>
      <p:pic>
        <p:nvPicPr>
          <p:cNvPr id="1026" name="Picture 2" descr="Download Keep Quiet Free Clipart HQ HQ PNG Image | FreePNG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69" y="743632"/>
            <a:ext cx="1169023" cy="14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863" y="792577"/>
            <a:ext cx="1555815" cy="1388634"/>
          </a:xfrm>
          <a:prstGeom prst="rect">
            <a:avLst/>
          </a:prstGeom>
        </p:spPr>
      </p:pic>
      <p:pic>
        <p:nvPicPr>
          <p:cNvPr id="1030" name="Picture 6" descr="Vociferous Synonym: Obnoxious | Emoji, Loud soft, Smil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28" y="-1978843"/>
            <a:ext cx="2127558" cy="14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t="15815" r="48495"/>
          <a:stretch/>
        </p:blipFill>
        <p:spPr>
          <a:xfrm>
            <a:off x="10034287" y="3701266"/>
            <a:ext cx="1095345" cy="1528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323" y="3701266"/>
            <a:ext cx="2146440" cy="123445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8159131">
            <a:off x="4285869" y="3795391"/>
            <a:ext cx="286043" cy="176371"/>
          </a:xfrm>
          <a:prstGeom prst="rightArrow">
            <a:avLst/>
          </a:prstGeom>
          <a:solidFill>
            <a:srgbClr val="FF18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14772"/>
          <a:stretch/>
        </p:blipFill>
        <p:spPr>
          <a:xfrm>
            <a:off x="6626280" y="3665318"/>
            <a:ext cx="1561034" cy="13955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74" y="3731149"/>
            <a:ext cx="2126202" cy="1222816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 rot="8159131">
            <a:off x="2629504" y="4003666"/>
            <a:ext cx="286043" cy="176371"/>
          </a:xfrm>
          <a:prstGeom prst="rightArrow">
            <a:avLst/>
          </a:prstGeom>
          <a:solidFill>
            <a:srgbClr val="FF180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2611" y="724937"/>
            <a:ext cx="1736946" cy="1482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1659" y="1432291"/>
            <a:ext cx="817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Yên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678" y="1486894"/>
            <a:ext cx="90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Ầm ĩ,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51206" y="1752374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70462" y="479108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914334" y="4800930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844064" y="4768134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352759" y="4431598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Ồn </a:t>
            </a:r>
          </a:p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</a:p>
        </p:txBody>
      </p:sp>
    </p:spTree>
    <p:extLst>
      <p:ext uri="{BB962C8B-B14F-4D97-AF65-F5344CB8AC3E}">
        <p14:creationId xmlns:p14="http://schemas.microsoft.com/office/powerpoint/2010/main" val="37540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4" grpId="0" animBg="1"/>
      <p:bldP spid="10" grpId="0"/>
      <p:bldP spid="46" grpId="0"/>
      <p:bldP spid="47" grpId="0"/>
      <p:bldP spid="55" grpId="0"/>
      <p:bldP spid="56" grpId="0"/>
      <p:bldP spid="64" grpId="0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5E40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32522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9542" y="532737"/>
            <a:ext cx="9535467" cy="5985114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25947" y="259948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12327" y="5576287"/>
            <a:ext cx="508762" cy="500422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7654" y="928400"/>
            <a:ext cx="278892" cy="27432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67980" y="924936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0855" y="1560188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0049" y="3247175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3490" y="1065560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0556" y="3247175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1963" y="5260196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9925" y="6057113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3662" y="5301967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0092" y="5711916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14216" y="6087083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9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9 What did you see at the zoo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9 What did you see at the zoo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9 What did you see at the zoo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9 What did you see at the zoo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9 What did you see at the zoo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9 What did you see at the zoo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9 What did you see at the zoo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9 What did you see at the zoo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9 What did you see at the zoo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9 What did you see at the zoo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9 What did you see at the zoo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9 What did you see at the zoo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3617141" y="351078"/>
            <a:ext cx="4829637" cy="1191816"/>
          </a:xfrm>
          <a:prstGeom prst="wedgeRoundRectCallout">
            <a:avLst>
              <a:gd name="adj1" fmla="val 55789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______ do when you were there?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606272" y="1674847"/>
            <a:ext cx="3428320" cy="646986"/>
          </a:xfrm>
          <a:prstGeom prst="wedgeRoundRectCallout">
            <a:avLst>
              <a:gd name="adj1" fmla="val 63002"/>
              <a:gd name="adj2" fmla="val -1924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US" sz="3200"/>
              <a:t>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3350048" y="2321833"/>
            <a:ext cx="2970384" cy="159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2051" idx="0"/>
          </p:cNvCxnSpPr>
          <p:nvPr/>
        </p:nvCxnSpPr>
        <p:spPr>
          <a:xfrm>
            <a:off x="6320432" y="2321833"/>
            <a:ext cx="1600453" cy="1573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spham-0936082789"/>
          <p:cNvSpPr/>
          <p:nvPr/>
        </p:nvSpPr>
        <p:spPr>
          <a:xfrm>
            <a:off x="9346570" y="4317928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slowly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63460" y="4396888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roared loudly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6261799" y="5423513"/>
            <a:ext cx="357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pythons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quietly</a:t>
            </a:r>
          </a:p>
        </p:txBody>
      </p:sp>
      <p:sp>
        <p:nvSpPr>
          <p:cNvPr id="23" name="Mspham-0936082789"/>
          <p:cNvSpPr/>
          <p:nvPr/>
        </p:nvSpPr>
        <p:spPr>
          <a:xfrm>
            <a:off x="2965409" y="5641744"/>
            <a:ext cx="3565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peacocks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 beautifully</a:t>
            </a:r>
          </a:p>
        </p:txBody>
      </p:sp>
      <p:cxnSp>
        <p:nvCxnSpPr>
          <p:cNvPr id="24" name="Straight Arrow Connector 23"/>
          <p:cNvCxnSpPr>
            <a:stCxn id="13" idx="2"/>
          </p:cNvCxnSpPr>
          <p:nvPr/>
        </p:nvCxnSpPr>
        <p:spPr>
          <a:xfrm flipH="1">
            <a:off x="5254906" y="2321833"/>
            <a:ext cx="1065526" cy="1723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2"/>
          </p:cNvCxnSpPr>
          <p:nvPr/>
        </p:nvCxnSpPr>
        <p:spPr>
          <a:xfrm>
            <a:off x="6320432" y="2321833"/>
            <a:ext cx="2830008" cy="817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49" name="Picture 1" descr="https://s.sachmem.vn/public/images/TA5T1SHS/U9-L2-2-1-11cc626c7348229df8315bb33eabbc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88" y="2722304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TA5T1SHS/U9-L2-2-2-328ce344a60fc028b1eeea7bb458756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17" y="4090410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TA5T1SHS/U9-L2-2-3-45113e6edde3462979dbd462018190c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41" y="3895261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5T1SHS/U9-L2-2-4-0d3dd5535ec6b94795011e1cf39131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440" y="2781860"/>
            <a:ext cx="2658688" cy="15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620799" y="1542894"/>
            <a:ext cx="656165" cy="65616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2569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941308" y="724629"/>
            <a:ext cx="5765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về con vật yêu thích: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736016" y="244327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941307" y="1776913"/>
            <a:ext cx="7681831" cy="578882"/>
          </a:xfrm>
          <a:prstGeom prst="wedgeRoundRectCallout">
            <a:avLst>
              <a:gd name="adj1" fmla="val 4066"/>
              <a:gd name="adj2" fmla="val 805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your favourite animals at the zoo?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671707" y="2558792"/>
            <a:ext cx="4215828" cy="578882"/>
          </a:xfrm>
          <a:prstGeom prst="wedgeRoundRectCallout">
            <a:avLst>
              <a:gd name="adj1" fmla="val -59584"/>
              <a:gd name="adj2" fmla="val 781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They're 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28869" y="2609670"/>
            <a:ext cx="226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tên các con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377" y="2462897"/>
            <a:ext cx="664056" cy="664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48284" y="2588623"/>
            <a:ext cx="664056" cy="66405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941307" y="3778902"/>
            <a:ext cx="59618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</a:rPr>
              <a:t>các con vật đã làm gì?</a:t>
            </a:r>
            <a:endParaRPr lang="en-US" sz="28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160235" y="4426525"/>
            <a:ext cx="4782307" cy="1055608"/>
          </a:xfrm>
          <a:prstGeom prst="wedgeRoundRectCallout">
            <a:avLst>
              <a:gd name="adj1" fmla="val -39362"/>
              <a:gd name="adj2" fmla="val 6121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________ do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were there?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7136493" y="5160592"/>
            <a:ext cx="4713398" cy="578882"/>
          </a:xfrm>
          <a:prstGeom prst="wedgeRoundRectCallout">
            <a:avLst>
              <a:gd name="adj1" fmla="val -54209"/>
              <a:gd name="adj2" fmla="val 495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_________________.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45261" y="5203328"/>
            <a:ext cx="343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+ hoạt động chúng đã làm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641" y="5599402"/>
            <a:ext cx="576594" cy="57659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68674" y="5739474"/>
            <a:ext cx="576594" cy="57659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407365" y="1284668"/>
            <a:ext cx="534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(Con vật mà bạn yêu thích ở sở thú là gì?)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9940" y="3117272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(Chúng là ____________)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5351" y="5606536"/>
            <a:ext cx="334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66"/>
                </a:solidFill>
              </a:rPr>
              <a:t>(Các con _____ đã làm gì </a:t>
            </a:r>
          </a:p>
          <a:p>
            <a:r>
              <a:rPr lang="en-US" sz="2400">
                <a:solidFill>
                  <a:srgbClr val="FF0066"/>
                </a:solidFill>
              </a:rPr>
              <a:t>khi bạn ở đó.)</a:t>
            </a:r>
          </a:p>
        </p:txBody>
      </p:sp>
    </p:spTree>
    <p:extLst>
      <p:ext uri="{BB962C8B-B14F-4D97-AF65-F5344CB8AC3E}">
        <p14:creationId xmlns:p14="http://schemas.microsoft.com/office/powerpoint/2010/main" val="4933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7" grpId="0"/>
      <p:bldP spid="25" grpId="0" animBg="1"/>
      <p:bldP spid="26" grpId="0" animBg="1"/>
      <p:bldP spid="27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151681" y="1467243"/>
            <a:ext cx="4847568" cy="1273547"/>
            <a:chOff x="457200" y="1432519"/>
            <a:chExt cx="4847568" cy="1273547"/>
          </a:xfrm>
        </p:grpSpPr>
        <p:sp>
          <p:nvSpPr>
            <p:cNvPr id="25" name="Rounded Rectangle 24"/>
            <p:cNvSpPr/>
            <p:nvPr/>
          </p:nvSpPr>
          <p:spPr>
            <a:xfrm>
              <a:off x="457200" y="1432519"/>
              <a:ext cx="4439515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are your favourite animals at the zoo?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>
              <a:off x="4805679" y="2286000"/>
              <a:ext cx="499089" cy="42006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299527" y="1518521"/>
            <a:ext cx="3700937" cy="1267716"/>
            <a:chOff x="6526107" y="1270065"/>
            <a:chExt cx="3700937" cy="1267716"/>
          </a:xfrm>
        </p:grpSpPr>
        <p:sp>
          <p:nvSpPr>
            <p:cNvPr id="28" name="Rounded Rectangle 27"/>
            <p:cNvSpPr/>
            <p:nvPr/>
          </p:nvSpPr>
          <p:spPr>
            <a:xfrm>
              <a:off x="6854935" y="1270065"/>
              <a:ext cx="3372109" cy="894493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They're ________.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10038" t="8130"/>
            <a:stretch/>
          </p:blipFill>
          <p:spPr>
            <a:xfrm rot="20575457" flipH="1">
              <a:off x="6526107" y="2117715"/>
              <a:ext cx="499089" cy="42006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377522" y="3665226"/>
            <a:ext cx="4372182" cy="1088167"/>
            <a:chOff x="390591" y="2723312"/>
            <a:chExt cx="4372182" cy="1088167"/>
          </a:xfrm>
        </p:grpSpPr>
        <p:sp>
          <p:nvSpPr>
            <p:cNvPr id="18" name="Rounded Rectangle 17"/>
            <p:cNvSpPr/>
            <p:nvPr/>
          </p:nvSpPr>
          <p:spPr>
            <a:xfrm>
              <a:off x="390591" y="2838634"/>
              <a:ext cx="4075946" cy="972845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did the ________ do when you were there?</a:t>
              </a:r>
            </a:p>
          </p:txBody>
        </p:sp>
        <p:pic>
          <p:nvPicPr>
            <p:cNvPr id="19" name="Picture 16" descr="https://s.sachmem.vn/public/temp/bubble-chat-bottom-lef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40097" flipV="1">
              <a:off x="4484771" y="2637851"/>
              <a:ext cx="192541" cy="363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7179723" y="3690407"/>
            <a:ext cx="4186617" cy="1442650"/>
            <a:chOff x="7143909" y="2328011"/>
            <a:chExt cx="2871853" cy="1442650"/>
          </a:xfrm>
        </p:grpSpPr>
        <p:sp>
          <p:nvSpPr>
            <p:cNvPr id="34" name="Rounded Rectangle 33"/>
            <p:cNvSpPr/>
            <p:nvPr/>
          </p:nvSpPr>
          <p:spPr>
            <a:xfrm>
              <a:off x="7628046" y="2799420"/>
              <a:ext cx="2387716" cy="971241"/>
            </a:xfrm>
            <a:prstGeom prst="roundRect">
              <a:avLst/>
            </a:prstGeom>
            <a:ln w="19050">
              <a:solidFill>
                <a:srgbClr val="F99D1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______.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r="13957"/>
            <a:stretch/>
          </p:blipFill>
          <p:spPr>
            <a:xfrm rot="2211766" flipV="1">
              <a:off x="7143909" y="2328011"/>
              <a:ext cx="566529" cy="6584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62358" y="2838172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152" y="2718806"/>
            <a:ext cx="898485" cy="8984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3179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344</Words>
  <Application>Microsoft Office PowerPoint</Application>
  <PresentationFormat>Custom</PresentationFormat>
  <Paragraphs>139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Century Gothic</vt:lpstr>
      <vt:lpstr>Bahnschrift SemiBold Condensed</vt:lpstr>
      <vt:lpstr>Wingdings</vt:lpstr>
      <vt:lpstr>Cambria</vt:lpstr>
      <vt:lpstr>.VnAristote</vt:lpstr>
      <vt:lpstr>Elephant</vt:lpstr>
      <vt:lpstr>Calibri</vt:lpstr>
      <vt:lpstr>Calibri Light</vt:lpstr>
      <vt:lpstr>Arial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59</cp:revision>
  <dcterms:created xsi:type="dcterms:W3CDTF">2021-05-24T07:54:15Z</dcterms:created>
  <dcterms:modified xsi:type="dcterms:W3CDTF">2021-08-24T16:44:28Z</dcterms:modified>
</cp:coreProperties>
</file>