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76" r:id="rId2"/>
    <p:sldId id="279" r:id="rId3"/>
    <p:sldId id="281" r:id="rId4"/>
    <p:sldId id="299" r:id="rId5"/>
    <p:sldId id="296" r:id="rId6"/>
    <p:sldId id="297" r:id="rId7"/>
    <p:sldId id="300" r:id="rId8"/>
    <p:sldId id="302" r:id="rId9"/>
    <p:sldId id="298" r:id="rId10"/>
    <p:sldId id="301" r:id="rId11"/>
    <p:sldId id="280" r:id="rId12"/>
    <p:sldId id="256" r:id="rId13"/>
    <p:sldId id="257" r:id="rId14"/>
    <p:sldId id="258" r:id="rId15"/>
    <p:sldId id="282" r:id="rId16"/>
    <p:sldId id="283" r:id="rId17"/>
    <p:sldId id="284" r:id="rId18"/>
    <p:sldId id="285" r:id="rId19"/>
    <p:sldId id="288" r:id="rId20"/>
    <p:sldId id="292" r:id="rId21"/>
    <p:sldId id="293" r:id="rId22"/>
    <p:sldId id="294" r:id="rId23"/>
    <p:sldId id="295" r:id="rId24"/>
    <p:sldId id="291" r:id="rId25"/>
    <p:sldId id="259" r:id="rId26"/>
    <p:sldId id="260" r:id="rId27"/>
    <p:sldId id="261" r:id="rId28"/>
  </p:sldIdLst>
  <p:sldSz cx="12192000" cy="6858000"/>
  <p:notesSz cx="6858000" cy="9144000"/>
  <p:embeddedFontLst>
    <p:embeddedFont>
      <p:font typeface=".VnRevue" panose="020B0604020202020204"/>
      <p:regular r:id="rId30"/>
    </p:embeddedFont>
    <p:embeddedFont>
      <p:font typeface="Cooper Black" panose="0208090404030B020404" pitchFamily="18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Elephant" panose="02020904090505020303" pitchFamily="18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0" y="-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5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3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7.wav"/><Relationship Id="rId7" Type="http://schemas.openxmlformats.org/officeDocument/2006/relationships/image" Target="../media/image22.png"/><Relationship Id="rId12" Type="http://schemas.openxmlformats.org/officeDocument/2006/relationships/image" Target="../media/image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70" y="126430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10" y="126430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" y="126430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8229" y="126430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159" y="2500340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33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9088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631555-578A-4FA0-BE76-9AC6526D10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1983896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03B9FCB4-A5CB-47EC-9D18-565F3467CD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1007" y="1080654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69C489-F3C8-4468-B35F-0187CFE530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216677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319BF625-1F92-4AA6-8252-011FEC65EE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5606" y="4847128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79A624A2-1814-4335-86AC-4C397DD2BA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67842" y="503000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CB0823E-5791-4F45-9B22-F43BA3CAF7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5778" y="1479345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7AC53360-A20F-44C8-AA66-7923FF85A6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9275" y="3822048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755588ED-D567-49D6-8DBF-9262B48B10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34438" y="5731904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00D19F18-D94F-456E-8BD1-E7D2E85FC4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47544" y="6248401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16E0A18-B9A9-42EE-94D2-B0727AACA1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9759" y="6158346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3120CFDB-7BD2-4513-B180-4B0C11346F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58185" y="4363944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A9B4A777-5859-43B5-9F77-7C22FC9B3B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84396" y="615834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35B8861B-D62B-4298-A032-E30F5EAE23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7" y="1377925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89792639-5454-40EC-B452-F26479DC76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9598" y="3489119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77341CA5-7632-4B11-94C2-4EE913A0A3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09373" y="1279942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5 Where will you be this weekend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5 Where will you be this weekend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</a:t>
            </a: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</a:t>
            </a: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seaside.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6883" y="512557"/>
            <a:ext cx="2658258" cy="1645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70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mountain. 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the zoo.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park.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11" y="512557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in the countryside.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at school. 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by the sea.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on the beach. </a:t>
            </a:r>
            <a:endParaRPr lang="en-US" sz="36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83" y="512557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49C9099-01F5-4E1A-9F3E-6F76D8FAE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37" y="384003"/>
            <a:ext cx="365760" cy="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D0169A2B-0E64-488B-A103-0D2C1E699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537" y="816793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794" y="96119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19" y="94901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5-L1-2-4-1a69718bfa7b87da0c081712b1b84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34" y="36277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64011" y="2582530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4675" y="5308912"/>
            <a:ext cx="17395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park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6101" y="258253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3714" y="5308912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128" y="2582530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8835" y="530891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22055" y="2582530"/>
            <a:ext cx="2220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76759" y="5308912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38" y="3627719"/>
            <a:ext cx="2658258" cy="16459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953" y="3627719"/>
            <a:ext cx="2658258" cy="1645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53" y="949018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953" y="949018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63596" y="2997133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nông thôn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6146" y="2997133"/>
            <a:ext cx="147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713" y="2997133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núi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36070" y="2997133"/>
            <a:ext cx="2191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bờ biển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63596" y="5766295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trên bãi biển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3714" y="5753436"/>
            <a:ext cx="1717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gần biển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6713" y="5766295"/>
            <a:ext cx="309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công viên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79022" y="5753435"/>
            <a:ext cx="1402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sở thú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6298" y="414982"/>
            <a:ext cx="2878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9157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seaside</a:t>
            </a:r>
          </a:p>
        </p:txBody>
      </p:sp>
      <p:pic>
        <p:nvPicPr>
          <p:cNvPr id="9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94" y="1439540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8" y="1402481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27" y="1482006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760" y="1439540"/>
            <a:ext cx="2658258" cy="16459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481" y="267557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8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https://s.sachmem.vn/public/images/TA5T1SHS/U5-L1-2-1-29a2c0f2a1ceeaefe58040545a40ac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3" y="1470476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68" y="1458304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02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102" y="1458304"/>
            <a:ext cx="2658258" cy="16459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380" y="2706508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42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in the moutain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500" y="1458304"/>
            <a:ext cx="2658258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47" y="1458304"/>
            <a:ext cx="2658258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41" y="1458304"/>
            <a:ext cx="2658258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394" y="1521768"/>
            <a:ext cx="2658258" cy="16459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0646" y="261911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56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2" y="1336983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94" y="1289228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06" y="1336983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65" y="1311934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055" y="2614492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4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2" y="1516918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3" y="1516918"/>
            <a:ext cx="2658258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806" y="1516918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022" y="1516918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067" y="2677726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69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326621" y="4231484"/>
            <a:ext cx="6967959" cy="1886674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64061" y="4713156"/>
            <a:ext cx="5179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pic>
        <p:nvPicPr>
          <p:cNvPr id="9" name="Picture 8" descr="https://s.sachmem.vn/public/images/TA5T1SHS/U5-L1-2-2-19944e7af3553ca9ce9cb7be87e040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37" y="1350819"/>
            <a:ext cx="2402802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s://s.sachmem.vn/public/images/TA5T1SHS/U5-L1-2-3-718a611d6aae7f8cf062c3b5c13e4c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42" y="1350819"/>
            <a:ext cx="2168658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1" y="1350819"/>
            <a:ext cx="2658258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976" y="1350819"/>
            <a:ext cx="2658258" cy="1645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6298" y="414982"/>
            <a:ext cx="385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read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376" y="2586851"/>
            <a:ext cx="485112" cy="4851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4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502</Words>
  <Application>Microsoft Office PowerPoint</Application>
  <PresentationFormat>Widescreen</PresentationFormat>
  <Paragraphs>94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.VnRevue</vt:lpstr>
      <vt:lpstr>Cooper Black</vt:lpstr>
      <vt:lpstr>Arial Black</vt:lpstr>
      <vt:lpstr>Arial</vt:lpstr>
      <vt:lpstr>Elephant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50</cp:revision>
  <dcterms:created xsi:type="dcterms:W3CDTF">2021-05-10T00:00:18Z</dcterms:created>
  <dcterms:modified xsi:type="dcterms:W3CDTF">2024-01-21T07:21:29Z</dcterms:modified>
</cp:coreProperties>
</file>