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87" r:id="rId4"/>
    <p:sldMasterId id="2147483700" r:id="rId5"/>
    <p:sldMasterId id="2147483712" r:id="rId6"/>
  </p:sldMasterIdLst>
  <p:notesMasterIdLst>
    <p:notesMasterId r:id="rId23"/>
  </p:notesMasterIdLst>
  <p:sldIdLst>
    <p:sldId id="259" r:id="rId7"/>
    <p:sldId id="2007577098" r:id="rId8"/>
    <p:sldId id="311" r:id="rId9"/>
    <p:sldId id="2007577099" r:id="rId10"/>
    <p:sldId id="318" r:id="rId11"/>
    <p:sldId id="2007577096" r:id="rId12"/>
    <p:sldId id="340" r:id="rId13"/>
    <p:sldId id="320" r:id="rId14"/>
    <p:sldId id="329" r:id="rId15"/>
    <p:sldId id="330" r:id="rId16"/>
    <p:sldId id="2007577100" r:id="rId17"/>
    <p:sldId id="342" r:id="rId18"/>
    <p:sldId id="2007577101" r:id="rId19"/>
    <p:sldId id="2007577102" r:id="rId20"/>
    <p:sldId id="354" r:id="rId21"/>
    <p:sldId id="20075770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4D911-C191-4DF1-8522-389435FC7F0F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C1034-46F5-423C-8432-A0A28FE6F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4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718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14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629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214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070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0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5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59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917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E7F5F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1620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94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945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40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360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618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03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11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718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840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870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22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718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7DEAE-F1FB-084C-FF34-B55DAC77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A213-9C04-4C39-8C93-8171090A0CB5}" type="datetimeFigureOut">
              <a:rPr lang="zh-CN" altLang="en-US"/>
              <a:pPr>
                <a:defRPr/>
              </a:pPr>
              <a:t>2023/9/14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43E1EA-2A17-011B-950D-3237F7AD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4B82F-E969-19DB-19B9-13E3B8C0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D825-2FBF-4DAC-AA17-AB82C8C276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178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0B3F1E-DA13-3E76-4953-14D03244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1D6C-6BE5-4797-94F4-5F12C87CCD77}" type="datetimeFigureOut">
              <a:rPr lang="zh-CN" altLang="en-US"/>
              <a:pPr>
                <a:defRPr/>
              </a:pPr>
              <a:t>2023/9/14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A4C63C-0506-4C9D-13C4-4FDC8743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3C2AE-3020-FF20-76AE-5D5B7C09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4770-8F79-418F-9079-E019474ECB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41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1F44FA-3942-D255-FDC4-D80745FB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4E17-00D3-4C39-AD44-03FD173EB761}" type="datetimeFigureOut">
              <a:rPr lang="zh-CN" altLang="en-US"/>
              <a:pPr>
                <a:defRPr/>
              </a:pPr>
              <a:t>2023/9/14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8B8-B757-73BA-2895-FBAF79E7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EC1D5-694F-E9CF-4A13-C1313283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51A7-BE80-4F7D-A447-A42E577D94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708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DB493EA-CE98-219B-31EB-05615F8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6AC4-EB4B-4736-B295-5AE0D6A5B3AB}" type="datetimeFigureOut">
              <a:rPr lang="zh-CN" altLang="en-US"/>
              <a:pPr>
                <a:defRPr/>
              </a:pPr>
              <a:t>2023/9/14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BE8A5BB-936F-FE25-8F14-306AF792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557E545-3D86-DE16-ABCC-FFF04A66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B035-BF48-4537-99CC-1FFB32872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783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CEB2A593-6F02-38C8-74D2-15533388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EDF2-2436-4D19-BAA6-B15A51DBE6E2}" type="datetimeFigureOut">
              <a:rPr lang="zh-CN" altLang="en-US"/>
              <a:pPr>
                <a:defRPr/>
              </a:pPr>
              <a:t>2023/9/14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B3B5D14-E51D-7338-AB7D-9047AC75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33BD069-01B2-B22D-B616-3CD264CF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052A-6917-4B7E-9B60-15EF5C49EE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37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41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618FDB4-0864-2FCA-5E40-BF9775C6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AC51-C185-443C-9F56-A433EC7F94F5}" type="datetimeFigureOut">
              <a:rPr lang="zh-CN" altLang="en-US"/>
              <a:pPr>
                <a:defRPr/>
              </a:pPr>
              <a:t>2023/9/14</a:t>
            </a:fld>
            <a:endParaRPr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BDB264E-4316-B103-872B-B3310340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9E2C23A6-80FD-3DEC-F66A-A2810703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B452-41E2-45E6-B2F6-A7A5515221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874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B3C8EAB9-857B-1F65-D465-AF3E525E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1282-8FCB-4681-ADEE-9F01D039AE11}" type="datetimeFigureOut">
              <a:rPr lang="zh-CN" altLang="en-US"/>
              <a:pPr>
                <a:defRPr/>
              </a:pPr>
              <a:t>2023/9/14</a:t>
            </a:fld>
            <a:endParaRPr lang="zh-CN" altLang="en-US" dirty="0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1745A23-505B-16C5-9B30-F5B1AB67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28808BCE-DB80-4D86-8F29-CD987867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2178-0413-492D-899D-7FF11CC703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587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DF378E9-3E73-2036-0789-935AF9C8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6B4C-0526-4392-8A8C-1BC4358882AA}" type="datetimeFigureOut">
              <a:rPr lang="zh-CN" altLang="en-US"/>
              <a:pPr>
                <a:defRPr/>
              </a:pPr>
              <a:t>2023/9/14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DEDBB93-B490-0A94-D51A-270A388E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5F5C147-630B-5B4F-74BD-9C6BB42E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F16A-856D-47BA-8B79-710CB2426C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26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E15F972-F588-CACB-7CE2-AC0ECCB2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4561-FD8F-44E4-95CC-C26B9342BF44}" type="datetimeFigureOut">
              <a:rPr lang="zh-CN" altLang="en-US"/>
              <a:pPr>
                <a:defRPr/>
              </a:pPr>
              <a:t>2023/9/14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EC52041-598F-2023-89E3-376C8A68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9510CF7-8AAE-0157-EFBB-7D40B34B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FE3C-D782-4B76-8471-484D168307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040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3AA811-64CD-E122-080A-F19A5F80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C35C-DBF2-4AA7-8B38-9062BA5E5D22}" type="datetimeFigureOut">
              <a:rPr lang="zh-CN" altLang="en-US"/>
              <a:pPr>
                <a:defRPr/>
              </a:pPr>
              <a:t>2023/9/14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64A43-83C6-F2E5-FCDD-DBF16832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46706-BEA9-BED9-AEC5-1CFDDCFF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5EAC-4BFA-4EA6-BB07-F46B25DF2C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507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458630-509B-2489-82B3-FAA5B261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F8DE-AF34-43A7-8485-D173C4667E5A}" type="datetimeFigureOut">
              <a:rPr lang="zh-CN" altLang="en-US"/>
              <a:pPr>
                <a:defRPr/>
              </a:pPr>
              <a:t>2023/9/14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5568AC-7878-CDE4-4076-6414A99A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B4A06E-38AD-F6B7-AF43-4D63C187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3400-CCDF-4274-AFC5-E6696E927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564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612B76-B57C-51C1-750F-E5C7321E0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381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75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448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1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109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54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1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66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05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685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004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71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021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2749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48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51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303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0546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9235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82355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0043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1445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94087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47084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86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0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4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8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8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15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9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BFFBF652-464A-1632-5EFA-3463AA8F66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93C0EF08-9E40-64A9-6E2F-43674BEE77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B4C02-E028-5728-8557-9DB3D2D94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D1D0E7E-6D98-47B0-B35B-10B7313B5FAF}" type="datetimeFigureOut">
              <a:rPr lang="zh-CN" altLang="en-US"/>
              <a:pPr>
                <a:defRPr/>
              </a:pPr>
              <a:t>2023/9/14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815020-EA1B-5F4F-F5E0-93CC993E0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E2A2CE-6F83-DD4A-AC6E-6D9F99F21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BC12B5-D197-49CB-90F9-A625D56C96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51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4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6090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slideLayout" Target="../slideLayouts/slideLayout36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36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557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2016_wm_shs-tu-nhien-va-xa-hoi-2">
            <a:extLst>
              <a:ext uri="{FF2B5EF4-FFF2-40B4-BE49-F238E27FC236}">
                <a16:creationId xmlns:a16="http://schemas.microsoft.com/office/drawing/2014/main" id="{A2527950-7B85-0CEB-35A4-1ADA41B7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5577" t="73551" r="15489" b="7000"/>
          <a:stretch>
            <a:fillRect/>
          </a:stretch>
        </p:blipFill>
        <p:spPr bwMode="auto">
          <a:xfrm>
            <a:off x="4520647" y="819150"/>
            <a:ext cx="2823128" cy="2438400"/>
          </a:xfrm>
          <a:prstGeom prst="rect">
            <a:avLst/>
          </a:prstGeom>
          <a:noFill/>
        </p:spPr>
      </p:pic>
      <p:pic>
        <p:nvPicPr>
          <p:cNvPr id="5" name="Picture 4" descr="20210409092016_wm_shs-tu-nhien-va-xa-hoi-2">
            <a:extLst>
              <a:ext uri="{FF2B5EF4-FFF2-40B4-BE49-F238E27FC236}">
                <a16:creationId xmlns:a16="http://schemas.microsoft.com/office/drawing/2014/main" id="{7E6CD105-7589-1DBB-0B83-A1EFDE648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3095" t="27552" r="16521" b="52500"/>
          <a:stretch>
            <a:fillRect/>
          </a:stretch>
        </p:blipFill>
        <p:spPr bwMode="auto">
          <a:xfrm>
            <a:off x="7572375" y="3790949"/>
            <a:ext cx="2819400" cy="2438401"/>
          </a:xfrm>
          <a:prstGeom prst="rect">
            <a:avLst/>
          </a:prstGeom>
          <a:noFill/>
        </p:spPr>
      </p:pic>
      <p:pic>
        <p:nvPicPr>
          <p:cNvPr id="6" name="Picture 2" descr="20210409092016_wm_shs-tu-nhien-va-xa-hoi-2">
            <a:extLst>
              <a:ext uri="{FF2B5EF4-FFF2-40B4-BE49-F238E27FC236}">
                <a16:creationId xmlns:a16="http://schemas.microsoft.com/office/drawing/2014/main" id="{781E69BD-1142-6CAC-9FD4-DF732484A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4006" t="67500" r="9503" b="27746"/>
          <a:stretch>
            <a:fillRect/>
          </a:stretch>
        </p:blipFill>
        <p:spPr bwMode="auto">
          <a:xfrm>
            <a:off x="1552575" y="57150"/>
            <a:ext cx="8763000" cy="838200"/>
          </a:xfrm>
          <a:prstGeom prst="rect">
            <a:avLst/>
          </a:prstGeom>
          <a:noFill/>
        </p:spPr>
      </p:pic>
      <p:pic>
        <p:nvPicPr>
          <p:cNvPr id="7" name="Picture 6" descr="20210409092016_wm_shs-tu-nhien-va-xa-hoi-2">
            <a:extLst>
              <a:ext uri="{FF2B5EF4-FFF2-40B4-BE49-F238E27FC236}">
                <a16:creationId xmlns:a16="http://schemas.microsoft.com/office/drawing/2014/main" id="{316384BF-A88B-A1F5-641C-649B5EB44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3738" t="6000" r="16521" b="72960"/>
          <a:stretch>
            <a:fillRect/>
          </a:stretch>
        </p:blipFill>
        <p:spPr bwMode="auto">
          <a:xfrm>
            <a:off x="1552575" y="3730958"/>
            <a:ext cx="2743200" cy="2726992"/>
          </a:xfrm>
          <a:prstGeom prst="rect">
            <a:avLst/>
          </a:prstGeom>
          <a:noFill/>
        </p:spPr>
      </p:pic>
      <p:pic>
        <p:nvPicPr>
          <p:cNvPr id="8" name="Picture 7" descr="20210409092016_wm_shs-tu-nhien-va-xa-hoi-2">
            <a:extLst>
              <a:ext uri="{FF2B5EF4-FFF2-40B4-BE49-F238E27FC236}">
                <a16:creationId xmlns:a16="http://schemas.microsoft.com/office/drawing/2014/main" id="{B77D4233-8818-3D7F-043A-9CDA054BA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1023" t="6000" r="49236" b="72960"/>
          <a:stretch>
            <a:fillRect/>
          </a:stretch>
        </p:blipFill>
        <p:spPr bwMode="auto">
          <a:xfrm>
            <a:off x="7559864" y="819150"/>
            <a:ext cx="2755711" cy="2514600"/>
          </a:xfrm>
          <a:prstGeom prst="rect">
            <a:avLst/>
          </a:prstGeom>
          <a:noFill/>
        </p:spPr>
      </p:pic>
      <p:pic>
        <p:nvPicPr>
          <p:cNvPr id="9" name="Picture 2" descr="20210409092016_wm_shs-tu-nhien-va-xa-hoi-2">
            <a:extLst>
              <a:ext uri="{FF2B5EF4-FFF2-40B4-BE49-F238E27FC236}">
                <a16:creationId xmlns:a16="http://schemas.microsoft.com/office/drawing/2014/main" id="{35354498-A847-F194-463E-088B667E4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0657" t="73551" r="50409" b="7000"/>
          <a:stretch>
            <a:fillRect/>
          </a:stretch>
        </p:blipFill>
        <p:spPr bwMode="auto">
          <a:xfrm>
            <a:off x="1476375" y="895350"/>
            <a:ext cx="2823128" cy="2438400"/>
          </a:xfrm>
          <a:prstGeom prst="rect">
            <a:avLst/>
          </a:prstGeom>
          <a:noFill/>
        </p:spPr>
      </p:pic>
      <p:pic>
        <p:nvPicPr>
          <p:cNvPr id="10" name="Picture 9" descr="20210409092016_wm_shs-tu-nhien-va-xa-hoi-2">
            <a:extLst>
              <a:ext uri="{FF2B5EF4-FFF2-40B4-BE49-F238E27FC236}">
                <a16:creationId xmlns:a16="http://schemas.microsoft.com/office/drawing/2014/main" id="{E157FA8F-86E3-77FE-5DA6-45E771F28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1023" t="27552" r="49437" b="52500"/>
          <a:stretch>
            <a:fillRect/>
          </a:stretch>
        </p:blipFill>
        <p:spPr bwMode="auto">
          <a:xfrm>
            <a:off x="4524375" y="3851327"/>
            <a:ext cx="2819400" cy="253042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F0CEEF7-FAB5-A985-A390-86779DC357E3}"/>
              </a:ext>
            </a:extLst>
          </p:cNvPr>
          <p:cNvSpPr/>
          <p:nvPr/>
        </p:nvSpPr>
        <p:spPr>
          <a:xfrm>
            <a:off x="2619375" y="2952750"/>
            <a:ext cx="533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2C19B5-306E-2134-A748-9AADFE7C367C}"/>
              </a:ext>
            </a:extLst>
          </p:cNvPr>
          <p:cNvSpPr/>
          <p:nvPr/>
        </p:nvSpPr>
        <p:spPr>
          <a:xfrm>
            <a:off x="5743575" y="2876550"/>
            <a:ext cx="533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86990A-F576-6CD5-0DFB-53D01BE9259B}"/>
              </a:ext>
            </a:extLst>
          </p:cNvPr>
          <p:cNvSpPr/>
          <p:nvPr/>
        </p:nvSpPr>
        <p:spPr>
          <a:xfrm>
            <a:off x="8639175" y="2876550"/>
            <a:ext cx="533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2560B1-6B4E-51D5-4700-3FA06F697C4B}"/>
              </a:ext>
            </a:extLst>
          </p:cNvPr>
          <p:cNvSpPr/>
          <p:nvPr/>
        </p:nvSpPr>
        <p:spPr>
          <a:xfrm>
            <a:off x="2619375" y="6000750"/>
            <a:ext cx="533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D0C30F-4192-6198-FC98-2621F577C5D8}"/>
              </a:ext>
            </a:extLst>
          </p:cNvPr>
          <p:cNvSpPr/>
          <p:nvPr/>
        </p:nvSpPr>
        <p:spPr>
          <a:xfrm>
            <a:off x="5667375" y="6000750"/>
            <a:ext cx="533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7BB8E6-74DB-D006-DBEC-C0EBAA1E1A7E}"/>
              </a:ext>
            </a:extLst>
          </p:cNvPr>
          <p:cNvSpPr/>
          <p:nvPr/>
        </p:nvSpPr>
        <p:spPr>
          <a:xfrm>
            <a:off x="8715375" y="5848350"/>
            <a:ext cx="533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B403997E-97C7-8EEA-166D-D74592B40965}"/>
              </a:ext>
            </a:extLst>
          </p:cNvPr>
          <p:cNvSpPr/>
          <p:nvPr/>
        </p:nvSpPr>
        <p:spPr>
          <a:xfrm>
            <a:off x="1619250" y="3333750"/>
            <a:ext cx="2066925" cy="3810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bắt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cá</a:t>
            </a:r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FBFECECC-FE28-F459-0375-963FB9E5CEFF}"/>
              </a:ext>
            </a:extLst>
          </p:cNvPr>
          <p:cNvSpPr/>
          <p:nvPr/>
        </p:nvSpPr>
        <p:spPr>
          <a:xfrm>
            <a:off x="5286375" y="3257550"/>
            <a:ext cx="1371600" cy="3810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CD428627-0CD9-8CE4-90BF-8371EFDA558F}"/>
              </a:ext>
            </a:extLst>
          </p:cNvPr>
          <p:cNvSpPr/>
          <p:nvPr/>
        </p:nvSpPr>
        <p:spPr>
          <a:xfrm>
            <a:off x="8029575" y="3257550"/>
            <a:ext cx="1752600" cy="3810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8">
            <a:extLst>
              <a:ext uri="{FF2B5EF4-FFF2-40B4-BE49-F238E27FC236}">
                <a16:creationId xmlns:a16="http://schemas.microsoft.com/office/drawing/2014/main" id="{D927B028-BF03-BFF1-93BC-DF71FD85EA42}"/>
              </a:ext>
            </a:extLst>
          </p:cNvPr>
          <p:cNvSpPr/>
          <p:nvPr/>
        </p:nvSpPr>
        <p:spPr>
          <a:xfrm>
            <a:off x="2162175" y="6457950"/>
            <a:ext cx="1524000" cy="3810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nón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C686E078-5701-B54C-8169-46A2BF786749}"/>
              </a:ext>
            </a:extLst>
          </p:cNvPr>
          <p:cNvSpPr/>
          <p:nvPr/>
        </p:nvSpPr>
        <p:spPr>
          <a:xfrm>
            <a:off x="5210175" y="6381750"/>
            <a:ext cx="1524000" cy="3810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E6A643B9-33E1-8DD3-1559-8B27FBAB27EB}"/>
              </a:ext>
            </a:extLst>
          </p:cNvPr>
          <p:cNvSpPr/>
          <p:nvPr/>
        </p:nvSpPr>
        <p:spPr>
          <a:xfrm>
            <a:off x="8181975" y="6305550"/>
            <a:ext cx="1524000" cy="3810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0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016_wm_shs-tu-nhien-va-xa-hoi-2">
            <a:extLst>
              <a:ext uri="{FF2B5EF4-FFF2-40B4-BE49-F238E27FC236}">
                <a16:creationId xmlns:a16="http://schemas.microsoft.com/office/drawing/2014/main" id="{C679C9E4-03E3-53BD-E5BD-A92D22C62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2602" t="49500" r="12310" b="46000"/>
          <a:stretch>
            <a:fillRect/>
          </a:stretch>
        </p:blipFill>
        <p:spPr bwMode="auto">
          <a:xfrm>
            <a:off x="2066925" y="76200"/>
            <a:ext cx="8382000" cy="914400"/>
          </a:xfrm>
          <a:prstGeom prst="rect">
            <a:avLst/>
          </a:prstGeom>
          <a:noFill/>
        </p:spPr>
      </p:pic>
      <p:pic>
        <p:nvPicPr>
          <p:cNvPr id="3" name="Picture 2" descr="20210409092016_wm_shs-tu-nhien-va-xa-hoi-2">
            <a:extLst>
              <a:ext uri="{FF2B5EF4-FFF2-40B4-BE49-F238E27FC236}">
                <a16:creationId xmlns:a16="http://schemas.microsoft.com/office/drawing/2014/main" id="{7CBBC8FC-9A3C-7BB2-0F18-36BE453DE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4532" t="59000" r="23538" b="19500"/>
          <a:stretch>
            <a:fillRect/>
          </a:stretch>
        </p:blipFill>
        <p:spPr bwMode="auto">
          <a:xfrm>
            <a:off x="2524125" y="1295400"/>
            <a:ext cx="74676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503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92016_wm_shs-tu-nhien-va-xa-hoi-2">
            <a:extLst>
              <a:ext uri="{FF2B5EF4-FFF2-40B4-BE49-F238E27FC236}">
                <a16:creationId xmlns:a16="http://schemas.microsoft.com/office/drawing/2014/main" id="{3842A665-F7E9-616C-BAAB-4BBEE24BD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883" t="83375" r="86696" b="11000"/>
          <a:stretch>
            <a:fillRect/>
          </a:stretch>
        </p:blipFill>
        <p:spPr bwMode="auto">
          <a:xfrm>
            <a:off x="228600" y="211667"/>
            <a:ext cx="914400" cy="702733"/>
          </a:xfrm>
          <a:prstGeom prst="rect">
            <a:avLst/>
          </a:prstGeom>
          <a:noFill/>
        </p:spPr>
      </p:pic>
      <p:pic>
        <p:nvPicPr>
          <p:cNvPr id="6" name="Picture 2" descr="20210409092016_wm_shs-tu-nhien-va-xa-hoi-2">
            <a:extLst>
              <a:ext uri="{FF2B5EF4-FFF2-40B4-BE49-F238E27FC236}">
                <a16:creationId xmlns:a16="http://schemas.microsoft.com/office/drawing/2014/main" id="{8DBF5836-20AC-5C50-2C12-5FA4DDD48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2686" t="84711" r="8802" b="12587"/>
          <a:stretch>
            <a:fillRect/>
          </a:stretch>
        </p:blipFill>
        <p:spPr bwMode="auto">
          <a:xfrm>
            <a:off x="1470314" y="325993"/>
            <a:ext cx="8001000" cy="609600"/>
          </a:xfrm>
          <a:prstGeom prst="rect">
            <a:avLst/>
          </a:prstGeom>
          <a:noFill/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CE313B-6F44-B102-8C7D-0A607F04A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718929"/>
              </p:ext>
            </p:extLst>
          </p:nvPr>
        </p:nvGraphicFramePr>
        <p:xfrm>
          <a:off x="838200" y="1600200"/>
          <a:ext cx="76962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98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việc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Nghê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nghiệp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973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9BDABC0-FB68-A531-843B-D1F6190C9F0C}"/>
              </a:ext>
            </a:extLst>
          </p:cNvPr>
          <p:cNvSpPr txBox="1"/>
          <p:nvPr/>
        </p:nvSpPr>
        <p:spPr>
          <a:xfrm>
            <a:off x="990600" y="3071336"/>
            <a:ext cx="29718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8DFEF-4D70-E56D-CAE9-8A8167F0B37B}"/>
              </a:ext>
            </a:extLst>
          </p:cNvPr>
          <p:cNvSpPr txBox="1"/>
          <p:nvPr/>
        </p:nvSpPr>
        <p:spPr>
          <a:xfrm>
            <a:off x="4648200" y="3059668"/>
            <a:ext cx="44196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9A7E98-076D-7A8F-DF74-8B1974244848}"/>
              </a:ext>
            </a:extLst>
          </p:cNvPr>
          <p:cNvSpPr txBox="1"/>
          <p:nvPr/>
        </p:nvSpPr>
        <p:spPr>
          <a:xfrm>
            <a:off x="1066800" y="2385536"/>
            <a:ext cx="22098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Ví dụ: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D75B844F-BFAE-1055-DC1F-97852A20ECDD}"/>
              </a:ext>
            </a:extLst>
          </p:cNvPr>
          <p:cNvSpPr/>
          <p:nvPr/>
        </p:nvSpPr>
        <p:spPr>
          <a:xfrm>
            <a:off x="9616786" y="733425"/>
            <a:ext cx="2209800" cy="1295400"/>
          </a:xfrm>
          <a:prstGeom prst="cloud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FEE14-D524-3266-8C7F-74CD9575DBF5}"/>
              </a:ext>
            </a:extLst>
          </p:cNvPr>
          <p:cNvSpPr txBox="1"/>
          <p:nvPr/>
        </p:nvSpPr>
        <p:spPr>
          <a:xfrm>
            <a:off x="1007533" y="3845004"/>
            <a:ext cx="29718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C9C30D-E030-FC8E-CF80-1FBAB0DC263F}"/>
              </a:ext>
            </a:extLst>
          </p:cNvPr>
          <p:cNvSpPr txBox="1"/>
          <p:nvPr/>
        </p:nvSpPr>
        <p:spPr>
          <a:xfrm>
            <a:off x="1007533" y="4595336"/>
            <a:ext cx="29718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</a:t>
            </a:r>
          </a:p>
        </p:txBody>
      </p:sp>
    </p:spTree>
    <p:extLst>
      <p:ext uri="{BB962C8B-B14F-4D97-AF65-F5344CB8AC3E}">
        <p14:creationId xmlns:p14="http://schemas.microsoft.com/office/powerpoint/2010/main" val="368771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016_wm_shs-tu-nhien-va-xa-hoi-2">
            <a:extLst>
              <a:ext uri="{FF2B5EF4-FFF2-40B4-BE49-F238E27FC236}">
                <a16:creationId xmlns:a16="http://schemas.microsoft.com/office/drawing/2014/main" id="{E811808B-1D93-7753-97A2-325CD8135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1916" t="87799" r="21887" b="9886"/>
          <a:stretch>
            <a:fillRect/>
          </a:stretch>
        </p:blipFill>
        <p:spPr bwMode="auto">
          <a:xfrm>
            <a:off x="647700" y="647700"/>
            <a:ext cx="81534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08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3C275E-0BCB-2AD4-FAFA-F6C64E72F8A8}"/>
              </a:ext>
            </a:extLst>
          </p:cNvPr>
          <p:cNvGrpSpPr/>
          <p:nvPr/>
        </p:nvGrpSpPr>
        <p:grpSpPr>
          <a:xfrm>
            <a:off x="436563" y="1124695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8489F3E-B8F8-EFA0-912B-9E956EB82EAF}"/>
              </a:ext>
            </a:extLst>
          </p:cNvPr>
          <p:cNvGrpSpPr/>
          <p:nvPr/>
        </p:nvGrpSpPr>
        <p:grpSpPr>
          <a:xfrm>
            <a:off x="436563" y="2227263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A077AB5-ED68-4A4A-8AD6-D1CCCD7ECDB0}"/>
              </a:ext>
            </a:extLst>
          </p:cNvPr>
          <p:cNvGrpSpPr/>
          <p:nvPr/>
        </p:nvGrpSpPr>
        <p:grpSpPr>
          <a:xfrm>
            <a:off x="436563" y="3393710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4703" y="1028266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Đặt được câu hỏi để tìm hiểu thông tin về tên công việc, nghề nghiệp của những người lớn trong gia đình.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24703" y="2308488"/>
            <a:ext cx="8877019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Nêu được ý nghĩa của những công việc, nghê' nghiệp đó đối với gia đình và xã hội.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4703" y="3549180"/>
            <a:ext cx="982475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Thu thập và nói được một s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ố</a:t>
            </a: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thông tin vẽ những công việc, nghề có thu nhập; những công việc tình nguyện không nhận lương.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3727730" y="129579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BC84CE-FB23-66E8-01F6-631B7740920F}"/>
              </a:ext>
            </a:extLst>
          </p:cNvPr>
          <p:cNvGrpSpPr/>
          <p:nvPr/>
        </p:nvGrpSpPr>
        <p:grpSpPr>
          <a:xfrm>
            <a:off x="360141" y="4793885"/>
            <a:ext cx="859340" cy="504056"/>
            <a:chOff x="2036763" y="4263337"/>
            <a:chExt cx="859340" cy="504056"/>
          </a:xfrm>
        </p:grpSpPr>
        <p:sp>
          <p:nvSpPr>
            <p:cNvPr id="16" name="KSO_Shape">
              <a:extLst>
                <a:ext uri="{FF2B5EF4-FFF2-40B4-BE49-F238E27FC236}">
                  <a16:creationId xmlns:a16="http://schemas.microsoft.com/office/drawing/2014/main" id="{7FCC143A-6438-2652-6C05-307CF0E120A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7" name="KSO_Shape">
              <a:extLst>
                <a:ext uri="{FF2B5EF4-FFF2-40B4-BE49-F238E27FC236}">
                  <a16:creationId xmlns:a16="http://schemas.microsoft.com/office/drawing/2014/main" id="{DAFFC964-EE04-07BF-18EA-5944A004A7E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46">
            <a:extLst>
              <a:ext uri="{FF2B5EF4-FFF2-40B4-BE49-F238E27FC236}">
                <a16:creationId xmlns:a16="http://schemas.microsoft.com/office/drawing/2014/main" id="{06573225-33A3-B13D-73D0-10F895553BC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4703" y="4949355"/>
            <a:ext cx="982475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Chia sẻ được với các bạn, người thân về công việc, nghể nghiệp yêu thích sau này.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A4D097-74E8-9BB2-2A09-415242777876}"/>
              </a:ext>
            </a:extLst>
          </p:cNvPr>
          <p:cNvSpPr txBox="1"/>
          <p:nvPr/>
        </p:nvSpPr>
        <p:spPr>
          <a:xfrm>
            <a:off x="1481252" y="1613259"/>
            <a:ext cx="9229495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tạm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biệt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endParaRPr kumimoji="0" lang="zh-CN" altLang="en-US" sz="10663" b="1" i="0" u="none" strike="noStrike" kern="1200" cap="none" spc="0" normalizeH="0" baseline="0" noProof="0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1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orean Style Fresh Happy Family Family Baby Kid Poster Background, Korean,  Fresh, Happy Family Background Image for Free Download">
            <a:extLst>
              <a:ext uri="{FF2B5EF4-FFF2-40B4-BE49-F238E27FC236}">
                <a16:creationId xmlns:a16="http://schemas.microsoft.com/office/drawing/2014/main" id="{832146CF-F385-3723-C33D-B6753D96A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10" y="0"/>
            <a:ext cx="12284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41FD1F-4F32-1537-954F-E641085DB9EE}"/>
              </a:ext>
            </a:extLst>
          </p:cNvPr>
          <p:cNvSpPr txBox="1"/>
          <p:nvPr/>
        </p:nvSpPr>
        <p:spPr>
          <a:xfrm>
            <a:off x="-457200" y="9525"/>
            <a:ext cx="12001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nghiệp của người lớn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 gia đình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3C275E-0BCB-2AD4-FAFA-F6C64E72F8A8}"/>
              </a:ext>
            </a:extLst>
          </p:cNvPr>
          <p:cNvGrpSpPr/>
          <p:nvPr/>
        </p:nvGrpSpPr>
        <p:grpSpPr>
          <a:xfrm>
            <a:off x="436563" y="1124695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8489F3E-B8F8-EFA0-912B-9E956EB82EAF}"/>
              </a:ext>
            </a:extLst>
          </p:cNvPr>
          <p:cNvGrpSpPr/>
          <p:nvPr/>
        </p:nvGrpSpPr>
        <p:grpSpPr>
          <a:xfrm>
            <a:off x="436563" y="2227263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A077AB5-ED68-4A4A-8AD6-D1CCCD7ECDB0}"/>
              </a:ext>
            </a:extLst>
          </p:cNvPr>
          <p:cNvGrpSpPr/>
          <p:nvPr/>
        </p:nvGrpSpPr>
        <p:grpSpPr>
          <a:xfrm>
            <a:off x="436563" y="3393710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4703" y="1028266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Đặt được câu hỏi để tìm hiểu thông tin về tên công việc, nghề nghiệp của những người lớn trong gia đình.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24703" y="2308488"/>
            <a:ext cx="8877019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Nêu được ý nghĩa của những công việc, nghê' nghiệp đó đối với gia đình và xã hội.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4703" y="3549180"/>
            <a:ext cx="982475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Thu thập và nói được một s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ố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thông tin vẽ những công việc, nghề có thu nhập; những công việc tình nguyện không nhận lương.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3727730" y="129579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BC84CE-FB23-66E8-01F6-631B7740920F}"/>
              </a:ext>
            </a:extLst>
          </p:cNvPr>
          <p:cNvGrpSpPr/>
          <p:nvPr/>
        </p:nvGrpSpPr>
        <p:grpSpPr>
          <a:xfrm>
            <a:off x="360141" y="4793885"/>
            <a:ext cx="859340" cy="504056"/>
            <a:chOff x="2036763" y="4263337"/>
            <a:chExt cx="859340" cy="504056"/>
          </a:xfrm>
        </p:grpSpPr>
        <p:sp>
          <p:nvSpPr>
            <p:cNvPr id="16" name="KSO_Shape">
              <a:extLst>
                <a:ext uri="{FF2B5EF4-FFF2-40B4-BE49-F238E27FC236}">
                  <a16:creationId xmlns:a16="http://schemas.microsoft.com/office/drawing/2014/main" id="{7FCC143A-6438-2652-6C05-307CF0E120A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7" name="KSO_Shape">
              <a:extLst>
                <a:ext uri="{FF2B5EF4-FFF2-40B4-BE49-F238E27FC236}">
                  <a16:creationId xmlns:a16="http://schemas.microsoft.com/office/drawing/2014/main" id="{DAFFC964-EE04-07BF-18EA-5944A004A7E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46">
            <a:extLst>
              <a:ext uri="{FF2B5EF4-FFF2-40B4-BE49-F238E27FC236}">
                <a16:creationId xmlns:a16="http://schemas.microsoft.com/office/drawing/2014/main" id="{06573225-33A3-B13D-73D0-10F895553BC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4703" y="4949355"/>
            <a:ext cx="982475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Chia sẻ được với các bạn, người thân về công việc, nghể nghiệp yêu thích sau này.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2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98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4FCBCD-08BB-DD83-7608-F9C1A3426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9499"/>
          </a:xfrm>
        </p:spPr>
      </p:pic>
      <p:pic>
        <p:nvPicPr>
          <p:cNvPr id="9" name="Picture 8" descr="20210409092016_wm_shs-tu-nhien-va-xa-hoi-2">
            <a:extLst>
              <a:ext uri="{FF2B5EF4-FFF2-40B4-BE49-F238E27FC236}">
                <a16:creationId xmlns:a16="http://schemas.microsoft.com/office/drawing/2014/main" id="{1434315A-640F-009E-3763-80F5AD5A1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287" t="16500" r="85292" b="78500"/>
          <a:stretch>
            <a:fillRect/>
          </a:stretch>
        </p:blipFill>
        <p:spPr bwMode="auto">
          <a:xfrm>
            <a:off x="1971675" y="2228850"/>
            <a:ext cx="1447800" cy="13716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B56B19-8B27-36C0-C581-BA7C875A3FE9}"/>
              </a:ext>
            </a:extLst>
          </p:cNvPr>
          <p:cNvSpPr txBox="1"/>
          <p:nvPr/>
        </p:nvSpPr>
        <p:spPr>
          <a:xfrm>
            <a:off x="3190875" y="2216713"/>
            <a:ext cx="64770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nghiệp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mà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41DF5D-2A96-87DD-075C-9A94403260D0}"/>
              </a:ext>
            </a:extLst>
          </p:cNvPr>
          <p:cNvGrpSpPr/>
          <p:nvPr/>
        </p:nvGrpSpPr>
        <p:grpSpPr>
          <a:xfrm>
            <a:off x="3419475" y="3905250"/>
            <a:ext cx="5105400" cy="2667000"/>
            <a:chOff x="2057400" y="2590800"/>
            <a:chExt cx="5105400" cy="2667000"/>
          </a:xfrm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89833191-BF50-2F8D-FD07-C53204FCFBB4}"/>
                </a:ext>
              </a:extLst>
            </p:cNvPr>
            <p:cNvSpPr/>
            <p:nvPr/>
          </p:nvSpPr>
          <p:spPr>
            <a:xfrm>
              <a:off x="2057400" y="2590800"/>
              <a:ext cx="5105400" cy="2667000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55DE04-8DC7-BE9C-FA1F-0DB8FD985ED4}"/>
                </a:ext>
              </a:extLst>
            </p:cNvPr>
            <p:cNvSpPr txBox="1"/>
            <p:nvPr/>
          </p:nvSpPr>
          <p:spPr>
            <a:xfrm>
              <a:off x="2438400" y="3200400"/>
              <a:ext cx="4648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Trình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bày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trước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lớp</a:t>
              </a:r>
              <a:endPara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3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210409092016_wm_shs-tu-nhien-va-xa-hoi-2">
            <a:extLst>
              <a:ext uri="{FF2B5EF4-FFF2-40B4-BE49-F238E27FC236}">
                <a16:creationId xmlns:a16="http://schemas.microsoft.com/office/drawing/2014/main" id="{1D29400D-32E5-0CEC-AC5A-72698BF89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287" t="23000" r="7306" b="66126"/>
          <a:stretch>
            <a:fillRect/>
          </a:stretch>
        </p:blipFill>
        <p:spPr bwMode="auto">
          <a:xfrm>
            <a:off x="1771650" y="76200"/>
            <a:ext cx="8991600" cy="1752600"/>
          </a:xfrm>
          <a:prstGeom prst="rect">
            <a:avLst/>
          </a:prstGeom>
          <a:noFill/>
        </p:spPr>
      </p:pic>
      <p:pic>
        <p:nvPicPr>
          <p:cNvPr id="8" name="Picture 7" descr="20210409092016_wm_shs-tu-nhien-va-xa-hoi-2">
            <a:extLst>
              <a:ext uri="{FF2B5EF4-FFF2-40B4-BE49-F238E27FC236}">
                <a16:creationId xmlns:a16="http://schemas.microsoft.com/office/drawing/2014/main" id="{D73CC15A-68F0-E22F-F927-7A5FD19E6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0200" t="33379" r="13164" b="34000"/>
          <a:stretch>
            <a:fillRect/>
          </a:stretch>
        </p:blipFill>
        <p:spPr bwMode="auto">
          <a:xfrm>
            <a:off x="2609850" y="2057400"/>
            <a:ext cx="7315200" cy="4800600"/>
          </a:xfrm>
          <a:prstGeom prst="rect">
            <a:avLst/>
          </a:prstGeom>
          <a:noFill/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F4A07A7-03D2-1099-B47E-CD51B52EBB13}"/>
              </a:ext>
            </a:extLst>
          </p:cNvPr>
          <p:cNvGrpSpPr/>
          <p:nvPr/>
        </p:nvGrpSpPr>
        <p:grpSpPr>
          <a:xfrm>
            <a:off x="5514975" y="1781175"/>
            <a:ext cx="3200400" cy="1295400"/>
            <a:chOff x="2057400" y="2590800"/>
            <a:chExt cx="5559213" cy="2266950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107EEC05-2F92-FB45-A633-F54C3768E8B3}"/>
                </a:ext>
              </a:extLst>
            </p:cNvPr>
            <p:cNvSpPr/>
            <p:nvPr/>
          </p:nvSpPr>
          <p:spPr>
            <a:xfrm>
              <a:off x="2057400" y="2590800"/>
              <a:ext cx="5105400" cy="2266950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411577-881D-7EF2-AFB4-AF32A75BB1B2}"/>
                </a:ext>
              </a:extLst>
            </p:cNvPr>
            <p:cNvSpPr txBox="1"/>
            <p:nvPr/>
          </p:nvSpPr>
          <p:spPr>
            <a:xfrm>
              <a:off x="2968413" y="2680290"/>
              <a:ext cx="4648200" cy="1777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Nhóm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88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2529D5-7CC7-1961-9917-5B408DDE2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841946"/>
              </p:ext>
            </p:extLst>
          </p:nvPr>
        </p:nvGraphicFramePr>
        <p:xfrm>
          <a:off x="2400300" y="163437"/>
          <a:ext cx="7772401" cy="531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5877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công việc </a:t>
                      </a:r>
                    </a:p>
                    <a:p>
                      <a:pPr algn="ctr"/>
                      <a:r>
                        <a:rPr lang="en-US" sz="28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(nghề nghiệp)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Lợi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ích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của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việc</a:t>
                      </a:r>
                      <a:endParaRPr lang="en-US" sz="28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nghê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nghiệp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75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E8C8220-D34E-7412-4090-B896A9579E3D}"/>
              </a:ext>
            </a:extLst>
          </p:cNvPr>
          <p:cNvSpPr txBox="1"/>
          <p:nvPr/>
        </p:nvSpPr>
        <p:spPr>
          <a:xfrm>
            <a:off x="2628900" y="1285875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FAFCC9-03BB-57E4-91C4-57B14926BF2D}"/>
              </a:ext>
            </a:extLst>
          </p:cNvPr>
          <p:cNvSpPr txBox="1"/>
          <p:nvPr/>
        </p:nvSpPr>
        <p:spPr>
          <a:xfrm>
            <a:off x="2628900" y="1905655"/>
            <a:ext cx="234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đội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462F6-C057-082C-5B84-034D17C1C201}"/>
              </a:ext>
            </a:extLst>
          </p:cNvPr>
          <p:cNvSpPr txBox="1"/>
          <p:nvPr/>
        </p:nvSpPr>
        <p:spPr>
          <a:xfrm>
            <a:off x="2628900" y="2591455"/>
            <a:ext cx="234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5C3871-7E5C-BBF6-DE66-829648E36B70}"/>
              </a:ext>
            </a:extLst>
          </p:cNvPr>
          <p:cNvSpPr txBox="1"/>
          <p:nvPr/>
        </p:nvSpPr>
        <p:spPr>
          <a:xfrm>
            <a:off x="2628900" y="3201055"/>
            <a:ext cx="234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5EF282-70E2-BEF6-5A94-6F146CC2F6FB}"/>
              </a:ext>
            </a:extLst>
          </p:cNvPr>
          <p:cNvSpPr txBox="1"/>
          <p:nvPr/>
        </p:nvSpPr>
        <p:spPr>
          <a:xfrm>
            <a:off x="2628900" y="3886855"/>
            <a:ext cx="234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6A3D2-2BB5-5EDD-95FA-4727E0000F2A}"/>
              </a:ext>
            </a:extLst>
          </p:cNvPr>
          <p:cNvSpPr txBox="1"/>
          <p:nvPr/>
        </p:nvSpPr>
        <p:spPr>
          <a:xfrm>
            <a:off x="2628900" y="4572655"/>
            <a:ext cx="234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623B55-02EE-0A23-94EF-500C3E5C8206}"/>
              </a:ext>
            </a:extLst>
          </p:cNvPr>
          <p:cNvSpPr txBox="1"/>
          <p:nvPr/>
        </p:nvSpPr>
        <p:spPr>
          <a:xfrm>
            <a:off x="4991100" y="128587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40F592-BB5E-080E-FB1C-A4E3594B7907}"/>
              </a:ext>
            </a:extLst>
          </p:cNvPr>
          <p:cNvSpPr txBox="1"/>
          <p:nvPr/>
        </p:nvSpPr>
        <p:spPr>
          <a:xfrm>
            <a:off x="4991100" y="196721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A116AB-6FF8-59EF-47FA-F278946BE2CB}"/>
              </a:ext>
            </a:extLst>
          </p:cNvPr>
          <p:cNvSpPr txBox="1"/>
          <p:nvPr/>
        </p:nvSpPr>
        <p:spPr>
          <a:xfrm>
            <a:off x="4991099" y="2576810"/>
            <a:ext cx="518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chữa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78B1A1-0F9C-AB2A-2AB4-23599ABEFB15}"/>
              </a:ext>
            </a:extLst>
          </p:cNvPr>
          <p:cNvSpPr txBox="1"/>
          <p:nvPr/>
        </p:nvSpPr>
        <p:spPr>
          <a:xfrm>
            <a:off x="5067299" y="3190875"/>
            <a:ext cx="557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Lao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4450ED-3764-1F3B-96A2-D9EB132CA638}"/>
              </a:ext>
            </a:extLst>
          </p:cNvPr>
          <p:cNvSpPr txBox="1"/>
          <p:nvPr/>
        </p:nvSpPr>
        <p:spPr>
          <a:xfrm>
            <a:off x="5067300" y="387667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F4BE41-F5B6-D6EA-E004-FFC6277FD3AA}"/>
              </a:ext>
            </a:extLst>
          </p:cNvPr>
          <p:cNvSpPr txBox="1"/>
          <p:nvPr/>
        </p:nvSpPr>
        <p:spPr>
          <a:xfrm>
            <a:off x="5067298" y="4617958"/>
            <a:ext cx="510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trật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9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mpp25yh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406</Words>
  <Application>Microsoft Office PowerPoint</Application>
  <PresentationFormat>Widescreen</PresentationFormat>
  <Paragraphs>77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宋体</vt:lpstr>
      <vt:lpstr>宋体</vt:lpstr>
      <vt:lpstr>Arial</vt:lpstr>
      <vt:lpstr>Calibri</vt:lpstr>
      <vt:lpstr>Calibri Light</vt:lpstr>
      <vt:lpstr>等线</vt:lpstr>
      <vt:lpstr>黑体</vt:lpstr>
      <vt:lpstr>华文中宋</vt:lpstr>
      <vt:lpstr>Times New Roman</vt:lpstr>
      <vt:lpstr>字魂59号-创粗黑</vt:lpstr>
      <vt:lpstr>方正准圆_GBK</vt:lpstr>
      <vt:lpstr>1_Office Theme</vt:lpstr>
      <vt:lpstr>第一PPT，www.1ppt.com</vt:lpstr>
      <vt:lpstr>Office 主题</vt:lpstr>
      <vt:lpstr>Office 主题​​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Techsi.vn</cp:lastModifiedBy>
  <cp:revision>7</cp:revision>
  <dcterms:created xsi:type="dcterms:W3CDTF">2022-09-22T15:18:30Z</dcterms:created>
  <dcterms:modified xsi:type="dcterms:W3CDTF">2023-09-14T09:34:38Z</dcterms:modified>
</cp:coreProperties>
</file>