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4" r:id="rId3"/>
  </p:sldMasterIdLst>
  <p:notesMasterIdLst>
    <p:notesMasterId r:id="rId22"/>
  </p:notesMasterIdLst>
  <p:sldIdLst>
    <p:sldId id="2007577137" r:id="rId4"/>
    <p:sldId id="2007577138" r:id="rId5"/>
    <p:sldId id="2007577139" r:id="rId6"/>
    <p:sldId id="307" r:id="rId7"/>
    <p:sldId id="289" r:id="rId8"/>
    <p:sldId id="284" r:id="rId9"/>
    <p:sldId id="285" r:id="rId10"/>
    <p:sldId id="290" r:id="rId11"/>
    <p:sldId id="298" r:id="rId12"/>
    <p:sldId id="299" r:id="rId13"/>
    <p:sldId id="2007577136" r:id="rId14"/>
    <p:sldId id="2007577132" r:id="rId15"/>
    <p:sldId id="2007577133" r:id="rId16"/>
    <p:sldId id="2007577134" r:id="rId17"/>
    <p:sldId id="2007577135" r:id="rId18"/>
    <p:sldId id="2007577140" r:id="rId19"/>
    <p:sldId id="2007577127" r:id="rId20"/>
    <p:sldId id="301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1" autoAdjust="0"/>
    <p:restoredTop sz="94660"/>
  </p:normalViewPr>
  <p:slideViewPr>
    <p:cSldViewPr snapToGrid="0">
      <p:cViewPr varScale="1">
        <p:scale>
          <a:sx n="73" d="100"/>
          <a:sy n="73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8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9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66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7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9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7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9" r:id="rId12"/>
    <p:sldLayoutId id="2147483708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05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939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9.wdp"/><Relationship Id="rId18" Type="http://schemas.openxmlformats.org/officeDocument/2006/relationships/image" Target="../media/image52.png"/><Relationship Id="rId3" Type="http://schemas.openxmlformats.org/officeDocument/2006/relationships/image" Target="../media/image44.png"/><Relationship Id="rId21" Type="http://schemas.openxmlformats.org/officeDocument/2006/relationships/image" Target="../media/image54.png"/><Relationship Id="rId7" Type="http://schemas.microsoft.com/office/2007/relationships/hdphoto" Target="../media/hdphoto6.wdp"/><Relationship Id="rId12" Type="http://schemas.openxmlformats.org/officeDocument/2006/relationships/image" Target="../media/image49.png"/><Relationship Id="rId17" Type="http://schemas.microsoft.com/office/2007/relationships/hdphoto" Target="../media/hdphoto11.wdp"/><Relationship Id="rId2" Type="http://schemas.openxmlformats.org/officeDocument/2006/relationships/image" Target="../media/image43.jpeg"/><Relationship Id="rId16" Type="http://schemas.openxmlformats.org/officeDocument/2006/relationships/image" Target="../media/image51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microsoft.com/office/2007/relationships/hdphoto" Target="../media/hdphoto7.wdp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GIF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3.png"/><Relationship Id="rId10" Type="http://schemas.microsoft.com/office/2007/relationships/hdphoto" Target="../media/hdphoto13.wdp"/><Relationship Id="rId4" Type="http://schemas.microsoft.com/office/2007/relationships/hdphoto" Target="../media/hdphoto12.wdp"/><Relationship Id="rId9" Type="http://schemas.openxmlformats.org/officeDocument/2006/relationships/image" Target="../media/image60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64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52.png"/><Relationship Id="rId5" Type="http://schemas.openxmlformats.org/officeDocument/2006/relationships/image" Target="../media/image57.GIF"/><Relationship Id="rId15" Type="http://schemas.openxmlformats.org/officeDocument/2006/relationships/image" Target="../media/image65.png"/><Relationship Id="rId10" Type="http://schemas.microsoft.com/office/2007/relationships/hdphoto" Target="../media/hdphoto13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3.png"/><Relationship Id="rId3" Type="http://schemas.openxmlformats.org/officeDocument/2006/relationships/image" Target="../media/image67.jpeg"/><Relationship Id="rId7" Type="http://schemas.openxmlformats.org/officeDocument/2006/relationships/image" Target="../media/image68.png"/><Relationship Id="rId12" Type="http://schemas.openxmlformats.org/officeDocument/2006/relationships/image" Target="../media/image61.png"/><Relationship Id="rId17" Type="http://schemas.microsoft.com/office/2007/relationships/hdphoto" Target="../media/hdphoto16.wdp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52.png"/><Relationship Id="rId5" Type="http://schemas.openxmlformats.org/officeDocument/2006/relationships/image" Target="../media/image57.GIF"/><Relationship Id="rId15" Type="http://schemas.openxmlformats.org/officeDocument/2006/relationships/image" Target="../media/image66.png"/><Relationship Id="rId10" Type="http://schemas.microsoft.com/office/2007/relationships/hdphoto" Target="../media/hdphoto13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51" y="0"/>
            <a:ext cx="9141795" cy="6855520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55441" y="1844824"/>
            <a:ext cx="92503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字魂17号-萌趣果冻体"/>
                <a:cs typeface="Times New Roman" pitchFamily="18" charset="0"/>
              </a:rPr>
              <a:t>Chào mừng các con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字魂17号-萌趣果冻体"/>
                <a:cs typeface="Times New Roman" pitchFamily="18" charset="0"/>
              </a:rPr>
              <a:t>đến với giờ học Toán!!!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字魂17号-萌趣果冻体"/>
              <a:cs typeface="Times New Roman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216123"/>
            <a:ext cx="2391539" cy="2671178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3" y="1241"/>
            <a:ext cx="1575692" cy="226899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6" y="1496717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458282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a)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7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trăm, </a:t>
                      </a:r>
                      <a:r>
                        <a:rPr lang="x-none" sz="240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và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b)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trăm, </a:t>
                      </a:r>
                      <a:r>
                        <a:rPr lang="x-none" sz="240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và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c)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trăm, </a:t>
                      </a:r>
                      <a:r>
                        <a:rPr lang="x-none" sz="240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và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d)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trăm, </a:t>
                      </a:r>
                      <a:r>
                        <a:rPr lang="x-none" sz="240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 và </a:t>
                      </a:r>
                      <a:r>
                        <a:rPr lang="x-none" sz="240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7095" y="2613662"/>
            <a:ext cx="797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VẬN DỤNG</a:t>
            </a:r>
            <a:endParaRPr lang="en-US" sz="7200" b="1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529523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TOÁN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5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8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6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Số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gồm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5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chục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trăm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đơn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vị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prstClr val="white"/>
                </a:solidFill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cs typeface="Arial" panose="020B0604020202020204" pitchFamily="34" charset="0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cs typeface="Arial" panose="020B0604020202020204" pitchFamily="34" charset="0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cs typeface="Arial" panose="020B0604020202020204" pitchFamily="34" charset="0"/>
              </a:rPr>
              <a:t>D.953</a:t>
            </a:r>
            <a:endParaRPr lang="en-US" sz="5335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và viết thành thạo các số có ba chữ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về cấu tạo số và thứ tự của các số có ba chữ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7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Định hướng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học tập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983806" y="2828835"/>
            <a:ext cx="661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Tiết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(trang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51, 52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114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90973" y="35399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" y="-220109"/>
            <a:ext cx="12161520" cy="2353374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89123" y="1916125"/>
            <a:ext cx="7591346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394" y="-171640"/>
            <a:ext cx="2283696" cy="1772761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8" y="228862"/>
              <a:ext cx="1846681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860" b="1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86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05382" y="428353"/>
            <a:ext cx="82999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39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" y="1571317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81094" y="2433412"/>
            <a:ext cx="649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83920" y="4047676"/>
            <a:ext cx="10421448" cy="1641728"/>
            <a:chOff x="2109507" y="3963491"/>
            <a:chExt cx="9225783" cy="1824140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33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Khám phá</a:t>
              </a:r>
              <a:endPara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36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8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và viết thành thạo các số có ba chữ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 cố về cấu tạo số và thứ tự của các số có ba chữ số.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Số?</a:t>
              </a:r>
              <a:endParaRPr lang="en-US" sz="2800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BDECA0-3AC5-436E-80D4-DA965AE0B194}"/>
              </a:ext>
            </a:extLst>
          </p:cNvPr>
          <p:cNvSpPr/>
          <p:nvPr/>
        </p:nvSpPr>
        <p:spPr>
          <a:xfrm>
            <a:off x="5020935" y="575781"/>
            <a:ext cx="5720564" cy="11344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trên tia số hơn kém nhau 1 đơn vị, sắp xếp theo thứ tự tăng dần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379</Words>
  <Application>Microsoft Office PowerPoint</Application>
  <PresentationFormat>Widescreen</PresentationFormat>
  <Paragraphs>120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宋体</vt:lpstr>
      <vt:lpstr>.VnArial</vt:lpstr>
      <vt:lpstr>Arial</vt:lpstr>
      <vt:lpstr>Arial-Rounded</vt:lpstr>
      <vt:lpstr>Calibri</vt:lpstr>
      <vt:lpstr>等线</vt:lpstr>
      <vt:lpstr>等线 Light</vt:lpstr>
      <vt:lpstr>Times New Roman</vt:lpstr>
      <vt:lpstr>UTM Cookies</vt:lpstr>
      <vt:lpstr>字魂17号-萌趣果冻体</vt:lpstr>
      <vt:lpstr>思源黑体 CN Bold</vt:lpstr>
      <vt:lpstr>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198</cp:revision>
  <dcterms:created xsi:type="dcterms:W3CDTF">2021-06-02T01:34:28Z</dcterms:created>
  <dcterms:modified xsi:type="dcterms:W3CDTF">2023-03-05T07:56:19Z</dcterms:modified>
</cp:coreProperties>
</file>