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69" r:id="rId16"/>
  </p:sldIdLst>
  <p:sldSz cx="9144000" cy="5143500" type="screen16x9"/>
  <p:notesSz cx="6858000" cy="9144000"/>
  <p:embeddedFontLst>
    <p:embeddedFont>
      <p:font typeface="Baloo 2" panose="020B0604020202020204" charset="0"/>
      <p:regular r:id="rId18"/>
      <p:bold r:id="rId19"/>
    </p:embeddedFont>
    <p:embeddedFont>
      <p:font typeface="Pangolin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</a:t>
          </a:r>
          <a:r>
            <a:rPr lang="en-US" dirty="0" err="1" smtClean="0">
              <a:solidFill>
                <a:srgbClr val="002060"/>
              </a:solidFill>
            </a:rPr>
            <a:t>Thể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hiện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sự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quan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tâm,đồng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hoàn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cảnh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khó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khăn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của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khiếm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thính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-</a:t>
          </a:r>
          <a:r>
            <a:rPr lang="en-US" dirty="0" err="1" smtClean="0">
              <a:solidFill>
                <a:srgbClr val="002060"/>
              </a:solidFill>
            </a:rPr>
            <a:t>Tìm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hiểu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về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các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dạng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khuyết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tật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khác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</a:t>
          </a:r>
          <a:r>
            <a:rPr lang="en-US" dirty="0" err="1" smtClean="0">
              <a:solidFill>
                <a:srgbClr val="002060"/>
              </a:solidFill>
            </a:rPr>
            <a:t>Thể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hiện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sự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quan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tâm,đồng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hoàn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cảnh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khó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khăn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của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khiếm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thính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-</a:t>
          </a:r>
          <a:r>
            <a:rPr lang="en-US" dirty="0" err="1" smtClean="0">
              <a:solidFill>
                <a:srgbClr val="002060"/>
              </a:solidFill>
            </a:rPr>
            <a:t>Tìm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hiểu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về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các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dạng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khuyết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tật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khác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</a:t>
          </a:r>
          <a:r>
            <a:rPr lang="en-US" sz="2400" kern="1200" dirty="0" err="1" smtClean="0">
              <a:solidFill>
                <a:srgbClr val="002060"/>
              </a:solidFill>
            </a:rPr>
            <a:t>Thể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hiện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được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sự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quan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tâm,đồng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cảm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với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hoàn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cảnh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khó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khăn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của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người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khiếm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thính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</a:t>
          </a:r>
          <a:r>
            <a:rPr lang="en-US" sz="2400" kern="1200" dirty="0" err="1" smtClean="0">
              <a:solidFill>
                <a:srgbClr val="002060"/>
              </a:solidFill>
            </a:rPr>
            <a:t>Tìm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hiểu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về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các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dạng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khuyết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tật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khác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</a:t>
          </a:r>
          <a:r>
            <a:rPr lang="en-US" sz="2400" kern="1200" dirty="0" err="1" smtClean="0">
              <a:solidFill>
                <a:srgbClr val="002060"/>
              </a:solidFill>
            </a:rPr>
            <a:t>Thể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hiện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được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sự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quan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tâm,đồng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cảm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với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hoàn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cảnh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khó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khăn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của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người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khiếm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thính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</a:t>
          </a:r>
          <a:r>
            <a:rPr lang="en-US" sz="2400" kern="1200" dirty="0" err="1" smtClean="0">
              <a:solidFill>
                <a:srgbClr val="002060"/>
              </a:solidFill>
            </a:rPr>
            <a:t>Tìm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hiểu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về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các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dạng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khuyết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tật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khác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137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83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69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2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203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34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42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54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03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05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10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17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AD5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36B3B-F3A7-44AE-BB3E-23F07994F3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0175" y="13906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3082D1EE-7C3B-4B89-8908-FDBCEB118535}"/>
              </a:ext>
            </a:extLst>
          </p:cNvPr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58" name="Google Shape;196;p25">
              <a:extLst>
                <a:ext uri="{FF2B5EF4-FFF2-40B4-BE49-F238E27FC236}">
                  <a16:creationId xmlns="" xmlns:a16="http://schemas.microsoft.com/office/drawing/2014/main" id="{051C4DD8-FAB6-43EF-B171-A35CA4DCBDB6}"/>
                </a:ext>
              </a:extLst>
            </p:cNvPr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;p25">
              <a:extLst>
                <a:ext uri="{FF2B5EF4-FFF2-40B4-BE49-F238E27FC236}">
                  <a16:creationId xmlns="" xmlns:a16="http://schemas.microsoft.com/office/drawing/2014/main" id="{78357FE2-5E1E-4368-B6BB-9B62B0250F27}"/>
                </a:ext>
              </a:extLst>
            </p:cNvPr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B7C03810-E22C-42E3-AE78-4D5CC491EB04}"/>
                </a:ext>
              </a:extLst>
            </p:cNvPr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179520A-B552-4DE5-AD7D-E27CC05E4EFF}"/>
              </a:ext>
            </a:extLst>
          </p:cNvPr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55477" y="188415"/>
            <a:ext cx="8623300" cy="4764586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696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97006" y="3848089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257930" y="2344089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776587" y="451808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4619305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49" y="8668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vi-VN" sz="3600" b="1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3621029" y="682215"/>
            <a:ext cx="5652337" cy="649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             BẢO   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            QUẢN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         ĐỒ DÙNG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   CÁ NHÂN VÀ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347138" y="2469145"/>
            <a:ext cx="4013413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5155616" y="4938103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2640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41301" y="1778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>
              <a:solidFill>
                <a:srgbClr val="F7D538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11335" y="88901"/>
            <a:ext cx="8623300" cy="4965699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 dirty="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68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5369880" y="1969636"/>
            <a:ext cx="989234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6212263" y="825606"/>
            <a:ext cx="294680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THỂ    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009192" y="4268029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897266" y="2427896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106849" y="1448383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133722" y="4699647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49" y="8668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vi-VN" sz="3600" b="1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099479" y="3270016"/>
            <a:ext cx="989234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4077951" y="2305395"/>
            <a:ext cx="1027980" cy="151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4777051" y="3351674"/>
            <a:ext cx="989234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3133721" y="3122262"/>
            <a:ext cx="1027980" cy="151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=""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=""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=""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=""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=""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=""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6981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55477" y="188415"/>
            <a:ext cx="8623300" cy="4764586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48304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80977" y="4165529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6562473" y="690971"/>
            <a:ext cx="25365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vi-VN" sz="5400" b="1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ea typeface="+mn-ea"/>
              </a:rPr>
              <a:t>  TÌM    </a:t>
            </a:r>
          </a:p>
          <a:p>
            <a:pPr algn="ctr" defTabSz="914378">
              <a:defRPr/>
            </a:pPr>
            <a:r>
              <a:rPr lang="vi-VN" sz="5400" b="1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ea typeface="+mn-ea"/>
              </a:rPr>
              <a:t>  KIẾM </a:t>
            </a:r>
          </a:p>
          <a:p>
            <a:pPr algn="ctr" defTabSz="914378">
              <a:defRPr/>
            </a:pPr>
            <a:r>
              <a:rPr lang="vi-VN" sz="5400" b="1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ea typeface="+mn-ea"/>
              </a:rPr>
              <a:t> SỰ </a:t>
            </a:r>
          </a:p>
          <a:p>
            <a:pPr algn="ctr" defTabSz="914378">
              <a:defRPr/>
            </a:pPr>
            <a:r>
              <a:rPr lang="vi-VN" sz="5400" b="1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ea typeface="+mn-ea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82748" y="1316260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4619305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49" y="8668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vi-VN" sz="3600" b="1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ea typeface="+mn-ea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=""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51" y="1639192"/>
            <a:ext cx="3393236" cy="33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9344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41301" y="1778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>
              <a:solidFill>
                <a:srgbClr val="F7D538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11335" y="88901"/>
            <a:ext cx="8623300" cy="4965699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 dirty="0">
                <a:ea typeface="+mn-ea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 dirty="0">
                <a:ea typeface="+mn-e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5302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=""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46" y="1296913"/>
            <a:ext cx="4832867" cy="4832867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3634563" y="710160"/>
            <a:ext cx="59564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2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              TUÂN </a:t>
            </a:r>
          </a:p>
          <a:p>
            <a:pPr algn="ctr" defTabSz="914378">
              <a:lnSpc>
                <a:spcPct val="12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             THỦ </a:t>
            </a:r>
          </a:p>
          <a:p>
            <a:pPr algn="ctr" defTabSz="914378">
              <a:lnSpc>
                <a:spcPct val="12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          QUY ĐỊNH </a:t>
            </a:r>
          </a:p>
          <a:p>
            <a:pPr algn="ctr" defTabSz="914378">
              <a:lnSpc>
                <a:spcPct val="12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6944464" y="2429734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98777" y="1686149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037334" y="3608280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50" y="86684"/>
            <a:ext cx="2378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vi-VN" sz="36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7637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55477" y="188415"/>
            <a:ext cx="8623300" cy="4764586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1247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97006" y="3848089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257930" y="2344089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4619305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49" y="8668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vi-VN" sz="3600" b="1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6510013" y="636155"/>
            <a:ext cx="31693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vi-VN" sz="5400" b="1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24" y="1108805"/>
            <a:ext cx="4572236" cy="39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776587" y="451808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8119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41301" y="1778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>
              <a:solidFill>
                <a:srgbClr val="F7D538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11335" y="88901"/>
            <a:ext cx="8623300" cy="4965699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 dirty="0">
                <a:ea typeface="+mn-ea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8709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2763497" y="497602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3506729" y="682215"/>
            <a:ext cx="5652337" cy="649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             KÍNH   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            TRỌNG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009192" y="4268029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7994591" y="416681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257930" y="2344089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133722" y="4699647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49" y="8668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vi-VN" sz="3600" b="1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ea typeface="+mn-ea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1975" y="1111691"/>
            <a:ext cx="2946803" cy="29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255477" y="1905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 dirty="0">
              <a:solidFill>
                <a:srgbClr val="F7D538"/>
              </a:solidFill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255477" y="188415"/>
            <a:ext cx="8623300" cy="4764586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914378">
                  <a:defRPr/>
                </a:pPr>
                <a:endParaRPr sz="1400">
                  <a:ea typeface="+mn-ea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668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8497006" y="3848089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6510013" y="636156"/>
            <a:ext cx="3169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vi-VN" sz="5400" b="1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ea typeface="+mn-ea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82748" y="1316260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4619305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49" y="8668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vi-VN" sz="3600" b="1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UTM Cookies"/>
                <a:ea typeface="+mn-ea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65" y="956341"/>
            <a:ext cx="3246367" cy="41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4575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41301" y="177800"/>
            <a:ext cx="86233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vi-VN" sz="1400">
              <a:solidFill>
                <a:srgbClr val="F7D538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11335" y="88901"/>
            <a:ext cx="8623300" cy="4965699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>
                <a:ea typeface="+mn-e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 dirty="0">
                <a:ea typeface="+mn-ea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914378">
                <a:defRPr/>
              </a:pPr>
              <a:endParaRPr sz="1400" dirty="0">
                <a:ea typeface="+mn-e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7238653" y="4811486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9916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" smtClean="0">
                <a:ea typeface="+mn-ea"/>
              </a:rPr>
              <a:pPr defTabSz="914378"/>
              <a:t>‹#›</a:t>
            </a:fld>
            <a:endParaRPr lang="en">
              <a:ea typeface="+mn-ea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2663873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2303" y="0"/>
            <a:ext cx="3246367" cy="1272310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209340" y="459857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6510013" y="636156"/>
            <a:ext cx="316932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1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NHẬN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LỖI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VÀ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SỬA </a:t>
            </a:r>
          </a:p>
          <a:p>
            <a:pPr algn="ctr" defTabSz="914378">
              <a:lnSpc>
                <a:spcPct val="110000"/>
              </a:lnSpc>
              <a:defRPr/>
            </a:pPr>
            <a:r>
              <a:rPr lang="vi-VN" sz="54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6977410" y="2919140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78296" y="4470464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698777" y="1686149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solidFill>
                <a:srgbClr val="FFFFFF"/>
              </a:solidFill>
              <a:ea typeface="+mn-ea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34563" y="4619305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7045350" y="86684"/>
            <a:ext cx="2378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vi-VN" sz="3600" b="1" spc="38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UTM Cookies"/>
                <a:ea typeface="+mn-ea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=""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28" y="1871446"/>
            <a:ext cx="4463877" cy="32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=""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166891" y="1111691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=""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165234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=""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5209340" y="409753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=""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357654" y="3221479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=""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2785821" y="77909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=""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1807802" y="4699647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378">
              <a:defRPr/>
            </a:pPr>
            <a:endParaRPr sz="1400">
              <a:ea typeface="+mn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6770766" y="4953579"/>
            <a:ext cx="120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600" kern="1200" dirty="0">
                <a:solidFill>
                  <a:srgbClr val="472C18"/>
                </a:solidFill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649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219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 idx="4294967295"/>
          </p:nvPr>
        </p:nvSpPr>
        <p:spPr>
          <a:xfrm>
            <a:off x="1183500" y="2624450"/>
            <a:ext cx="3813802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27: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2666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sz="2400" b="1" i="0" u="none" strike="noStrike" cap="none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đỡ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127" y="648070"/>
            <a:ext cx="8433787" cy="377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70CF2DB-25FB-5B32-ADAE-B671E94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3" y="458168"/>
            <a:ext cx="3483429" cy="44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FB5379-0103-F13C-2876-D4B72C428297}"/>
              </a:ext>
            </a:extLst>
          </p:cNvPr>
          <p:cNvSpPr txBox="1"/>
          <p:nvPr/>
        </p:nvSpPr>
        <p:spPr>
          <a:xfrm>
            <a:off x="3808912" y="1957326"/>
            <a:ext cx="485564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và hẹn gặp lại các con trong các tiết học sau!</a:t>
            </a:r>
            <a:endParaRPr lang="vi-VN" sz="4050" b="1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0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6171958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7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65" y="176374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06044" y="305567"/>
            <a:ext cx="72848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ái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sz="21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1379273"/>
            <a:ext cx="7029450" cy="34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dục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endParaRPr sz="2400" b="1" i="0" u="none" strike="noStrike" cap="none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Lấy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sách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vở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Vẽ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Ăn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sữa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 LUẬN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khiếm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Chia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thính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buýt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tiện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ngôn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thính</a:t>
            </a:r>
            <a:endParaRPr sz="20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312</Words>
  <Application>Microsoft Office PowerPoint</Application>
  <PresentationFormat>On-screen Show (16:9)</PresentationFormat>
  <Paragraphs>37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UTM Cookies</vt:lpstr>
      <vt:lpstr>Baloo 2</vt:lpstr>
      <vt:lpstr>Pangolin</vt:lpstr>
      <vt:lpstr>English Vocabulary Workshop by Slidesgo</vt:lpstr>
      <vt:lpstr>1_Cute Sticker by Slidesgo</vt:lpstr>
      <vt:lpstr>Bài 27: Chia sẻ khó khăn với người khuyết tật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Administrator</cp:lastModifiedBy>
  <cp:revision>6</cp:revision>
  <dcterms:modified xsi:type="dcterms:W3CDTF">2024-03-15T09:31:49Z</dcterms:modified>
</cp:coreProperties>
</file>