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28"/>
  </p:notesMasterIdLst>
  <p:sldIdLst>
    <p:sldId id="326" r:id="rId6"/>
    <p:sldId id="327" r:id="rId7"/>
    <p:sldId id="257" r:id="rId8"/>
    <p:sldId id="262" r:id="rId9"/>
    <p:sldId id="261" r:id="rId10"/>
    <p:sldId id="264" r:id="rId11"/>
    <p:sldId id="2007577096" r:id="rId12"/>
    <p:sldId id="268" r:id="rId13"/>
    <p:sldId id="269" r:id="rId14"/>
    <p:sldId id="273" r:id="rId15"/>
    <p:sldId id="329" r:id="rId16"/>
    <p:sldId id="305" r:id="rId17"/>
    <p:sldId id="275" r:id="rId18"/>
    <p:sldId id="2007577093" r:id="rId19"/>
    <p:sldId id="307" r:id="rId20"/>
    <p:sldId id="308" r:id="rId21"/>
    <p:sldId id="320" r:id="rId22"/>
    <p:sldId id="322" r:id="rId23"/>
    <p:sldId id="2007577095" r:id="rId24"/>
    <p:sldId id="2007577094" r:id="rId25"/>
    <p:sldId id="2007577097" r:id="rId26"/>
    <p:sldId id="20075770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FFFF"/>
    <a:srgbClr val="66FFFF"/>
    <a:srgbClr val="33CCFF"/>
    <a:srgbClr val="00CCFF"/>
    <a:srgbClr val="388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9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60600" y="-190500"/>
            <a:ext cx="10083800" cy="10565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thông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*</a:t>
            </a:r>
            <a:r>
              <a:rPr kumimoji="0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00" y="0"/>
            <a:ext cx="1193800" cy="1308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11" y="0"/>
            <a:ext cx="1277076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02" y="623629"/>
            <a:ext cx="9391650" cy="560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34330" y="0"/>
            <a:ext cx="2425148" cy="1894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2" descr="Photovoltaic Panel Fire Resistance Testing and Racking System Certification  Q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286" y="0"/>
            <a:ext cx="1723714" cy="16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68974" y="1655604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773369" y="3389890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dẫn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chấp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qui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trật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6583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871998" y="207342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140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92363" y="1443731"/>
            <a:ext cx="10722519" cy="954107"/>
            <a:chOff x="774356" y="855884"/>
            <a:chExt cx="10722519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30179" y="3106322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dẫn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chấp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qui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trật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05709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3" y="0"/>
            <a:ext cx="1258957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80700" y="1"/>
            <a:ext cx="15113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555</Words>
  <Application>Microsoft Office PowerPoint</Application>
  <PresentationFormat>Widescreen</PresentationFormat>
  <Paragraphs>61</Paragraphs>
  <Slides>22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思源黑体 CN Bold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27</cp:revision>
  <dcterms:created xsi:type="dcterms:W3CDTF">2021-06-05T04:03:17Z</dcterms:created>
  <dcterms:modified xsi:type="dcterms:W3CDTF">2022-12-13T05:46:28Z</dcterms:modified>
</cp:coreProperties>
</file>