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11" r:id="rId2"/>
    <p:sldMasterId id="2147483716" r:id="rId3"/>
    <p:sldMasterId id="2147483733" r:id="rId4"/>
    <p:sldMasterId id="2147483738" r:id="rId5"/>
  </p:sldMasterIdLst>
  <p:notesMasterIdLst>
    <p:notesMasterId r:id="rId34"/>
  </p:notesMasterIdLst>
  <p:sldIdLst>
    <p:sldId id="344" r:id="rId6"/>
    <p:sldId id="350" r:id="rId7"/>
    <p:sldId id="342" r:id="rId8"/>
    <p:sldId id="302" r:id="rId9"/>
    <p:sldId id="304" r:id="rId10"/>
    <p:sldId id="301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4" r:id="rId20"/>
    <p:sldId id="315" r:id="rId21"/>
    <p:sldId id="316" r:id="rId22"/>
    <p:sldId id="317" r:id="rId23"/>
    <p:sldId id="318" r:id="rId24"/>
    <p:sldId id="319" r:id="rId25"/>
    <p:sldId id="267" r:id="rId26"/>
    <p:sldId id="277" r:id="rId27"/>
    <p:sldId id="278" r:id="rId28"/>
    <p:sldId id="270" r:id="rId29"/>
    <p:sldId id="351" r:id="rId30"/>
    <p:sldId id="330" r:id="rId31"/>
    <p:sldId id="352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A1A3-2F72-4F6E-99FD-AE744696A4F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F21ED-A848-406D-9536-018E21A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10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9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0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3595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894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0274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73152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2849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41597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0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6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66371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40586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285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5875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09952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24633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305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2766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94611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5088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6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48467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44984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18360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53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7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8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3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1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3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6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5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6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6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3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79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579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5.xml"/><Relationship Id="rId10" Type="http://schemas.openxmlformats.org/officeDocument/2006/relationships/image" Target="../media/image38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9.xml"/><Relationship Id="rId10" Type="http://schemas.openxmlformats.org/officeDocument/2006/relationships/image" Target="../media/image42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D32CD-D638-B622-0F15-551793DC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kịp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quẳng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11" y="452391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0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4533889" y="5630297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039471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64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286" t="2601" r="3811" b="10639"/>
          <a:stretch/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09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656092" y="5863720"/>
            <a:ext cx="1350258" cy="9942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67604 -0.3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9122" y="4380270"/>
            <a:ext cx="4313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6146" name="Picture 2" descr="Cất đồ chơi gọn g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9" y="377952"/>
            <a:ext cx="5271718" cy="3933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19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53476 -0.2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535" y="4025916"/>
            <a:ext cx="518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0815" y="669727"/>
            <a:ext cx="6038850" cy="304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51213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7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375 -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8639" y="4319992"/>
            <a:ext cx="62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9218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/>
        </p:blipFill>
        <p:spPr bwMode="auto">
          <a:xfrm>
            <a:off x="4609634" y="422911"/>
            <a:ext cx="5361185" cy="37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32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</p:spTree>
    <p:extLst>
      <p:ext uri="{BB962C8B-B14F-4D97-AF65-F5344CB8AC3E}">
        <p14:creationId xmlns:p14="http://schemas.microsoft.com/office/powerpoint/2010/main" val="29437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2474 0.0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9" y="3162128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474" y="2114801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một số biểu hiện của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biết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195365" y="1377091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654391" y="24174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621608" y="24248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661521" y="332187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589344" y="334792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8" y="4116235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631834" y="42638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595696" y="42624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10911319" y="4228413"/>
            <a:ext cx="1023994" cy="765440"/>
          </a:xfrm>
        </p:spPr>
      </p:pic>
      <p:pic>
        <p:nvPicPr>
          <p:cNvPr id="9" name="Picture 2" descr="Phim Bố Đầu Nhỏ Con Đầu To | VTVcab 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137488">
            <a:off x="-343636" y="-556704"/>
            <a:ext cx="6018540" cy="4494783"/>
            <a:chOff x="4598895" y="165240"/>
            <a:chExt cx="3608294" cy="1725332"/>
          </a:xfrm>
        </p:grpSpPr>
        <p:sp>
          <p:nvSpPr>
            <p:cNvPr id="11" name="Cloud Callout 10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462512">
              <a:off x="4773721" y="638897"/>
              <a:ext cx="3305735" cy="55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3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468634"/>
            <a:ext cx="603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 thường vo tròn khăn mỗi khi rửa mặt xong.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F67889-6196-413B-9CD8-D155EDA3F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421" y="1042633"/>
            <a:ext cx="6053745" cy="442600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50197"/>
            <a:chOff x="7074021" y="1743552"/>
            <a:chExt cx="4443256" cy="265019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Cậu nên giặt sạch khăn, vắt khô và phơi ngay ngắn trên móc phơi để khăn mặt luôn sạch sẽ, thơm tho và không bị ẩm mốc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Tuấn xé vở để gấp máy bay.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Sách vở cần được giữ gìn sạch, đẹp, cậy không nên xé sách, vở nhé vì sẽ làm hỏng sách, vở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6D8FC7-8AD8-4C04-AB4F-87DE764A9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5368" y="1140561"/>
            <a:ext cx="5896322" cy="437702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Mạnh hay làm rơi bút và thước.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988181"/>
            <a:ext cx="4443256" cy="2287726"/>
            <a:chOff x="7074021" y="1886473"/>
            <a:chExt cx="4443256" cy="2287726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886473"/>
              <a:ext cx="4443256" cy="2287726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227070"/>
              <a:ext cx="372419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Cậu nên để đồ dùng học tập ngay ngắn, đúng vị trí sau mỗi lần sử dụng sẽ tránh bị rơi đồ và thất lạc đồ Mạnh nhé!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5E15B2-0B67-4B38-848F-7F9AA3BF5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387" y="1216388"/>
            <a:ext cx="5415165" cy="426614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2F9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Kể về những đồ dùng cá nhân của em và cách em bảo quản chúng.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2F9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cùng các bạn thực hiện việc bảo quản đồ dùng cá nhân.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2F9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Nhắc nhở bạn bè, người thân bảo quản đồ dùng cá nhân.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35554D-488C-4E61-A676-1EBE7052A6DC}"/>
              </a:ext>
            </a:extLst>
          </p:cNvPr>
          <p:cNvGrpSpPr/>
          <p:nvPr/>
        </p:nvGrpSpPr>
        <p:grpSpPr>
          <a:xfrm>
            <a:off x="1178823" y="2184614"/>
            <a:ext cx="10310812" cy="4164455"/>
            <a:chOff x="1178823" y="2184614"/>
            <a:chExt cx="10310812" cy="4164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64572A-D231-4575-9D81-228A2E44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8823" y="2184614"/>
              <a:ext cx="9834353" cy="2977687"/>
            </a:xfrm>
            <a:prstGeom prst="rect">
              <a:avLst/>
            </a:prstGeom>
          </p:spPr>
        </p:pic>
        <p:pic>
          <p:nvPicPr>
            <p:cNvPr id="2050" name="Picture 2" descr="Teacher with student isolated Premium Vector">
              <a:extLst>
                <a:ext uri="{FF2B5EF4-FFF2-40B4-BE49-F238E27FC236}">
                  <a16:creationId xmlns:a16="http://schemas.microsoft.com/office/drawing/2014/main" id="{04B7E3B1-B788-4605-901B-8A63CD49EC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55" b="14845"/>
            <a:stretch/>
          </p:blipFill>
          <p:spPr bwMode="auto">
            <a:xfrm>
              <a:off x="6408701" y="3796956"/>
              <a:ext cx="5080934" cy="255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142EDDE0-18CA-43D9-7A88-AFEF70710580}"/>
              </a:ext>
            </a:extLst>
          </p:cNvPr>
          <p:cNvSpPr/>
          <p:nvPr/>
        </p:nvSpPr>
        <p:spPr>
          <a:xfrm>
            <a:off x="303233" y="337078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AF37C-63B3-DDB3-7ED4-1412187B463F}"/>
              </a:ext>
            </a:extLst>
          </p:cNvPr>
          <p:cNvSpPr txBox="1"/>
          <p:nvPr/>
        </p:nvSpPr>
        <p:spPr>
          <a:xfrm>
            <a:off x="2229115" y="1136007"/>
            <a:ext cx="8494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Vận dụng – Định hướng tiếp theo: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38D05-8FEA-5F73-4C9E-957B67D729CA}"/>
              </a:ext>
            </a:extLst>
          </p:cNvPr>
          <p:cNvSpPr txBox="1"/>
          <p:nvPr/>
        </p:nvSpPr>
        <p:spPr>
          <a:xfrm>
            <a:off x="623613" y="2474893"/>
            <a:ext cx="11112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1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Em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cùng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bạn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bảo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quản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nhân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F1E55-C52A-4855-33BA-FA287040EA65}"/>
              </a:ext>
            </a:extLst>
          </p:cNvPr>
          <p:cNvSpPr txBox="1"/>
          <p:nvPr/>
        </p:nvSpPr>
        <p:spPr>
          <a:xfrm>
            <a:off x="623612" y="3185306"/>
            <a:ext cx="11112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2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Em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hãy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quan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sát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nhân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người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thân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trong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gia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đình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đưa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ra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khuyên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hợp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lí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81" y="8117"/>
            <a:ext cx="3491819" cy="1497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592" y="936469"/>
            <a:ext cx="9633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Thông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điệp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thương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:</a:t>
            </a:r>
            <a:endParaRPr kumimoji="0" lang="zh-CN" altLang="en-US" sz="6000" b="1" i="0" u="none" strike="noStrike" kern="1200" cap="none" spc="0" normalizeH="0" baseline="0" noProof="0" dirty="0">
              <a:ln w="31550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9" y="2035650"/>
            <a:ext cx="11133911" cy="4089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36" y="1891040"/>
            <a:ext cx="1833795" cy="1833795"/>
          </a:xfrm>
          <a:prstGeom prst="ellipse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2246721" y="3469384"/>
            <a:ext cx="8892334" cy="2191871"/>
          </a:xfrm>
          <a:prstGeom prst="roundRect">
            <a:avLst/>
          </a:prstGeom>
          <a:solidFill>
            <a:srgbClr val="FFE389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D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7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9" y="3162128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474" y="2114801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một số biểu hiện của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biết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195365" y="1377091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654391" y="24174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621608" y="24248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661521" y="332187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589344" y="334792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8" y="4116235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631834" y="42638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595696" y="42624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44277" y="201826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0070C0"/>
                </a:solidFill>
                <a:latin typeface="Arial"/>
                <a:ea typeface="微软雅黑"/>
              </a:rPr>
              <a:t>Luyện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Phim Hoạt Hình BỐ ĐẦU NHỎ CON ĐẦU TO - Tập 165 | Hoạt Hình Hài Hước Nhất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8" b="22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451284">
            <a:off x="8491117" y="-301766"/>
            <a:ext cx="3776382" cy="3536576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4590" y="681692"/>
            <a:ext cx="242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19500" y="165239"/>
            <a:ext cx="4213297" cy="2307511"/>
            <a:chOff x="4598895" y="165240"/>
            <a:chExt cx="3608294" cy="1758774"/>
          </a:xfrm>
        </p:grpSpPr>
        <p:sp>
          <p:nvSpPr>
            <p:cNvPr id="7" name="Cloud Callout 6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1454" y="53901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3126"/>
            <a:ext cx="3134589" cy="1994273"/>
            <a:chOff x="4598895" y="165240"/>
            <a:chExt cx="3608294" cy="1778141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454" y="411430"/>
              <a:ext cx="3305735" cy="153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0" y="-95332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31453" y="3944783"/>
            <a:ext cx="2609541" cy="2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80967" y="2359330"/>
            <a:ext cx="3608294" cy="1725332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465" y="46023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bừa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bộn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6500" y="2374837"/>
            <a:ext cx="3608294" cy="1725332"/>
            <a:chOff x="4598895" y="165240"/>
            <a:chExt cx="3608294" cy="1725332"/>
          </a:xfrm>
        </p:grpSpPr>
        <p:sp>
          <p:nvSpPr>
            <p:cNvPr id="16" name="Cloud Callout 15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5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 nen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" end="1042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6783" y="-8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30" y="3429000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11038110" y="4169774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36" t="4606" r="3647"/>
          <a:stretch/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cẩn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597</Words>
  <Application>Microsoft Office PowerPoint</Application>
  <PresentationFormat>Widescreen</PresentationFormat>
  <Paragraphs>69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微软雅黑</vt:lpstr>
      <vt:lpstr>SimSun</vt:lpstr>
      <vt:lpstr>Arial</vt:lpstr>
      <vt:lpstr>Calibri</vt:lpstr>
      <vt:lpstr>Calibri Light</vt:lpstr>
      <vt:lpstr>等线</vt:lpstr>
      <vt:lpstr>等线 Light</vt:lpstr>
      <vt:lpstr>UTM Cookies</vt:lpstr>
      <vt:lpstr>仓耳羽辰体-谷力 W05</vt:lpstr>
      <vt:lpstr>方正粗圆_GBK</vt:lpstr>
      <vt:lpstr>1_Office Theme</vt:lpstr>
      <vt:lpstr>4_Office 主题</vt:lpstr>
      <vt:lpstr>Cute Sticker by Slidesgo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Techsi.vn</cp:lastModifiedBy>
  <cp:revision>3</cp:revision>
  <dcterms:created xsi:type="dcterms:W3CDTF">2022-12-04T07:07:44Z</dcterms:created>
  <dcterms:modified xsi:type="dcterms:W3CDTF">2022-12-15T09:00:22Z</dcterms:modified>
</cp:coreProperties>
</file>