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4" r:id="rId2"/>
    <p:sldMasterId id="2147483716" r:id="rId3"/>
    <p:sldMasterId id="2147483727" r:id="rId4"/>
    <p:sldMasterId id="2147483739" r:id="rId5"/>
    <p:sldMasterId id="2147483752" r:id="rId6"/>
    <p:sldMasterId id="2147483766" r:id="rId7"/>
  </p:sldMasterIdLst>
  <p:notesMasterIdLst>
    <p:notesMasterId r:id="rId35"/>
  </p:notesMasterIdLst>
  <p:sldIdLst>
    <p:sldId id="256" r:id="rId8"/>
    <p:sldId id="316" r:id="rId9"/>
    <p:sldId id="365" r:id="rId10"/>
    <p:sldId id="318" r:id="rId11"/>
    <p:sldId id="319" r:id="rId12"/>
    <p:sldId id="320" r:id="rId13"/>
    <p:sldId id="263" r:id="rId14"/>
    <p:sldId id="321" r:id="rId15"/>
    <p:sldId id="322" r:id="rId16"/>
    <p:sldId id="269" r:id="rId17"/>
    <p:sldId id="440" r:id="rId18"/>
    <p:sldId id="324" r:id="rId19"/>
    <p:sldId id="325" r:id="rId20"/>
    <p:sldId id="326" r:id="rId21"/>
    <p:sldId id="439" r:id="rId22"/>
    <p:sldId id="327" r:id="rId23"/>
    <p:sldId id="438" r:id="rId24"/>
    <p:sldId id="328" r:id="rId25"/>
    <p:sldId id="356" r:id="rId26"/>
    <p:sldId id="358" r:id="rId27"/>
    <p:sldId id="357" r:id="rId28"/>
    <p:sldId id="257" r:id="rId29"/>
    <p:sldId id="259" r:id="rId30"/>
    <p:sldId id="260" r:id="rId31"/>
    <p:sldId id="359" r:id="rId32"/>
    <p:sldId id="360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E0"/>
    <a:srgbClr val="FF7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5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57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5670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8330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44439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38513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3913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35693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77962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7219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60419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16672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9471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474" y="6189784"/>
            <a:ext cx="12206689" cy="66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85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24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701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44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4577330"/>
            <a:ext cx="12818077" cy="201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8475" y="5356592"/>
            <a:ext cx="12210475" cy="1501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44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275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83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819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85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09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ags" Target="../tags/tag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90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3.mp3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2.wav"/><Relationship Id="rId15" Type="http://schemas.openxmlformats.org/officeDocument/2006/relationships/image" Target="../media/image72.wmf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2.wav"/><Relationship Id="rId15" Type="http://schemas.openxmlformats.org/officeDocument/2006/relationships/image" Target="../media/image72.wmf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2.wav"/><Relationship Id="rId15" Type="http://schemas.openxmlformats.org/officeDocument/2006/relationships/image" Target="../media/image72.wmf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1.png"/><Relationship Id="rId7" Type="http://schemas.openxmlformats.org/officeDocument/2006/relationships/slide" Target="slide12.xml"/><Relationship Id="rId12" Type="http://schemas.openxmlformats.org/officeDocument/2006/relationships/image" Target="../media/image3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slide" Target="slide5.xml"/><Relationship Id="rId10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81351" y="3734430"/>
              <a:ext cx="1313100" cy="26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8456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756267" y="4340104"/>
            <a:ext cx="7514883" cy="935537"/>
            <a:chOff x="2560958" y="4338736"/>
            <a:chExt cx="7514883" cy="93553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560958" y="4342368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478458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622246" y="434071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331049" y="4339072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>
              <a:off x="7241057" y="4338736"/>
              <a:ext cx="6993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>
              <a:off x="9530499" y="4350943"/>
              <a:ext cx="5453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0DD60F-984E-428D-9C01-6692BB7E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04482" y="-42373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8845" y="1904635"/>
            <a:ext cx="585533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E 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Ê  ê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476426" y="1740131"/>
            <a:ext cx="4688549" cy="3598816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2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0000" kern="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122391" y="1740131"/>
            <a:ext cx="5293755" cy="381989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</a:t>
            </a:r>
          </a:p>
          <a:p>
            <a:pPr algn="ctr" defTabSz="1219170">
              <a:buClr>
                <a:srgbClr val="000000"/>
              </a:buClr>
            </a:pPr>
            <a:endParaRPr lang="en-GB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1288" y="2186248"/>
            <a:ext cx="915992" cy="915992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299" y="2045787"/>
            <a:ext cx="992294" cy="992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8" y="167004"/>
            <a:ext cx="2197720" cy="1144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1F695B-AEF0-46D7-AF0A-EBC94B39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736521"/>
            <a:ext cx="10965010" cy="2427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1F695B-AEF0-46D7-AF0A-EBC94B39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77" y="1015146"/>
            <a:ext cx="10226783" cy="2263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3EC838-3D67-358A-CCC8-FEBCA8E45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918" y="3317565"/>
            <a:ext cx="7113411" cy="2055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8B050-BEAA-0CA4-CB6F-2F021F8AA81B}"/>
              </a:ext>
            </a:extLst>
          </p:cNvPr>
          <p:cNvSpPr txBox="1"/>
          <p:nvPr/>
        </p:nvSpPr>
        <p:spPr>
          <a:xfrm>
            <a:off x="2734871" y="553412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287AA-4C4E-65C4-DCFB-928D45A8FB04}"/>
              </a:ext>
            </a:extLst>
          </p:cNvPr>
          <p:cNvSpPr txBox="1"/>
          <p:nvPr/>
        </p:nvSpPr>
        <p:spPr>
          <a:xfrm>
            <a:off x="5650683" y="5407536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49336-246E-A297-BA85-9C15F9133F91}"/>
              </a:ext>
            </a:extLst>
          </p:cNvPr>
          <p:cNvSpPr txBox="1"/>
          <p:nvPr/>
        </p:nvSpPr>
        <p:spPr>
          <a:xfrm>
            <a:off x="8023386" y="541178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03957" y="0"/>
            <a:ext cx="3188043" cy="222422"/>
          </a:xfrm>
          <a:prstGeom prst="rect">
            <a:avLst/>
          </a:prstGeom>
          <a:solidFill>
            <a:srgbClr val="FFB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145C10-F93C-4BBD-9803-FC783F3C4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85" y="928252"/>
            <a:ext cx="4327188" cy="4336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D6544-884D-7D04-50D5-981B6F674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566" y="848276"/>
            <a:ext cx="4467849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82813" y="32505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820A4-B343-4D31-9F01-59FB9600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02" y="1418079"/>
            <a:ext cx="11166011" cy="4989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94361"/>
            <a:ext cx="8453967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654B1-4190-4E8A-B7EE-09BC8C74D58B}"/>
              </a:ext>
            </a:extLst>
          </p:cNvPr>
          <p:cNvSpPr txBox="1"/>
          <p:nvPr/>
        </p:nvSpPr>
        <p:spPr>
          <a:xfrm>
            <a:off x="878889" y="4507865"/>
            <a:ext cx="10928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gia</a:t>
            </a:r>
            <a:r>
              <a:rPr lang="en-US" sz="3200" b="1" dirty="0"/>
              <a:t> </a:t>
            </a:r>
            <a:r>
              <a:rPr lang="en-US" sz="3200" b="1" dirty="0" err="1"/>
              <a:t>trò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 </a:t>
            </a:r>
            <a:r>
              <a:rPr lang="en-US" sz="3200" b="1" dirty="0" err="1"/>
              <a:t>hái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luyện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thêm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99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A391B-C69B-40A4-861E-242A85ED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5" y="295650"/>
            <a:ext cx="7729869" cy="5184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17B7F7-EB1F-4B66-9A57-589ACB643EBA}"/>
              </a:ext>
            </a:extLst>
          </p:cNvPr>
          <p:cNvSpPr txBox="1"/>
          <p:nvPr/>
        </p:nvSpPr>
        <p:spPr>
          <a:xfrm>
            <a:off x="4599074" y="5569205"/>
            <a:ext cx="354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5AF97-B4AF-4618-BBBE-BB29351B5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95650"/>
            <a:ext cx="1315584" cy="6850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BB36048E-3A1A-439B-A4E5-46A7CEAB8142}"/>
              </a:ext>
            </a:extLst>
          </p:cNvPr>
          <p:cNvSpPr/>
          <p:nvPr/>
        </p:nvSpPr>
        <p:spPr>
          <a:xfrm>
            <a:off x="676709" y="939496"/>
            <a:ext cx="3091727" cy="12882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Bức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gì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664C4D-0CE6-4940-B5A3-4EED4832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79" y="1437123"/>
            <a:ext cx="7562097" cy="5147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B4C686-587F-45F3-A2C0-5BAFBA9922D7}"/>
              </a:ext>
            </a:extLst>
          </p:cNvPr>
          <p:cNvSpPr txBox="1"/>
          <p:nvPr/>
        </p:nvSpPr>
        <p:spPr>
          <a:xfrm>
            <a:off x="3555260" y="328831"/>
            <a:ext cx="582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7BC96-5978-446F-9124-D58B36991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73132"/>
            <a:ext cx="1258756" cy="563531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FC56D10-0FE4-ECBE-2780-48090B80791F}"/>
              </a:ext>
            </a:extLst>
          </p:cNvPr>
          <p:cNvSpPr/>
          <p:nvPr/>
        </p:nvSpPr>
        <p:spPr>
          <a:xfrm>
            <a:off x="178130" y="1110916"/>
            <a:ext cx="3909146" cy="177947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Tranh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đâu</a:t>
            </a:r>
            <a:r>
              <a:rPr lang="en-US" sz="3200" dirty="0">
                <a:solidFill>
                  <a:srgbClr val="002060"/>
                </a:solidFill>
              </a:rPr>
              <a:t>? </a:t>
            </a:r>
            <a:r>
              <a:rPr lang="en-US" sz="3200" dirty="0" err="1">
                <a:solidFill>
                  <a:srgbClr val="002060"/>
                </a:solidFill>
              </a:rPr>
              <a:t>Lúc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nào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67C4BFA7-6F02-D516-E0F0-06B1C85CF497}"/>
              </a:ext>
            </a:extLst>
          </p:cNvPr>
          <p:cNvSpPr/>
          <p:nvPr/>
        </p:nvSpPr>
        <p:spPr>
          <a:xfrm>
            <a:off x="178130" y="1110916"/>
            <a:ext cx="3909146" cy="177947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gì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-94673" y="1250810"/>
            <a:ext cx="1274880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1993" y="1126913"/>
            <a:ext cx="11201080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92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21683" y="762437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ê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251575"/>
            <a:ext cx="109065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362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DD0BE9CD-E8E7-4778-819B-27DA27FAA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19" y="-106532"/>
            <a:ext cx="7211183" cy="7211183"/>
          </a:xfrm>
          <a:prstGeom prst="rect">
            <a:avLst/>
          </a:prstGeom>
        </p:spPr>
      </p:pic>
      <p:sp>
        <p:nvSpPr>
          <p:cNvPr id="54" name="TextBox 53">
            <a:hlinkClick r:id="rId4" action="ppaction://hlinksldjump"/>
            <a:extLst>
              <a:ext uri="{FF2B5EF4-FFF2-40B4-BE49-F238E27FC236}">
                <a16:creationId xmlns:a16="http://schemas.microsoft.com/office/drawing/2014/main" id="{AE64628B-FDC3-478A-8E9B-663392945C73}"/>
              </a:ext>
            </a:extLst>
          </p:cNvPr>
          <p:cNvSpPr txBox="1"/>
          <p:nvPr/>
        </p:nvSpPr>
        <p:spPr>
          <a:xfrm>
            <a:off x="5781038" y="515297"/>
            <a:ext cx="6664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55" name="TextBox 54">
            <a:hlinkClick r:id="rId5" action="ppaction://hlinksldjump"/>
            <a:extLst>
              <a:ext uri="{FF2B5EF4-FFF2-40B4-BE49-F238E27FC236}">
                <a16:creationId xmlns:a16="http://schemas.microsoft.com/office/drawing/2014/main" id="{BE5307E3-E0E2-403C-87AB-344441483C0C}"/>
              </a:ext>
            </a:extLst>
          </p:cNvPr>
          <p:cNvSpPr txBox="1"/>
          <p:nvPr/>
        </p:nvSpPr>
        <p:spPr>
          <a:xfrm>
            <a:off x="6562660" y="1427842"/>
            <a:ext cx="5014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Bodoni" panose="020B7200000000000000" pitchFamily="34" charset="0"/>
              </a:rPr>
              <a:t>2</a:t>
            </a:r>
          </a:p>
        </p:txBody>
      </p:sp>
      <p:sp>
        <p:nvSpPr>
          <p:cNvPr id="56" name="TextBox 55">
            <a:hlinkClick r:id="rId6" action="ppaction://hlinksldjump"/>
            <a:extLst>
              <a:ext uri="{FF2B5EF4-FFF2-40B4-BE49-F238E27FC236}">
                <a16:creationId xmlns:a16="http://schemas.microsoft.com/office/drawing/2014/main" id="{0AE8B1A7-D55B-4503-A316-BFFF4438310B}"/>
              </a:ext>
            </a:extLst>
          </p:cNvPr>
          <p:cNvSpPr txBox="1"/>
          <p:nvPr/>
        </p:nvSpPr>
        <p:spPr>
          <a:xfrm>
            <a:off x="5179285" y="2093529"/>
            <a:ext cx="6573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57" name="TextBox 56">
            <a:hlinkClick r:id="rId7" action="ppaction://hlinksldjump"/>
            <a:extLst>
              <a:ext uri="{FF2B5EF4-FFF2-40B4-BE49-F238E27FC236}">
                <a16:creationId xmlns:a16="http://schemas.microsoft.com/office/drawing/2014/main" id="{3FB4528C-FAE8-4F05-BAC7-DD18A1EDA7D5}"/>
              </a:ext>
            </a:extLst>
          </p:cNvPr>
          <p:cNvSpPr txBox="1"/>
          <p:nvPr/>
        </p:nvSpPr>
        <p:spPr>
          <a:xfrm>
            <a:off x="4144553" y="1293215"/>
            <a:ext cx="6401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5400" u="sng" dirty="0">
                <a:solidFill>
                  <a:srgbClr val="FF0000"/>
                </a:solidFill>
                <a:latin typeface=".VnBodoni" panose="020B7200000000000000" pitchFamily="34" charset="0"/>
                <a:hlinkClick r:id="rId2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4</a:t>
            </a:r>
            <a:endParaRPr lang="en-US" sz="5400" u="sng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  <p:sp>
        <p:nvSpPr>
          <p:cNvPr id="59" name="TextBox 58">
            <a:hlinkClick r:id="rId8" action="ppaction://hlinksldjump"/>
            <a:extLst>
              <a:ext uri="{FF2B5EF4-FFF2-40B4-BE49-F238E27FC236}">
                <a16:creationId xmlns:a16="http://schemas.microsoft.com/office/drawing/2014/main" id="{BD5946E6-05F9-4C94-964C-8D946D426427}"/>
              </a:ext>
            </a:extLst>
          </p:cNvPr>
          <p:cNvSpPr txBox="1"/>
          <p:nvPr/>
        </p:nvSpPr>
        <p:spPr>
          <a:xfrm>
            <a:off x="10284159" y="2270016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1</a:t>
            </a:r>
          </a:p>
        </p:txBody>
      </p:sp>
      <p:sp>
        <p:nvSpPr>
          <p:cNvPr id="61" name="TextBox 60">
            <a:hlinkClick r:id="rId9" action="ppaction://hlinksldjump"/>
            <a:extLst>
              <a:ext uri="{FF2B5EF4-FFF2-40B4-BE49-F238E27FC236}">
                <a16:creationId xmlns:a16="http://schemas.microsoft.com/office/drawing/2014/main" id="{908CFDDD-4225-4EC3-BB33-C02508AB689F}"/>
              </a:ext>
            </a:extLst>
          </p:cNvPr>
          <p:cNvSpPr txBox="1"/>
          <p:nvPr/>
        </p:nvSpPr>
        <p:spPr>
          <a:xfrm>
            <a:off x="9693215" y="3428772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3</a:t>
            </a:r>
          </a:p>
        </p:txBody>
      </p:sp>
      <p:sp>
        <p:nvSpPr>
          <p:cNvPr id="62" name="TextBox 61">
            <a:hlinkClick r:id="rId10" action="ppaction://hlinksldjump"/>
            <a:extLst>
              <a:ext uri="{FF2B5EF4-FFF2-40B4-BE49-F238E27FC236}">
                <a16:creationId xmlns:a16="http://schemas.microsoft.com/office/drawing/2014/main" id="{D069F0E9-F48E-40CF-BBDD-FA03C2F3D5F9}"/>
              </a:ext>
            </a:extLst>
          </p:cNvPr>
          <p:cNvSpPr txBox="1"/>
          <p:nvPr/>
        </p:nvSpPr>
        <p:spPr>
          <a:xfrm>
            <a:off x="8736842" y="3646118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4</a:t>
            </a:r>
          </a:p>
        </p:txBody>
      </p:sp>
      <p:sp>
        <p:nvSpPr>
          <p:cNvPr id="63" name="TextBox 62">
            <a:hlinkClick r:id="rId11" action="ppaction://hlinksldjump"/>
            <a:extLst>
              <a:ext uri="{FF2B5EF4-FFF2-40B4-BE49-F238E27FC236}">
                <a16:creationId xmlns:a16="http://schemas.microsoft.com/office/drawing/2014/main" id="{79E609A4-F128-48E8-B277-174F09B4E977}"/>
              </a:ext>
            </a:extLst>
          </p:cNvPr>
          <p:cNvSpPr txBox="1"/>
          <p:nvPr/>
        </p:nvSpPr>
        <p:spPr>
          <a:xfrm>
            <a:off x="9212605" y="2505075"/>
            <a:ext cx="66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Bodoni" panose="020B72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5</a:t>
            </a:r>
          </a:p>
        </p:txBody>
      </p:sp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71A8927B-4C4D-4C6B-B78F-E1DE0B3AF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10" y="2267179"/>
            <a:ext cx="1298335" cy="1298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86078-BBED-43CF-9F74-EF5184920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24" y="3071951"/>
            <a:ext cx="1298335" cy="1298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AE7AA0-D00F-4066-847D-07C6D60F7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47" y="2483521"/>
            <a:ext cx="1239588" cy="1239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F20C30-B6C0-4D31-B08B-EF484C1A86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07" y="1353593"/>
            <a:ext cx="1239588" cy="12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03867 0.4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4.375E-6 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4297 0.3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2.08333E-7 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0363200" y="6245561"/>
            <a:ext cx="132080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Calibri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về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11172033" y="177800"/>
            <a:ext cx="672951" cy="98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08833" y="1500175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65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b,c</a:t>
            </a:r>
            <a:endParaRPr lang="en-US" sz="26533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680A9-3FB7-48FF-95F3-870B1129BAFC}"/>
              </a:ext>
            </a:extLst>
          </p:cNvPr>
          <p:cNvSpPr/>
          <p:nvPr/>
        </p:nvSpPr>
        <p:spPr>
          <a:xfrm>
            <a:off x="784546" y="857564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5560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5852" y="6245561"/>
            <a:ext cx="1368148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95529"/>
            <a:ext cx="1258357" cy="9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829733" y="660401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18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Subtitle 8"/>
          <p:cNvSpPr txBox="1">
            <a:spLocks/>
          </p:cNvSpPr>
          <p:nvPr/>
        </p:nvSpPr>
        <p:spPr>
          <a:xfrm>
            <a:off x="1532467" y="942698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22133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cá,cà</a:t>
            </a:r>
            <a:endParaRPr lang="en-US" sz="22133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27A6B9-2F7E-4782-9748-8FC550C354AE}"/>
              </a:ext>
            </a:extLst>
          </p:cNvPr>
          <p:cNvSpPr/>
          <p:nvPr/>
        </p:nvSpPr>
        <p:spPr>
          <a:xfrm>
            <a:off x="795866" y="942698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34092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4065" y="6245561"/>
            <a:ext cx="1369935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11048154" y="133498"/>
            <a:ext cx="917757" cy="10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686758" y="1562717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18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endParaRPr lang="en-US" sz="18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indent="0" algn="ctr" defTabSz="1219170">
              <a:buNone/>
            </a:pP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Phân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tích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marL="0" indent="0" algn="ctr" defTabSz="1219170">
              <a:buNone/>
            </a:pPr>
            <a:endParaRPr lang="en-US" sz="18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8A73D2-3372-4392-ABDC-85B8336B0D72}"/>
              </a:ext>
            </a:extLst>
          </p:cNvPr>
          <p:cNvSpPr/>
          <p:nvPr/>
        </p:nvSpPr>
        <p:spPr>
          <a:xfrm>
            <a:off x="756279" y="94912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4140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147177" y="6245561"/>
            <a:ext cx="1536823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4401" y="43874"/>
            <a:ext cx="1025815" cy="94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727969" y="2352369"/>
            <a:ext cx="11185816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04482" y="-42373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8845" y="1904635"/>
            <a:ext cx="585533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80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80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</a:p>
          <a:p>
            <a:pPr defTabSz="1219170"/>
            <a:r>
              <a:rPr lang="en-US" altLang="zh-CN" sz="80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E  </a:t>
            </a:r>
            <a:r>
              <a:rPr lang="en-US" altLang="zh-CN" sz="80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zh-CN" sz="80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Ê  ê</a:t>
            </a:r>
            <a:endParaRPr lang="zh-CN" alt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368</Words>
  <Application>Microsoft Office PowerPoint</Application>
  <PresentationFormat>Widescreen</PresentationFormat>
  <Paragraphs>130</Paragraphs>
  <Slides>27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宋体</vt:lpstr>
      <vt:lpstr>.VnAvant</vt:lpstr>
      <vt:lpstr>.VnBodoni</vt:lpstr>
      <vt:lpstr>Arial</vt:lpstr>
      <vt:lpstr>Arial-Rounded</vt:lpstr>
      <vt:lpstr>Calibri</vt:lpstr>
      <vt:lpstr>Calibri Light</vt:lpstr>
      <vt:lpstr>等线</vt:lpstr>
      <vt:lpstr>Lato</vt:lpstr>
      <vt:lpstr>Segoe UI Black</vt:lpstr>
      <vt:lpstr>华文琥珀</vt:lpstr>
      <vt:lpstr>Times New Roman</vt:lpstr>
      <vt:lpstr>Wingdings</vt:lpstr>
      <vt:lpstr>华康少女文字W5(P)</vt:lpstr>
      <vt:lpstr>方正粗圆_GBK</vt:lpstr>
      <vt:lpstr>Office 主题​​</vt:lpstr>
      <vt:lpstr>2_Office Theme</vt:lpstr>
      <vt:lpstr>Simple Light</vt:lpstr>
      <vt:lpstr>1_Office 主题​​</vt:lpstr>
      <vt:lpstr>4_Office Theme</vt:lpstr>
      <vt:lpstr>1_Tema de Office</vt:lpstr>
      <vt:lpstr>Office 主题</vt:lpstr>
      <vt:lpstr>PowerPoint Presentation</vt:lpstr>
      <vt:lpstr>PowerPoint Presentation</vt:lpstr>
      <vt:lpstr>PowerPoint Presentation</vt:lpstr>
      <vt:lpstr>b,c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46</cp:revision>
  <dcterms:created xsi:type="dcterms:W3CDTF">2020-08-13T09:32:00Z</dcterms:created>
  <dcterms:modified xsi:type="dcterms:W3CDTF">2024-09-19T14:55:15Z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