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9" r:id="rId13"/>
    <p:sldId id="343" r:id="rId14"/>
    <p:sldId id="337" r:id="rId15"/>
    <p:sldId id="338" r:id="rId16"/>
    <p:sldId id="344" r:id="rId17"/>
    <p:sldId id="34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0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51702" y="1612771"/>
            <a:ext cx="6873998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 </a:t>
            </a:r>
            <a:r>
              <a:rPr lang="en-US" sz="4800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 3)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AE3FC-C65D-486A-8E5D-DD2ACCA1A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4717773" y="4408550"/>
            <a:ext cx="2478159" cy="129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A059B206-B238-496B-96EA-24688304555A}"/>
              </a:ext>
            </a:extLst>
          </p:cNvPr>
          <p:cNvSpPr/>
          <p:nvPr/>
        </p:nvSpPr>
        <p:spPr>
          <a:xfrm>
            <a:off x="6878749" y="1498431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445C1-17D1-4830-98A0-BC69F4941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9" y="3603001"/>
            <a:ext cx="5338821" cy="3021193"/>
          </a:xfrm>
          <a:prstGeom prst="rect">
            <a:avLst/>
          </a:prstGeom>
        </p:spPr>
      </p:pic>
      <p:sp>
        <p:nvSpPr>
          <p:cNvPr id="4" name="Cloud Callout 27">
            <a:extLst>
              <a:ext uri="{FF2B5EF4-FFF2-40B4-BE49-F238E27FC236}">
                <a16:creationId xmlns:a16="http://schemas.microsoft.com/office/drawing/2014/main" id="{80D0C763-B7CE-4287-8FDC-BDEC0114A2BB}"/>
              </a:ext>
            </a:extLst>
          </p:cNvPr>
          <p:cNvSpPr/>
          <p:nvPr/>
        </p:nvSpPr>
        <p:spPr>
          <a:xfrm>
            <a:off x="2487642" y="1740866"/>
            <a:ext cx="3327945" cy="244701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  </a:t>
            </a:r>
            <a:endParaRPr lang="en-GB" sz="28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E75EA-8881-4B67-9FE6-2348E4F41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44" y="2770909"/>
            <a:ext cx="1906733" cy="139827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AB109B7-2611-4EAD-8C58-BA54D5F9FF5F}"/>
              </a:ext>
            </a:extLst>
          </p:cNvPr>
          <p:cNvSpPr/>
          <p:nvPr/>
        </p:nvSpPr>
        <p:spPr>
          <a:xfrm>
            <a:off x="6960505" y="15801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F4F5C49-6DB4-4C8E-B75F-DC0AFE7FCF93}"/>
              </a:ext>
            </a:extLst>
          </p:cNvPr>
          <p:cNvSpPr/>
          <p:nvPr/>
        </p:nvSpPr>
        <p:spPr>
          <a:xfrm>
            <a:off x="6878749" y="2964373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62E0779-807F-4A86-9ED4-B71E6E8B026C}"/>
              </a:ext>
            </a:extLst>
          </p:cNvPr>
          <p:cNvSpPr/>
          <p:nvPr/>
        </p:nvSpPr>
        <p:spPr>
          <a:xfrm>
            <a:off x="6960505" y="3046129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57103D-15E8-4514-AC7D-456B8151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22" y="1399309"/>
            <a:ext cx="1727756" cy="1267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FBC0C-5397-4FDD-AF63-705E9328B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3" y="473202"/>
            <a:ext cx="1536516" cy="7682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E7679B1-4917-4A1A-BA02-DE99375C30BD}"/>
              </a:ext>
            </a:extLst>
          </p:cNvPr>
          <p:cNvGrpSpPr/>
          <p:nvPr/>
        </p:nvGrpSpPr>
        <p:grpSpPr>
          <a:xfrm>
            <a:off x="3448671" y="309390"/>
            <a:ext cx="6057894" cy="830997"/>
            <a:chOff x="5113689" y="693343"/>
            <a:chExt cx="605789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91E6E38-D533-4B18-A602-EE16CC513D7E}"/>
                </a:ext>
              </a:extLst>
            </p:cNvPr>
            <p:cNvSpPr txBox="1">
              <a:spLocks/>
            </p:cNvSpPr>
            <p:nvPr/>
          </p:nvSpPr>
          <p:spPr>
            <a:xfrm>
              <a:off x="5932059" y="893058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Chọn câu trả l</a:t>
              </a:r>
              <a:r>
                <a:rPr lang="en-US" sz="4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ời đúng</a:t>
              </a:r>
              <a:endParaRPr lang="en-GB" sz="40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DD7EDA5-3D2F-41BE-843B-3DCC3C7B458B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EDCCD7F-A9A4-48E0-BED9-12F298C476BA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71B338-AAA4-4FE1-AA2D-8578B682811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21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1461 3.7037E-6 C -0.21146 3.7037E-6 -0.2918 0.11064 -0.2918 0.20162 L -0.2918 0.4034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6" y="20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A13F40-E0FD-4CBC-AB17-64A6B2767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5" y="3641496"/>
            <a:ext cx="5338820" cy="3021193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FF598BA0-0CD1-4DCB-A433-E5C3D05F8186}"/>
              </a:ext>
            </a:extLst>
          </p:cNvPr>
          <p:cNvSpPr/>
          <p:nvPr/>
        </p:nvSpPr>
        <p:spPr>
          <a:xfrm>
            <a:off x="1701108" y="1856241"/>
            <a:ext cx="4572000" cy="243456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Cùng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các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hàng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tải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xe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5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thùng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hàng</a:t>
            </a:r>
            <a:r>
              <a:rPr lang="en-GB" sz="28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endParaRPr lang="en-GB" sz="28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3CD50-8EEC-403B-9321-8C4689727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27" y="1682585"/>
            <a:ext cx="1651912" cy="121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4BB42-E3FD-4787-B25F-42FF670C0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27" y="3016639"/>
            <a:ext cx="1651912" cy="121140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3DBDDBB-3947-4E1F-A43E-18297B469260}"/>
              </a:ext>
            </a:extLst>
          </p:cNvPr>
          <p:cNvSpPr/>
          <p:nvPr/>
        </p:nvSpPr>
        <p:spPr>
          <a:xfrm>
            <a:off x="6998018" y="185624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688E572-7E9D-4FEE-98F4-50B484CC7469}"/>
              </a:ext>
            </a:extLst>
          </p:cNvPr>
          <p:cNvSpPr/>
          <p:nvPr/>
        </p:nvSpPr>
        <p:spPr>
          <a:xfrm>
            <a:off x="7079774" y="1937997"/>
            <a:ext cx="475116" cy="475116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3B6BDD"/>
                </a:solidFill>
              </a:rPr>
              <a:t>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159E7E-C691-44A6-AD8F-87862E6ED89B}"/>
              </a:ext>
            </a:extLst>
          </p:cNvPr>
          <p:cNvSpPr/>
          <p:nvPr/>
        </p:nvSpPr>
        <p:spPr>
          <a:xfrm>
            <a:off x="6998018" y="3322183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5F51A04-673E-42E8-B933-AFE02BDFC076}"/>
              </a:ext>
            </a:extLst>
          </p:cNvPr>
          <p:cNvSpPr/>
          <p:nvPr/>
        </p:nvSpPr>
        <p:spPr>
          <a:xfrm>
            <a:off x="7079774" y="3403939"/>
            <a:ext cx="475116" cy="475116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3B6BDD"/>
                </a:solidFill>
              </a:rPr>
              <a:t>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DFD961-CE02-40DB-9C5F-30904EC26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5" y="390437"/>
            <a:ext cx="1536516" cy="7682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835DFCD-BFBF-40C9-9808-9D9193CFB619}"/>
              </a:ext>
            </a:extLst>
          </p:cNvPr>
          <p:cNvGrpSpPr/>
          <p:nvPr/>
        </p:nvGrpSpPr>
        <p:grpSpPr>
          <a:xfrm>
            <a:off x="3453063" y="342238"/>
            <a:ext cx="6057894" cy="830997"/>
            <a:chOff x="5113689" y="693343"/>
            <a:chExt cx="605789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85280D6C-6888-405F-AD82-A253CB6D6750}"/>
                </a:ext>
              </a:extLst>
            </p:cNvPr>
            <p:cNvSpPr txBox="1">
              <a:spLocks/>
            </p:cNvSpPr>
            <p:nvPr/>
          </p:nvSpPr>
          <p:spPr>
            <a:xfrm>
              <a:off x="5932059" y="893058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Chọn câu trả l</a:t>
              </a:r>
              <a:r>
                <a:rPr lang="en-US" sz="4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ời đúng</a:t>
              </a:r>
              <a:endParaRPr lang="en-GB" sz="40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567E5B-B57C-411A-9215-735CD7B95966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0CB1E4D-D9D5-499F-BE5B-A18C0C91CCE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7320C7-DDE5-4A32-88B6-9682348D6115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15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21393 7.40741E-7 C -0.30989 7.40741E-7 -0.4276 0.04768 -0.4276 0.08565 L -0.4276 0.1708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80" y="8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3D80F-D4FE-489C-9427-15F063AC1DE0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8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6 bước rửa tay đúng cách vui nhộn - Cùng Lifebuoy phòng chống virus Corona (2019-nCoV)">
            <a:hlinkClick r:id="" action="ppaction://media"/>
            <a:extLst>
              <a:ext uri="{FF2B5EF4-FFF2-40B4-BE49-F238E27FC236}">
                <a16:creationId xmlns:a16="http://schemas.microsoft.com/office/drawing/2014/main" id="{5415E532-ED77-4F8A-84B8-D6E88679A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35" y="496128"/>
            <a:ext cx="9872870" cy="55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33045-1AAC-4EB8-B9B2-96F2444A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36" y="1186996"/>
            <a:ext cx="8932512" cy="505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7979DC-1623-4BCB-87E8-B20861DB2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92" y="2457689"/>
            <a:ext cx="1501691" cy="1101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9C329-7E6E-4217-8F73-1A7BE8180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781726" y="2518456"/>
            <a:ext cx="1490432" cy="1092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07969-6912-4B72-A75D-51AD997F3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71251" y="3971499"/>
            <a:ext cx="1491463" cy="1093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5F4AD-DC90-4EA1-A99A-57CFE6283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5075240" y="3979729"/>
            <a:ext cx="1491763" cy="1093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A20F6A-B6C7-45A4-B510-95EF5F8428BC}"/>
              </a:ext>
            </a:extLst>
          </p:cNvPr>
          <p:cNvSpPr/>
          <p:nvPr/>
        </p:nvSpPr>
        <p:spPr>
          <a:xfrm>
            <a:off x="5448489" y="2581253"/>
            <a:ext cx="475159" cy="43060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92D9D7-7A07-42AB-85B2-679CFA6DCA13}"/>
              </a:ext>
            </a:extLst>
          </p:cNvPr>
          <p:cNvSpPr/>
          <p:nvPr/>
        </p:nvSpPr>
        <p:spPr>
          <a:xfrm>
            <a:off x="7329055" y="2581253"/>
            <a:ext cx="387927" cy="4119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C01855C-F9FB-4E59-9A92-B0C3B27727C8}"/>
              </a:ext>
            </a:extLst>
          </p:cNvPr>
          <p:cNvSpPr/>
          <p:nvPr/>
        </p:nvSpPr>
        <p:spPr>
          <a:xfrm>
            <a:off x="5557104" y="4095780"/>
            <a:ext cx="477380" cy="43092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AE9AB4-DD1F-45E3-9681-797286DD7CD0}"/>
              </a:ext>
            </a:extLst>
          </p:cNvPr>
          <p:cNvSpPr/>
          <p:nvPr/>
        </p:nvSpPr>
        <p:spPr>
          <a:xfrm>
            <a:off x="7535511" y="4095780"/>
            <a:ext cx="458562" cy="4623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298D88-32CF-4E91-B52F-1584B9FD9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1" y="420194"/>
            <a:ext cx="1536516" cy="76825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83D8FF-A7B0-4B31-ABA5-86D312967088}"/>
              </a:ext>
            </a:extLst>
          </p:cNvPr>
          <p:cNvGrpSpPr/>
          <p:nvPr/>
        </p:nvGrpSpPr>
        <p:grpSpPr>
          <a:xfrm>
            <a:off x="4978235" y="741580"/>
            <a:ext cx="5045913" cy="830997"/>
            <a:chOff x="4990812" y="543814"/>
            <a:chExt cx="5045913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7E331E24-2655-4228-9BDB-A5A7C85FB1D2}"/>
                </a:ext>
              </a:extLst>
            </p:cNvPr>
            <p:cNvSpPr txBox="1">
              <a:spLocks/>
            </p:cNvSpPr>
            <p:nvPr/>
          </p:nvSpPr>
          <p:spPr>
            <a:xfrm>
              <a:off x="5809182" y="743529"/>
              <a:ext cx="422754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Số?</a:t>
              </a:r>
              <a:endParaRPr lang="en-GB" sz="40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A3EF3E2-2745-4B56-851B-F9C37B396A52}"/>
                </a:ext>
              </a:extLst>
            </p:cNvPr>
            <p:cNvGrpSpPr/>
            <p:nvPr/>
          </p:nvGrpSpPr>
          <p:grpSpPr>
            <a:xfrm>
              <a:off x="4990812" y="543814"/>
              <a:ext cx="708441" cy="830997"/>
              <a:chOff x="3174278" y="237323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C2DC239-9F41-4C7E-8C78-F6C2CE03CDC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86E09C-FCBD-4340-9788-868C37037854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704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44B126-6C08-4100-A6F7-8D971A6FA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7" y="475048"/>
            <a:ext cx="1536516" cy="768259"/>
          </a:xfrm>
          <a:prstGeom prst="rect">
            <a:avLst/>
          </a:prstGeom>
        </p:spPr>
      </p:pic>
      <p:sp>
        <p:nvSpPr>
          <p:cNvPr id="4" name="Rounded Rectangle 52">
            <a:extLst>
              <a:ext uri="{FF2B5EF4-FFF2-40B4-BE49-F238E27FC236}">
                <a16:creationId xmlns:a16="http://schemas.microsoft.com/office/drawing/2014/main" id="{966C442D-24C4-447D-A446-E5B7521A632B}"/>
              </a:ext>
            </a:extLst>
          </p:cNvPr>
          <p:cNvSpPr/>
          <p:nvPr/>
        </p:nvSpPr>
        <p:spPr>
          <a:xfrm>
            <a:off x="8954271" y="5389839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B6DEB7A8-0E62-4927-B9C3-8543B73166B4}"/>
              </a:ext>
            </a:extLst>
          </p:cNvPr>
          <p:cNvSpPr/>
          <p:nvPr/>
        </p:nvSpPr>
        <p:spPr>
          <a:xfrm>
            <a:off x="8949206" y="5389840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0</a:t>
            </a:r>
          </a:p>
        </p:txBody>
      </p:sp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DD247F7A-033A-41C0-A6CF-1A040C45F43C}"/>
              </a:ext>
            </a:extLst>
          </p:cNvPr>
          <p:cNvSpPr/>
          <p:nvPr/>
        </p:nvSpPr>
        <p:spPr>
          <a:xfrm>
            <a:off x="2097001" y="5389839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7" name="Rounded Rectangle 56">
            <a:extLst>
              <a:ext uri="{FF2B5EF4-FFF2-40B4-BE49-F238E27FC236}">
                <a16:creationId xmlns:a16="http://schemas.microsoft.com/office/drawing/2014/main" id="{D4C7DFCE-C3E0-4704-8811-4753F6C32F2D}"/>
              </a:ext>
            </a:extLst>
          </p:cNvPr>
          <p:cNvSpPr/>
          <p:nvPr/>
        </p:nvSpPr>
        <p:spPr>
          <a:xfrm>
            <a:off x="2091936" y="5389840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</a:t>
            </a:r>
          </a:p>
        </p:txBody>
      </p:sp>
      <p:sp>
        <p:nvSpPr>
          <p:cNvPr id="8" name="Rounded Rectangle 57">
            <a:extLst>
              <a:ext uri="{FF2B5EF4-FFF2-40B4-BE49-F238E27FC236}">
                <a16:creationId xmlns:a16="http://schemas.microsoft.com/office/drawing/2014/main" id="{AD719AAF-02C2-4CEB-AE3D-F3BC6A5A9F73}"/>
              </a:ext>
            </a:extLst>
          </p:cNvPr>
          <p:cNvSpPr/>
          <p:nvPr/>
        </p:nvSpPr>
        <p:spPr>
          <a:xfrm>
            <a:off x="4847330" y="5381753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61A78898-47EF-4571-BBCE-9535642BEAED}"/>
              </a:ext>
            </a:extLst>
          </p:cNvPr>
          <p:cNvSpPr/>
          <p:nvPr/>
        </p:nvSpPr>
        <p:spPr>
          <a:xfrm>
            <a:off x="4842265" y="5381754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</a:t>
            </a:r>
          </a:p>
        </p:txBody>
      </p:sp>
      <p:sp>
        <p:nvSpPr>
          <p:cNvPr id="10" name="Rounded Rectangle 59">
            <a:extLst>
              <a:ext uri="{FF2B5EF4-FFF2-40B4-BE49-F238E27FC236}">
                <a16:creationId xmlns:a16="http://schemas.microsoft.com/office/drawing/2014/main" id="{7EEEBAA6-A423-4C56-98FC-E4B18806EE2C}"/>
              </a:ext>
            </a:extLst>
          </p:cNvPr>
          <p:cNvSpPr/>
          <p:nvPr/>
        </p:nvSpPr>
        <p:spPr>
          <a:xfrm>
            <a:off x="6216310" y="5386277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11" name="Rounded Rectangle 60">
            <a:extLst>
              <a:ext uri="{FF2B5EF4-FFF2-40B4-BE49-F238E27FC236}">
                <a16:creationId xmlns:a16="http://schemas.microsoft.com/office/drawing/2014/main" id="{0DD54809-3601-443B-B9E7-35AC45A6817E}"/>
              </a:ext>
            </a:extLst>
          </p:cNvPr>
          <p:cNvSpPr/>
          <p:nvPr/>
        </p:nvSpPr>
        <p:spPr>
          <a:xfrm>
            <a:off x="6211245" y="5386278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</a:t>
            </a:r>
          </a:p>
        </p:txBody>
      </p:sp>
      <p:sp>
        <p:nvSpPr>
          <p:cNvPr id="12" name="Rounded Rectangle 61">
            <a:extLst>
              <a:ext uri="{FF2B5EF4-FFF2-40B4-BE49-F238E27FC236}">
                <a16:creationId xmlns:a16="http://schemas.microsoft.com/office/drawing/2014/main" id="{894FC1C0-5DE8-49B4-BD52-49B4240AD5E9}"/>
              </a:ext>
            </a:extLst>
          </p:cNvPr>
          <p:cNvSpPr/>
          <p:nvPr/>
        </p:nvSpPr>
        <p:spPr>
          <a:xfrm>
            <a:off x="3474066" y="5386276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13" name="Rounded Rectangle 62">
            <a:extLst>
              <a:ext uri="{FF2B5EF4-FFF2-40B4-BE49-F238E27FC236}">
                <a16:creationId xmlns:a16="http://schemas.microsoft.com/office/drawing/2014/main" id="{9417576F-EE35-44C8-8FA2-300B8EE272B3}"/>
              </a:ext>
            </a:extLst>
          </p:cNvPr>
          <p:cNvSpPr/>
          <p:nvPr/>
        </p:nvSpPr>
        <p:spPr>
          <a:xfrm>
            <a:off x="3469001" y="5386277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BC020E-F2DA-416D-89DC-29C001B2B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79" y="1372317"/>
            <a:ext cx="6099517" cy="37992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456B0D-9143-4AFE-B193-119C7327C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75" y="3067865"/>
            <a:ext cx="355957" cy="397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84E1B4-2ACF-41D6-9ADD-77E2E2ED4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91" y="3266782"/>
            <a:ext cx="465584" cy="465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123A79-4998-41BD-B8A7-74966693D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42" y="3333907"/>
            <a:ext cx="456417" cy="398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A3F9D6-8739-48AF-9E3C-2E670DED8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80" y="2674208"/>
            <a:ext cx="360256" cy="393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70DC6B-321A-436B-BB26-EB9691803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17" y="1553961"/>
            <a:ext cx="822506" cy="603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20C881-1985-450C-B68E-E698F0D842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5" y="1512454"/>
            <a:ext cx="707041" cy="518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B5EA1-0491-4C21-AFD3-67EB263A72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38" y="1475524"/>
            <a:ext cx="996251" cy="73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15B44A-4078-4E55-BC64-17C0904DF5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31" y="2080234"/>
            <a:ext cx="920695" cy="6751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901237-0A0C-4AAB-A86E-C970BF5A43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68" y="1512454"/>
            <a:ext cx="707042" cy="5184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56354D-A681-4DB4-8532-9A6AD26917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15" y="1644818"/>
            <a:ext cx="1187495" cy="8708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02625-F978-46C1-97EC-B88F8C9370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91" y="3066717"/>
            <a:ext cx="715776" cy="5843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53C8BF-A2DB-4A0D-938F-8EEA940F9B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17" y="3836365"/>
            <a:ext cx="1444945" cy="9395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833E9B-B1B9-4F5B-BDA3-2E24E6E7BD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76" y="3985404"/>
            <a:ext cx="668654" cy="11466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937322-C0E6-4BFF-9536-1D0B6E8A7F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3101" y="3918286"/>
            <a:ext cx="707793" cy="12137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927156-2323-4AC3-8B58-4CCD1A3ABC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2931" y="4306130"/>
            <a:ext cx="456552" cy="782930"/>
          </a:xfrm>
          <a:prstGeom prst="rect">
            <a:avLst/>
          </a:prstGeom>
        </p:spPr>
      </p:pic>
      <p:sp>
        <p:nvSpPr>
          <p:cNvPr id="30" name="Rounded Rectangle 73">
            <a:extLst>
              <a:ext uri="{FF2B5EF4-FFF2-40B4-BE49-F238E27FC236}">
                <a16:creationId xmlns:a16="http://schemas.microsoft.com/office/drawing/2014/main" id="{6C11470B-71F6-4F19-9C37-C86063711318}"/>
              </a:ext>
            </a:extLst>
          </p:cNvPr>
          <p:cNvSpPr/>
          <p:nvPr/>
        </p:nvSpPr>
        <p:spPr>
          <a:xfrm>
            <a:off x="7587823" y="5381753"/>
            <a:ext cx="391469" cy="39146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1" name="Rounded Rectangle 74">
            <a:extLst>
              <a:ext uri="{FF2B5EF4-FFF2-40B4-BE49-F238E27FC236}">
                <a16:creationId xmlns:a16="http://schemas.microsoft.com/office/drawing/2014/main" id="{A9290E5C-872E-4537-976E-E6532FF03975}"/>
              </a:ext>
            </a:extLst>
          </p:cNvPr>
          <p:cNvSpPr/>
          <p:nvPr/>
        </p:nvSpPr>
        <p:spPr>
          <a:xfrm>
            <a:off x="7582758" y="5381754"/>
            <a:ext cx="399554" cy="399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A9EB1F9-BAD7-4F5D-9417-B120D333CB7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07" y="5294415"/>
            <a:ext cx="775630" cy="5687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EE2171-A955-41D5-BDF0-2BBAB9785D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84" y="5261368"/>
            <a:ext cx="870715" cy="6385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3305CB-1B58-4BAE-A2A0-D6C81ED7635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72" y="5352161"/>
            <a:ext cx="613566" cy="4499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FC8B25-6B75-4926-952A-2B42F5DB05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44" y="5313364"/>
            <a:ext cx="700680" cy="5138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12F74EC-4EAA-420D-B813-CE30E653600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71" y="5294415"/>
            <a:ext cx="725973" cy="5323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3810D85-04DB-4653-95AB-D7EDC82062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148" y="5329393"/>
            <a:ext cx="630577" cy="46242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C3DD039-9C76-4BAA-B949-2A2493DEFD53}"/>
              </a:ext>
            </a:extLst>
          </p:cNvPr>
          <p:cNvGrpSpPr/>
          <p:nvPr/>
        </p:nvGrpSpPr>
        <p:grpSpPr>
          <a:xfrm>
            <a:off x="3573043" y="293227"/>
            <a:ext cx="5045913" cy="830997"/>
            <a:chOff x="4990812" y="543814"/>
            <a:chExt cx="5045913" cy="830997"/>
          </a:xfrm>
        </p:grpSpPr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6F60CDBC-77F3-4585-98FE-50DE3E6E0A34}"/>
                </a:ext>
              </a:extLst>
            </p:cNvPr>
            <p:cNvSpPr txBox="1">
              <a:spLocks/>
            </p:cNvSpPr>
            <p:nvPr/>
          </p:nvSpPr>
          <p:spPr>
            <a:xfrm>
              <a:off x="5809182" y="743529"/>
              <a:ext cx="422754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40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40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40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43AB38D-5872-430A-9364-0DC18A685FA9}"/>
                </a:ext>
              </a:extLst>
            </p:cNvPr>
            <p:cNvGrpSpPr/>
            <p:nvPr/>
          </p:nvGrpSpPr>
          <p:grpSpPr>
            <a:xfrm>
              <a:off x="4990812" y="543814"/>
              <a:ext cx="708441" cy="830997"/>
              <a:chOff x="3174278" y="237323"/>
              <a:chExt cx="605826" cy="8309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D4E5F32-23D8-4F14-AB34-10BB4EF7522B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4BF83F-8AC9-4FB7-BA4C-9154257E59F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61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042E-6 4.98303E-6 L -4.38042E-6 0.0003 C 0.00174 0.00215 0.00382 0.00401 0.00556 0.00678 C 0.00608 0.00802 0.00591 0.00987 0.00625 0.0111 C 0.00677 0.01295 0.00729 0.01481 0.00799 0.01697 C 0.00729 0.01789 0.00712 0.01943 0.00625 0.01974 C 0.00243 0.02067 0.00348 0.01789 0.00226 0.01388 C 0.00191 0.01234 0.00122 0.0111 0.0007 0.00987 C -0.00034 0.00401 -4.38042E-6 0.00154 -4.38042E-6 4.98303E-6 Z " pathEditMode="relative" rAng="0" ptsTypes="AAAAAAAAA">
                                      <p:cBhvr>
                                        <p:cTn id="6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98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9712E-6 4.72077E-7 L -4.29712E-6 0.00031 C -0.00815 -0.00339 -0.01024 -0.00525 -0.01978 -0.00154 C -0.02082 -0.00123 -0.02082 0.00123 -0.02134 0.00278 C -0.02117 0.00401 -0.02117 0.00586 -0.02065 0.00679 C -0.02013 0.00771 -0.01909 0.00833 -0.01822 0.00833 C -0.01475 0.00833 -0.01145 0.0074 -0.00798 0.00679 C -0.00711 0.00648 -0.00642 0.00617 -0.00555 0.00555 C -0.00503 0.00463 -0.00451 0.0037 -0.00399 0.00278 L -4.29712E-6 4.72077E-7 Z " pathEditMode="relative" rAng="0" ptsTypes="AAAAAAAAAA">
                                      <p:cBhvr>
                                        <p:cTn id="6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2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234E-6 -1.2743E-6 L -3.67234E-6 0.00031 C -0.00659 0.00031 -0.01336 -0.00062 -0.01978 0.00124 C -0.02065 0.00154 -0.021 0.00432 -0.02065 0.00556 C -0.02013 0.00679 -0.01909 0.00648 -0.01822 0.0071 C -0.01475 0.00648 -0.01128 0.00679 -0.00798 0.00556 C -0.00711 0.00525 -0.00642 0.0037 -0.00555 0.00278 C -0.00503 0.00185 -0.00451 0.00093 -0.00399 -1.2743E-6 L -3.67234E-6 -1.2743E-6 Z " pathEditMode="relative" rAng="0" ptsTypes="AAAAAAAAA">
                                      <p:cBhvr>
                                        <p:cTn id="7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" y="3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A8CE6-2785-03DD-55AB-BAA267419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6" y="330177"/>
            <a:ext cx="8465128" cy="5272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58105F-6DED-214A-BE63-1575EED09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254" y="2690225"/>
            <a:ext cx="514213" cy="57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E474A-6481-94BC-6ABD-88DC706D3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97" y="3171893"/>
            <a:ext cx="514213" cy="514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D1F88-416C-0871-EB9E-21AF70E4E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40" y="3128257"/>
            <a:ext cx="594649" cy="5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65CA2-D507-65E6-A084-E35DBEF94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20" y="2030951"/>
            <a:ext cx="598459" cy="653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E7EE22-45E4-47A7-6FB4-D90F48793D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24" y="668449"/>
            <a:ext cx="822506" cy="603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991EF-9747-9F99-7554-8D7E37C6B1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28" y="534361"/>
            <a:ext cx="707041" cy="518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06EE2-F111-0EFD-C2DE-865AB132A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31" y="1406410"/>
            <a:ext cx="996251" cy="730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8D7DB-9C2F-4A66-9043-DDA2F385B7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67" y="509739"/>
            <a:ext cx="920695" cy="675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80DCC7-A70A-2EEE-CD83-F1C4A40A5D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48" y="562341"/>
            <a:ext cx="707042" cy="51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F9FD37-EB8A-199E-72DC-D924E64CE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77" y="535580"/>
            <a:ext cx="1332100" cy="976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659E2B-948E-46AF-734C-E9B3E55ACB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97" y="2554320"/>
            <a:ext cx="1338845" cy="1093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F9BBEA-B44A-9D9C-D943-26540AA63F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08" y="3551414"/>
            <a:ext cx="2329681" cy="15148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4C8D03-A2EC-7142-F0F1-AEF6ABE664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1" y="4002277"/>
            <a:ext cx="865399" cy="14840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1F8C4B-C580-2ABA-2EF3-643AA2676E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3296" y="3915409"/>
            <a:ext cx="916054" cy="1570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5A5158-2ED3-4B17-C9B4-E83E44C543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3127" y="4430025"/>
            <a:ext cx="590888" cy="10133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A733DC-93F2-8C50-41BA-F4657742E7CA}"/>
              </a:ext>
            </a:extLst>
          </p:cNvPr>
          <p:cNvSpPr/>
          <p:nvPr/>
        </p:nvSpPr>
        <p:spPr>
          <a:xfrm>
            <a:off x="7220709" y="5318785"/>
            <a:ext cx="3706090" cy="9768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Con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tìm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vật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có</a:t>
            </a:r>
            <a:r>
              <a:rPr lang="en-US" dirty="0">
                <a:solidFill>
                  <a:srgbClr val="002060"/>
                </a:solidFill>
              </a:rPr>
              <a:t> 2 </a:t>
            </a:r>
            <a:r>
              <a:rPr lang="en-US" dirty="0" err="1">
                <a:solidFill>
                  <a:srgbClr val="002060"/>
                </a:solidFill>
              </a:rPr>
              <a:t>chân</a:t>
            </a:r>
            <a:r>
              <a:rPr lang="en-US" dirty="0">
                <a:solidFill>
                  <a:srgbClr val="002060"/>
                </a:solidFill>
              </a:rPr>
              <a:t>, 4 </a:t>
            </a:r>
            <a:r>
              <a:rPr lang="en-US" dirty="0" err="1">
                <a:solidFill>
                  <a:srgbClr val="002060"/>
                </a:solidFill>
              </a:rPr>
              <a:t>chân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bức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tranh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703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5E-6 0.00023 C 0.0017 0.00208 0.00378 0.00394 0.0056 0.00671 C 0.00612 0.0081 0.00586 0.00995 0.00626 0.01111 C 0.00678 0.01296 0.0073 0.01481 0.00795 0.0169 C 0.0073 0.01782 0.00717 0.01944 0.00626 0.01968 C 0.00248 0.0206 0.00352 0.01782 0.00222 0.01389 C 0.00196 0.01227 0.00118 0.01111 0.00066 0.00995 C -0.00039 0.00394 5E-6 0.00162 5E-6 5.55112E-17 Z " pathEditMode="relative" rAng="0" ptsTypes="AAAAAAAAA">
                                      <p:cBhvr>
                                        <p:cTn id="4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97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4.375E-6 0.00023 C -0.0082 -0.00347 -0.01028 -0.00532 -0.01979 -0.00162 C -0.02083 -0.00116 -0.02083 0.00116 -0.02135 0.00278 C -0.02122 0.00394 -0.02122 0.00579 -0.0207 0.00671 C -0.02018 0.00764 -0.01914 0.00833 -0.01822 0.00833 C -0.01471 0.00833 -0.01145 0.00741 -0.00794 0.00671 C -0.00716 0.00648 -0.00638 0.00625 -0.00559 0.00556 C -0.00507 0.00463 -0.00455 0.0037 -0.00403 0.00278 L -4.375E-6 0 Z " pathEditMode="relative" rAng="0" ptsTypes="AAAAAAAAAA">
                                      <p:cBhvr>
                                        <p:cTn id="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2.70833E-6 0.00023 C -0.00664 0.00023 -0.01341 -0.00069 -0.01979 0.00116 C -0.0207 0.00162 -0.02096 0.0044 -0.0207 0.00556 C -0.02018 0.00671 -0.01914 0.00648 -0.01823 0.00718 C -0.01471 0.00648 -0.01133 0.00671 -0.00794 0.00556 C -0.00716 0.00532 -0.00638 0.0037 -0.0056 0.00278 C -0.00508 0.00185 -0.00455 0.00093 -0.00403 -7.40741E-7 L -2.70833E-6 -7.40741E-7 Z " pathEditMode="relative" rAng="0" ptsTypes="AAAAAAAAA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34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9BA65E0-C671-4006-9C8F-5324B62F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0660" y="198784"/>
            <a:ext cx="10283687" cy="5956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1DF41-553A-48E0-9969-61633D449CE0}"/>
              </a:ext>
            </a:extLst>
          </p:cNvPr>
          <p:cNvSpPr txBox="1"/>
          <p:nvPr/>
        </p:nvSpPr>
        <p:spPr>
          <a:xfrm>
            <a:off x="3074505" y="3286539"/>
            <a:ext cx="5644158" cy="77253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Thank you!</a:t>
            </a:r>
            <a:endParaRPr lang="vi-VN" sz="6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304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3D80F-D4FE-489C-9427-15F063AC1DE0}"/>
              </a:ext>
            </a:extLst>
          </p:cNvPr>
          <p:cNvSpPr txBox="1"/>
          <p:nvPr/>
        </p:nvSpPr>
        <p:spPr>
          <a:xfrm>
            <a:off x="2981740" y="2276863"/>
            <a:ext cx="5963477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tập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4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685D5169-076A-4E94-9E04-ADC4D46D8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40" y="1413658"/>
            <a:ext cx="2544657" cy="1440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9BEE819-0FC9-4F5C-9D82-21AADDC2D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33" y="1413658"/>
            <a:ext cx="2345619" cy="1440000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DD51922-C011-4F3B-B963-747233D2F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52" y="3043894"/>
            <a:ext cx="2364431" cy="14400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F6B87E9-C315-4584-A470-0F8E55BF7A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34" y="2972213"/>
            <a:ext cx="2544657" cy="1440000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378BF3-C311-44DA-BD96-5B85378F61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96" y="4610223"/>
            <a:ext cx="2365087" cy="1440000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901F9695-A7D1-4DE8-9656-91C0F411C9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473" y="4610223"/>
            <a:ext cx="2344978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15F84F-91BF-446F-A71F-F047C507FA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9" y="407889"/>
            <a:ext cx="3451538" cy="172576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ECB3DD-8DA8-4BD5-A6BE-2DB61AA81193}"/>
              </a:ext>
            </a:extLst>
          </p:cNvPr>
          <p:cNvSpPr/>
          <p:nvPr/>
        </p:nvSpPr>
        <p:spPr>
          <a:xfrm>
            <a:off x="4611756" y="768626"/>
            <a:ext cx="6374295" cy="55526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818A16-ACA4-4CD4-8DBB-42D95D6A5E17}"/>
              </a:ext>
            </a:extLst>
          </p:cNvPr>
          <p:cNvGrpSpPr/>
          <p:nvPr/>
        </p:nvGrpSpPr>
        <p:grpSpPr>
          <a:xfrm>
            <a:off x="718884" y="2438159"/>
            <a:ext cx="6011543" cy="830997"/>
            <a:chOff x="5113689" y="693343"/>
            <a:chExt cx="6011543" cy="830997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E004DF8-CE37-4D2F-85C2-5F24F5EDBD08}"/>
                </a:ext>
              </a:extLst>
            </p:cNvPr>
            <p:cNvSpPr txBox="1">
              <a:spLocks/>
            </p:cNvSpPr>
            <p:nvPr/>
          </p:nvSpPr>
          <p:spPr>
            <a:xfrm>
              <a:off x="5885708" y="835846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Chọn số thích </a:t>
              </a:r>
            </a:p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 với số con vật.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22A6A8-8E8E-40F1-BE37-C9FD28B5CE09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850532A-0D53-4EC5-A15C-F48623F6298A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5D56C3-4C24-4BFA-9943-F4309F9B76C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44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35FC507-3ACB-434B-B3C8-E6C28B83CF0C}"/>
              </a:ext>
            </a:extLst>
          </p:cNvPr>
          <p:cNvSpPr/>
          <p:nvPr/>
        </p:nvSpPr>
        <p:spPr>
          <a:xfrm>
            <a:off x="9058898" y="4407850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60FA1009-7F4D-4990-8391-24AD254B5A82}"/>
              </a:ext>
            </a:extLst>
          </p:cNvPr>
          <p:cNvSpPr/>
          <p:nvPr/>
        </p:nvSpPr>
        <p:spPr>
          <a:xfrm>
            <a:off x="7063585" y="4407850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60C8E3-3BFB-432D-9B3E-A247A68FDC7D}"/>
              </a:ext>
            </a:extLst>
          </p:cNvPr>
          <p:cNvSpPr/>
          <p:nvPr/>
        </p:nvSpPr>
        <p:spPr>
          <a:xfrm>
            <a:off x="4946406" y="4407850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AC6CF-2862-4BAB-B8B6-E9BD4BD8B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6" y="727010"/>
            <a:ext cx="5465254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85063DB3-A3BA-4AB2-B8B1-7B4E16396BDE}"/>
              </a:ext>
            </a:extLst>
          </p:cNvPr>
          <p:cNvSpPr/>
          <p:nvPr/>
        </p:nvSpPr>
        <p:spPr>
          <a:xfrm>
            <a:off x="741341" y="2097503"/>
            <a:ext cx="4205065" cy="163129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3F440A-8263-49FF-842D-C558AFDE2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591" y="399230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4EA6162-B53B-466F-9A89-4F2385E80B12}"/>
              </a:ext>
            </a:extLst>
          </p:cNvPr>
          <p:cNvSpPr/>
          <p:nvPr/>
        </p:nvSpPr>
        <p:spPr>
          <a:xfrm>
            <a:off x="5006188" y="448936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F19D4FE2-4BE3-4FA6-9353-5DFE580E89D6}"/>
              </a:ext>
            </a:extLst>
          </p:cNvPr>
          <p:cNvSpPr/>
          <p:nvPr/>
        </p:nvSpPr>
        <p:spPr>
          <a:xfrm>
            <a:off x="9120987" y="448936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38FC8860-BEFE-48B9-8A24-12C781F46181}"/>
              </a:ext>
            </a:extLst>
          </p:cNvPr>
          <p:cNvSpPr/>
          <p:nvPr/>
        </p:nvSpPr>
        <p:spPr>
          <a:xfrm>
            <a:off x="7125674" y="4489366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196EF8-8D2F-4EEA-A758-13840C7194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1" y="442856"/>
            <a:ext cx="1897242" cy="94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8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46F220-D2D1-4967-B70A-AAD5B7831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6" y="411992"/>
            <a:ext cx="1062508" cy="531254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6EAC5935-2DAE-4232-A79B-A04FC6E89226}"/>
              </a:ext>
            </a:extLst>
          </p:cNvPr>
          <p:cNvSpPr/>
          <p:nvPr/>
        </p:nvSpPr>
        <p:spPr>
          <a:xfrm>
            <a:off x="9161207" y="4470271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09010786-585C-4EB2-A00D-C39D879A64D1}"/>
              </a:ext>
            </a:extLst>
          </p:cNvPr>
          <p:cNvSpPr/>
          <p:nvPr/>
        </p:nvSpPr>
        <p:spPr>
          <a:xfrm>
            <a:off x="7103805" y="4470270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01BB25C2-2964-49CF-8343-2E18C35E14A4}"/>
              </a:ext>
            </a:extLst>
          </p:cNvPr>
          <p:cNvSpPr/>
          <p:nvPr/>
        </p:nvSpPr>
        <p:spPr>
          <a:xfrm>
            <a:off x="5048715" y="4470271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64093B-70D4-4A30-A260-C29374606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15" y="784220"/>
            <a:ext cx="5465252" cy="3092740"/>
          </a:xfrm>
          <a:prstGeom prst="rect">
            <a:avLst/>
          </a:prstGeom>
        </p:spPr>
      </p:pic>
      <p:sp>
        <p:nvSpPr>
          <p:cNvPr id="16" name="Cloud Callout 9">
            <a:extLst>
              <a:ext uri="{FF2B5EF4-FFF2-40B4-BE49-F238E27FC236}">
                <a16:creationId xmlns:a16="http://schemas.microsoft.com/office/drawing/2014/main" id="{484B8F88-DEDF-4737-9F1D-4F56849FCB46}"/>
              </a:ext>
            </a:extLst>
          </p:cNvPr>
          <p:cNvSpPr/>
          <p:nvPr/>
        </p:nvSpPr>
        <p:spPr>
          <a:xfrm>
            <a:off x="552079" y="1882630"/>
            <a:ext cx="3858582" cy="215721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EC5A07-5AB5-49A9-BCE5-EA3C14FC9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0" y="4174059"/>
            <a:ext cx="1951283" cy="2157211"/>
          </a:xfrm>
          <a:prstGeom prst="rect">
            <a:avLst/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B4A3F8BC-710E-4685-9611-3CA16293FBE5}"/>
              </a:ext>
            </a:extLst>
          </p:cNvPr>
          <p:cNvSpPr/>
          <p:nvPr/>
        </p:nvSpPr>
        <p:spPr>
          <a:xfrm>
            <a:off x="5108497" y="455178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CCC1BC8B-CBC0-424C-96CD-089A08A5C8A7}"/>
              </a:ext>
            </a:extLst>
          </p:cNvPr>
          <p:cNvSpPr/>
          <p:nvPr/>
        </p:nvSpPr>
        <p:spPr>
          <a:xfrm>
            <a:off x="9223296" y="4551788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A3D15764-42B2-4D23-AA84-21496EA1B313}"/>
              </a:ext>
            </a:extLst>
          </p:cNvPr>
          <p:cNvSpPr/>
          <p:nvPr/>
        </p:nvSpPr>
        <p:spPr>
          <a:xfrm>
            <a:off x="7165894" y="455178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3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B37BEC-F700-46D4-B69F-8A2DE9EA0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68" y="817473"/>
            <a:ext cx="5465252" cy="3693394"/>
          </a:xfrm>
          <a:prstGeom prst="rect">
            <a:avLst/>
          </a:prstGeom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3FC50CCD-190C-4804-B536-55BC15A2FF88}"/>
              </a:ext>
            </a:extLst>
          </p:cNvPr>
          <p:cNvSpPr/>
          <p:nvPr/>
        </p:nvSpPr>
        <p:spPr>
          <a:xfrm>
            <a:off x="1023664" y="1714435"/>
            <a:ext cx="3844313" cy="215721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9F78A-AE73-4D1F-9C8D-835496D1D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7" y="4216850"/>
            <a:ext cx="1951283" cy="2157211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8B046A89-E02C-4BB3-B2E3-C92E8579067E}"/>
              </a:ext>
            </a:extLst>
          </p:cNvPr>
          <p:cNvSpPr/>
          <p:nvPr/>
        </p:nvSpPr>
        <p:spPr>
          <a:xfrm>
            <a:off x="9159760" y="451306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BA25BD91-3B7E-4FE5-802B-793D22E211C7}"/>
              </a:ext>
            </a:extLst>
          </p:cNvPr>
          <p:cNvSpPr/>
          <p:nvPr/>
        </p:nvSpPr>
        <p:spPr>
          <a:xfrm>
            <a:off x="7102360" y="451306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1CE2AFE0-6EDA-4418-8183-19F82C1A6C9D}"/>
              </a:ext>
            </a:extLst>
          </p:cNvPr>
          <p:cNvSpPr/>
          <p:nvPr/>
        </p:nvSpPr>
        <p:spPr>
          <a:xfrm>
            <a:off x="5047268" y="451306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4661222-EB57-4776-8F7A-47770B9A5A3C}"/>
              </a:ext>
            </a:extLst>
          </p:cNvPr>
          <p:cNvSpPr/>
          <p:nvPr/>
        </p:nvSpPr>
        <p:spPr>
          <a:xfrm>
            <a:off x="5107050" y="459458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0CCD308B-499B-4EED-9531-A740C2BA1147}"/>
              </a:ext>
            </a:extLst>
          </p:cNvPr>
          <p:cNvSpPr/>
          <p:nvPr/>
        </p:nvSpPr>
        <p:spPr>
          <a:xfrm>
            <a:off x="9221849" y="459458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43BA812C-D34A-4F5D-8536-2A2895B7DB86}"/>
              </a:ext>
            </a:extLst>
          </p:cNvPr>
          <p:cNvSpPr/>
          <p:nvPr/>
        </p:nvSpPr>
        <p:spPr>
          <a:xfrm>
            <a:off x="7164449" y="459458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77A684-76FC-4D54-9934-B96F5107C2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2" y="408375"/>
            <a:ext cx="1062508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2149F-E074-42F8-AE98-53ADED90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6" y="448131"/>
            <a:ext cx="5465252" cy="3930215"/>
          </a:xfrm>
          <a:prstGeom prst="rect">
            <a:avLst/>
          </a:prstGeom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57C0A229-4F5E-45C5-82BA-3B1ED435BB30}"/>
              </a:ext>
            </a:extLst>
          </p:cNvPr>
          <p:cNvSpPr/>
          <p:nvPr/>
        </p:nvSpPr>
        <p:spPr>
          <a:xfrm>
            <a:off x="569843" y="1914672"/>
            <a:ext cx="4138806" cy="171799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64372-C944-4201-8499-45DCDFA1C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01" y="4084330"/>
            <a:ext cx="1951283" cy="2157211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A7A5C92-2861-431F-AC05-E694DAD110F3}"/>
              </a:ext>
            </a:extLst>
          </p:cNvPr>
          <p:cNvSpPr/>
          <p:nvPr/>
        </p:nvSpPr>
        <p:spPr>
          <a:xfrm>
            <a:off x="9484289" y="499014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A2AEDE2-D038-4FBD-82AC-5CB15E428796}"/>
              </a:ext>
            </a:extLst>
          </p:cNvPr>
          <p:cNvSpPr/>
          <p:nvPr/>
        </p:nvSpPr>
        <p:spPr>
          <a:xfrm>
            <a:off x="7426889" y="499014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5761003-5124-441E-A130-17937180928E}"/>
              </a:ext>
            </a:extLst>
          </p:cNvPr>
          <p:cNvSpPr/>
          <p:nvPr/>
        </p:nvSpPr>
        <p:spPr>
          <a:xfrm>
            <a:off x="5371797" y="499014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CE4F00F-B71E-4E00-890E-33F74493CCFB}"/>
              </a:ext>
            </a:extLst>
          </p:cNvPr>
          <p:cNvSpPr/>
          <p:nvPr/>
        </p:nvSpPr>
        <p:spPr>
          <a:xfrm>
            <a:off x="5431579" y="507166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AF9DC62C-C6DC-433E-8B46-A6CB8FA18917}"/>
              </a:ext>
            </a:extLst>
          </p:cNvPr>
          <p:cNvSpPr/>
          <p:nvPr/>
        </p:nvSpPr>
        <p:spPr>
          <a:xfrm>
            <a:off x="9546378" y="507166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7F54C10E-3091-48CA-A6CA-7ED9F643B7D9}"/>
              </a:ext>
            </a:extLst>
          </p:cNvPr>
          <p:cNvSpPr/>
          <p:nvPr/>
        </p:nvSpPr>
        <p:spPr>
          <a:xfrm>
            <a:off x="7488978" y="507166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5C5F5-FE9C-4426-9E51-27B9E80EB4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0" y="448132"/>
            <a:ext cx="1062508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BB6CFF-B80C-49D7-9964-1E0BBDB5C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28" y="735806"/>
            <a:ext cx="5465252" cy="3687485"/>
          </a:xfrm>
          <a:prstGeom prst="rect">
            <a:avLst/>
          </a:prstGeom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72B5D416-3BC9-4057-A514-974E8DB68BE9}"/>
              </a:ext>
            </a:extLst>
          </p:cNvPr>
          <p:cNvSpPr/>
          <p:nvPr/>
        </p:nvSpPr>
        <p:spPr>
          <a:xfrm>
            <a:off x="860207" y="2072245"/>
            <a:ext cx="3791305" cy="17046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0BB63-6067-4C46-9CDB-3311E628D0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445" y="4155861"/>
            <a:ext cx="1951283" cy="2157211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DEA7FF9C-37F7-42A8-B017-042C5E451B0D}"/>
              </a:ext>
            </a:extLst>
          </p:cNvPr>
          <p:cNvSpPr/>
          <p:nvPr/>
        </p:nvSpPr>
        <p:spPr>
          <a:xfrm>
            <a:off x="9099975" y="484436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334A9FA6-C3FD-4E35-9466-30FCD2EB7D5C}"/>
              </a:ext>
            </a:extLst>
          </p:cNvPr>
          <p:cNvSpPr/>
          <p:nvPr/>
        </p:nvSpPr>
        <p:spPr>
          <a:xfrm>
            <a:off x="7042575" y="484436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81FEB13E-0190-40DB-867E-CDDFCD403DDA}"/>
              </a:ext>
            </a:extLst>
          </p:cNvPr>
          <p:cNvSpPr/>
          <p:nvPr/>
        </p:nvSpPr>
        <p:spPr>
          <a:xfrm>
            <a:off x="4987483" y="484436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EB0659E6-6F4A-43BA-A662-2FD87DAED816}"/>
              </a:ext>
            </a:extLst>
          </p:cNvPr>
          <p:cNvSpPr/>
          <p:nvPr/>
        </p:nvSpPr>
        <p:spPr>
          <a:xfrm>
            <a:off x="5047265" y="492588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BAD1E8E-28F0-4CC2-9953-27AB54C9F465}"/>
              </a:ext>
            </a:extLst>
          </p:cNvPr>
          <p:cNvSpPr/>
          <p:nvPr/>
        </p:nvSpPr>
        <p:spPr>
          <a:xfrm>
            <a:off x="9162064" y="492588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DDDB01A0-B714-4899-8BBB-86D08F5D389C}"/>
              </a:ext>
            </a:extLst>
          </p:cNvPr>
          <p:cNvSpPr/>
          <p:nvPr/>
        </p:nvSpPr>
        <p:spPr>
          <a:xfrm>
            <a:off x="7104664" y="492588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076234-8CC9-4BDA-999B-3C1FECB5DE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3" y="470179"/>
            <a:ext cx="1062508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53610-1933-4679-9D20-C91F0A116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78" y="822975"/>
            <a:ext cx="5465251" cy="3460602"/>
          </a:xfrm>
          <a:prstGeom prst="rect">
            <a:avLst/>
          </a:prstGeom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id="{4348A7C3-FD60-4F72-B50A-51D85823BD0B}"/>
              </a:ext>
            </a:extLst>
          </p:cNvPr>
          <p:cNvSpPr/>
          <p:nvPr/>
        </p:nvSpPr>
        <p:spPr>
          <a:xfrm>
            <a:off x="998627" y="2027429"/>
            <a:ext cx="3979779" cy="179739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568E6-45E7-47D0-A460-DD34617D9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389" y="4037990"/>
            <a:ext cx="1951283" cy="2157211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45BB7CF-FEF7-4430-B72C-5AD5771A2BB8}"/>
              </a:ext>
            </a:extLst>
          </p:cNvPr>
          <p:cNvSpPr/>
          <p:nvPr/>
        </p:nvSpPr>
        <p:spPr>
          <a:xfrm>
            <a:off x="9090898" y="4367290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B5C288A-BEFB-400E-BE3F-AE0C323AEBED}"/>
              </a:ext>
            </a:extLst>
          </p:cNvPr>
          <p:cNvSpPr/>
          <p:nvPr/>
        </p:nvSpPr>
        <p:spPr>
          <a:xfrm>
            <a:off x="7033498" y="4367290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2CED4CBE-C6EA-45C0-91BA-3FB51058BE25}"/>
              </a:ext>
            </a:extLst>
          </p:cNvPr>
          <p:cNvSpPr/>
          <p:nvPr/>
        </p:nvSpPr>
        <p:spPr>
          <a:xfrm>
            <a:off x="4978406" y="4367290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1D4D624-A399-422F-B51F-B4FC156E6AF2}"/>
              </a:ext>
            </a:extLst>
          </p:cNvPr>
          <p:cNvSpPr/>
          <p:nvPr/>
        </p:nvSpPr>
        <p:spPr>
          <a:xfrm>
            <a:off x="5038188" y="444880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8CC70FF-A8A4-432A-80B1-FFA96BA34EC7}"/>
              </a:ext>
            </a:extLst>
          </p:cNvPr>
          <p:cNvSpPr/>
          <p:nvPr/>
        </p:nvSpPr>
        <p:spPr>
          <a:xfrm>
            <a:off x="9152987" y="444880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573A204-6EA9-48A3-BDBD-057B6819AA21}"/>
              </a:ext>
            </a:extLst>
          </p:cNvPr>
          <p:cNvSpPr/>
          <p:nvPr/>
        </p:nvSpPr>
        <p:spPr>
          <a:xfrm>
            <a:off x="7095587" y="4448807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DE3B8A-6162-4217-9B9E-D1FD38396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2" y="332480"/>
            <a:ext cx="1062508" cy="5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219</Words>
  <Application>Microsoft Office PowerPoint</Application>
  <PresentationFormat>Widescreen</PresentationFormat>
  <Paragraphs>66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Lato</vt:lpstr>
      <vt:lpstr>Lato Heavy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</cp:lastModifiedBy>
  <cp:revision>138</cp:revision>
  <dcterms:created xsi:type="dcterms:W3CDTF">2021-06-02T01:34:28Z</dcterms:created>
  <dcterms:modified xsi:type="dcterms:W3CDTF">2022-09-10T23:32:00Z</dcterms:modified>
</cp:coreProperties>
</file>