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79" r:id="rId4"/>
    <p:sldId id="263" r:id="rId5"/>
    <p:sldId id="281" r:id="rId6"/>
    <p:sldId id="264" r:id="rId7"/>
    <p:sldId id="278" r:id="rId8"/>
    <p:sldId id="282" r:id="rId9"/>
    <p:sldId id="265" r:id="rId10"/>
    <p:sldId id="266" r:id="rId11"/>
    <p:sldId id="284" r:id="rId12"/>
    <p:sldId id="256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93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FDE63-8966-4A1D-B3D6-5AB20D152EF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A1E1A-50BD-455D-8092-DB4EFB8FF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4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67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) https://www.youtube.com/watch?v=BP8pRCN-Mk0&amp;ab_channel=K%C3%AAnhThi%E1%BA%BFuNhi-BHMEDIA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A1E1A-50BD-455D-8092-DB4EFB8FF2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4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64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0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33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57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67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97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3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53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16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64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9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media1.wav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5.gif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4094950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UVN Bach Dang" panose="02070603080706020303" pitchFamily="18" charset="0"/>
                <a:cs typeface="Times New Roman" panose="02020603050405020304" pitchFamily="18" charset="0"/>
              </a:rPr>
              <a:t>TỰ NHIÊN VÀ XÃ HỘI</a:t>
            </a:r>
            <a:endParaRPr lang="zh-CN" altLang="en-US" sz="5400" b="1" dirty="0">
              <a:solidFill>
                <a:srgbClr val="FF0000"/>
              </a:solidFill>
              <a:latin typeface="UVN Bach Dang" panose="02070603080706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ĐOÀN KHUÊ</a:t>
            </a:r>
          </a:p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KHỐI 1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2592705" y="1412617"/>
            <a:ext cx="7006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ransition spd="slow" advTm="160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7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3055">
        <p15:prstTrans prst="origami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6524" y="633478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SVN-Ziclets" panose="02000603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8A25062-290B-0247-14D8-1122D7AF12A7}"/>
              </a:ext>
            </a:extLst>
          </p:cNvPr>
          <p:cNvSpPr/>
          <p:nvPr/>
        </p:nvSpPr>
        <p:spPr>
          <a:xfrm rot="20722158">
            <a:off x="2391508" y="584021"/>
            <a:ext cx="7626780" cy="5656166"/>
          </a:xfrm>
          <a:custGeom>
            <a:avLst/>
            <a:gdLst/>
            <a:ahLst/>
            <a:cxnLst/>
            <a:rect l="l" t="t" r="r" b="b"/>
            <a:pathLst>
              <a:path w="10365852" h="7673490">
                <a:moveTo>
                  <a:pt x="0" y="0"/>
                </a:moveTo>
                <a:lnTo>
                  <a:pt x="10365852" y="0"/>
                </a:lnTo>
                <a:lnTo>
                  <a:pt x="10365852" y="7673490"/>
                </a:lnTo>
                <a:lnTo>
                  <a:pt x="0" y="7673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B455FE24-3337-34F5-2FF0-EFAB09D1B48C}"/>
              </a:ext>
            </a:extLst>
          </p:cNvPr>
          <p:cNvSpPr/>
          <p:nvPr/>
        </p:nvSpPr>
        <p:spPr>
          <a:xfrm rot="16200000">
            <a:off x="1302190" y="-604006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AD454B-9B84-3C7F-1DA9-C0C6F849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0655" y="-14068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 Khởi động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6"/>
    </mc:Choice>
    <mc:Fallback xmlns="">
      <p:transition spd="slow" advTm="1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BFA-47AE-7E84-FB7F-7DBABD6F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596"/>
            <a:ext cx="10972800" cy="1143000"/>
          </a:xfrm>
        </p:spPr>
        <p:txBody>
          <a:bodyPr/>
          <a:lstStyle/>
          <a:p>
            <a:r>
              <a:rPr lang="en-US" b="1" dirty="0">
                <a:latin typeface="UVN Bach Dang" panose="02070603080706020303" pitchFamily="18" charset="0"/>
              </a:rPr>
              <a:t>CHỦ ĐỀ 1: GIA ĐÌNH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686F57D-86B7-DB99-1706-079C50219E03}"/>
              </a:ext>
            </a:extLst>
          </p:cNvPr>
          <p:cNvSpPr/>
          <p:nvPr/>
        </p:nvSpPr>
        <p:spPr>
          <a:xfrm>
            <a:off x="1664678" y="1242596"/>
            <a:ext cx="9153378" cy="5615404"/>
          </a:xfrm>
          <a:custGeom>
            <a:avLst/>
            <a:gdLst/>
            <a:ahLst/>
            <a:cxnLst/>
            <a:rect l="l" t="t" r="r" b="b"/>
            <a:pathLst>
              <a:path w="10589559" h="7200900">
                <a:moveTo>
                  <a:pt x="0" y="0"/>
                </a:moveTo>
                <a:lnTo>
                  <a:pt x="10589559" y="0"/>
                </a:lnTo>
                <a:lnTo>
                  <a:pt x="10589559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4E8A81-BE88-88B0-E0B4-3F3448D0D566}"/>
              </a:ext>
            </a:extLst>
          </p:cNvPr>
          <p:cNvSpPr/>
          <p:nvPr/>
        </p:nvSpPr>
        <p:spPr>
          <a:xfrm>
            <a:off x="3434862" y="1003521"/>
            <a:ext cx="5613010" cy="1829922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DCAC96-F068-FF98-0ADF-DBE4F20BAF64}"/>
              </a:ext>
            </a:extLst>
          </p:cNvPr>
          <p:cNvSpPr txBox="1">
            <a:spLocks/>
          </p:cNvSpPr>
          <p:nvPr/>
        </p:nvSpPr>
        <p:spPr>
          <a:xfrm>
            <a:off x="867508" y="134698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Bài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1: </a:t>
            </a:r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Kể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về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gia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đình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</a:p>
          <a:p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(</a:t>
            </a:r>
            <a:r>
              <a:rPr lang="en-US" sz="5000" b="1" dirty="0" err="1">
                <a:solidFill>
                  <a:srgbClr val="002060"/>
                </a:solidFill>
                <a:latin typeface="UVN Bach Dang" panose="02070603080706020303" pitchFamily="18" charset="0"/>
              </a:rPr>
              <a:t>Tiết</a:t>
            </a:r>
            <a:r>
              <a:rPr lang="en-US" sz="5000" b="1" dirty="0">
                <a:solidFill>
                  <a:srgbClr val="002060"/>
                </a:solidFill>
                <a:latin typeface="UVN Bach Dang" panose="02070603080706020303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226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4280" y="1025511"/>
            <a:ext cx="10355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34" y="1877747"/>
            <a:ext cx="926633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3"/>
    </mc:Choice>
    <mc:Fallback xmlns="">
      <p:transition spd="slow" advTm="1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898" y="709683"/>
            <a:ext cx="1132765" cy="1241947"/>
            <a:chOff x="313898" y="709683"/>
            <a:chExt cx="1351128" cy="1241947"/>
          </a:xfrm>
        </p:grpSpPr>
        <p:sp>
          <p:nvSpPr>
            <p:cNvPr id="6" name="Down Arrow 5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19925" y="500415"/>
            <a:ext cx="1080447" cy="1241947"/>
            <a:chOff x="313898" y="709683"/>
            <a:chExt cx="1351128" cy="1241947"/>
          </a:xfrm>
        </p:grpSpPr>
        <p:sp>
          <p:nvSpPr>
            <p:cNvPr id="12" name="Down Arrow 11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896901" y="1016756"/>
            <a:ext cx="1351128" cy="1241947"/>
            <a:chOff x="313898" y="709683"/>
            <a:chExt cx="1351128" cy="1241947"/>
          </a:xfrm>
        </p:grpSpPr>
        <p:sp>
          <p:nvSpPr>
            <p:cNvPr id="15" name="Down Arrow 14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51457" y="1428463"/>
            <a:ext cx="996284" cy="1241947"/>
            <a:chOff x="313898" y="709683"/>
            <a:chExt cx="1351128" cy="1241947"/>
          </a:xfrm>
        </p:grpSpPr>
        <p:sp>
          <p:nvSpPr>
            <p:cNvPr id="18" name="Down Arrow 17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21194" y="541358"/>
            <a:ext cx="996284" cy="1241947"/>
            <a:chOff x="313898" y="709683"/>
            <a:chExt cx="1351128" cy="1241947"/>
          </a:xfrm>
        </p:grpSpPr>
        <p:sp>
          <p:nvSpPr>
            <p:cNvPr id="24" name="Down Arrow 23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73570" y="3753130"/>
            <a:ext cx="1896763" cy="1241947"/>
            <a:chOff x="313898" y="709683"/>
            <a:chExt cx="1351128" cy="1241947"/>
          </a:xfrm>
        </p:grpSpPr>
        <p:sp>
          <p:nvSpPr>
            <p:cNvPr id="27" name="Down Arrow 26"/>
            <p:cNvSpPr/>
            <p:nvPr/>
          </p:nvSpPr>
          <p:spPr>
            <a:xfrm>
              <a:off x="846161" y="1323833"/>
              <a:ext cx="286603" cy="6277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3898" y="709683"/>
              <a:ext cx="1351128" cy="614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trai</a:t>
              </a:r>
              <a:endParaRPr lang="en-US" dirty="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2"/>
    </mc:Choice>
    <mc:Fallback xmlns="">
      <p:transition spd="slow" advTm="2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9F0D0-D4E4-6BC0-F516-8A8E8330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72" y="373978"/>
            <a:ext cx="8669655" cy="61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4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18618" y="-60166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27067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4115" y="5862191"/>
            <a:ext cx="82419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r="7725" b="15695"/>
          <a:stretch/>
        </p:blipFill>
        <p:spPr>
          <a:xfrm>
            <a:off x="1384565" y="1172731"/>
            <a:ext cx="9758150" cy="473962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27"/>
    </mc:Choice>
    <mc:Fallback xmlns="">
      <p:transition spd="slow" advTm="4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560578" y="-557783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734277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7598" y="190330"/>
            <a:ext cx="8277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DDB74916-ECDB-5061-9729-8F2BA16DFAE9}"/>
              </a:ext>
            </a:extLst>
          </p:cNvPr>
          <p:cNvSpPr/>
          <p:nvPr/>
        </p:nvSpPr>
        <p:spPr>
          <a:xfrm>
            <a:off x="2730597" y="1049209"/>
            <a:ext cx="7005126" cy="5679146"/>
          </a:xfrm>
          <a:custGeom>
            <a:avLst/>
            <a:gdLst/>
            <a:ahLst/>
            <a:cxnLst/>
            <a:rect l="l" t="t" r="r" b="b"/>
            <a:pathLst>
              <a:path w="10840333" h="8184451">
                <a:moveTo>
                  <a:pt x="0" y="0"/>
                </a:moveTo>
                <a:lnTo>
                  <a:pt x="10840334" y="0"/>
                </a:lnTo>
                <a:lnTo>
                  <a:pt x="10840334" y="8184451"/>
                </a:lnTo>
                <a:lnTo>
                  <a:pt x="0" y="818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2"/>
    </mc:Choice>
    <mc:Fallback xmlns="">
      <p:transition spd="slow" advTm="1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79B56A0-0E67-2B47-EC2D-0466BD3AD3BC}"/>
              </a:ext>
            </a:extLst>
          </p:cNvPr>
          <p:cNvSpPr/>
          <p:nvPr/>
        </p:nvSpPr>
        <p:spPr>
          <a:xfrm>
            <a:off x="4281698" y="0"/>
            <a:ext cx="2411919" cy="2924503"/>
          </a:xfrm>
          <a:custGeom>
            <a:avLst/>
            <a:gdLst/>
            <a:ahLst/>
            <a:cxnLst/>
            <a:rect l="l" t="t" r="r" b="b"/>
            <a:pathLst>
              <a:path w="3739324" h="411480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B79A045-4CD9-AB57-F05B-4CF1D39634D5}"/>
              </a:ext>
            </a:extLst>
          </p:cNvPr>
          <p:cNvSpPr/>
          <p:nvPr/>
        </p:nvSpPr>
        <p:spPr>
          <a:xfrm>
            <a:off x="906764" y="-199303"/>
            <a:ext cx="2541308" cy="2924503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184BE06-DE46-A2C0-0F40-0E0A54EEDA8B}"/>
              </a:ext>
            </a:extLst>
          </p:cNvPr>
          <p:cNvSpPr/>
          <p:nvPr/>
        </p:nvSpPr>
        <p:spPr>
          <a:xfrm>
            <a:off x="879962" y="2924503"/>
            <a:ext cx="2458367" cy="2924503"/>
          </a:xfrm>
          <a:custGeom>
            <a:avLst/>
            <a:gdLst/>
            <a:ahLst/>
            <a:cxnLst/>
            <a:rect l="l" t="t" r="r" b="b"/>
            <a:pathLst>
              <a:path w="3811334" h="4114800">
                <a:moveTo>
                  <a:pt x="0" y="0"/>
                </a:moveTo>
                <a:lnTo>
                  <a:pt x="3811333" y="0"/>
                </a:lnTo>
                <a:lnTo>
                  <a:pt x="3811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3ED4088-9565-0A99-A08A-1C0726D28B4F}"/>
              </a:ext>
            </a:extLst>
          </p:cNvPr>
          <p:cNvSpPr/>
          <p:nvPr/>
        </p:nvSpPr>
        <p:spPr>
          <a:xfrm>
            <a:off x="3586524" y="2924503"/>
            <a:ext cx="2385379" cy="2924503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DFE227A-5244-7798-29D4-9F870A5C6069}"/>
              </a:ext>
            </a:extLst>
          </p:cNvPr>
          <p:cNvSpPr/>
          <p:nvPr/>
        </p:nvSpPr>
        <p:spPr>
          <a:xfrm>
            <a:off x="9998527" y="3900652"/>
            <a:ext cx="2193473" cy="2752980"/>
          </a:xfrm>
          <a:custGeom>
            <a:avLst/>
            <a:gdLst/>
            <a:ahLst/>
            <a:cxnLst/>
            <a:rect l="l" t="t" r="r" b="b"/>
            <a:pathLst>
              <a:path w="4014760" h="5180336">
                <a:moveTo>
                  <a:pt x="0" y="0"/>
                </a:moveTo>
                <a:lnTo>
                  <a:pt x="4014761" y="0"/>
                </a:lnTo>
                <a:lnTo>
                  <a:pt x="4014761" y="5180336"/>
                </a:lnTo>
                <a:lnTo>
                  <a:pt x="0" y="5180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798D59B3-3143-DBE1-98CC-A762135F1709}"/>
              </a:ext>
            </a:extLst>
          </p:cNvPr>
          <p:cNvSpPr/>
          <p:nvPr/>
        </p:nvSpPr>
        <p:spPr>
          <a:xfrm>
            <a:off x="8149938" y="3900652"/>
            <a:ext cx="1811341" cy="2773680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6D721C-C73B-B7A9-B5F1-E2772100C64A}"/>
              </a:ext>
            </a:extLst>
          </p:cNvPr>
          <p:cNvSpPr/>
          <p:nvPr/>
        </p:nvSpPr>
        <p:spPr>
          <a:xfrm>
            <a:off x="6079477" y="3933498"/>
            <a:ext cx="2070461" cy="277368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5|1.2|1.2|1.3|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176</Words>
  <Application>Microsoft Office PowerPoint</Application>
  <PresentationFormat>Widescreen</PresentationFormat>
  <Paragraphs>27</Paragraphs>
  <Slides>11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HP001 TD 4H</vt:lpstr>
      <vt:lpstr>HP-089</vt:lpstr>
      <vt:lpstr>SVN-Ziclets</vt:lpstr>
      <vt:lpstr>Times New Roman</vt:lpstr>
      <vt:lpstr>UVN Bach Dang</vt:lpstr>
      <vt:lpstr>Office Theme</vt:lpstr>
      <vt:lpstr>1_Office Theme</vt:lpstr>
      <vt:lpstr>2_Office Theme</vt:lpstr>
      <vt:lpstr>PowerPoint Presentation</vt:lpstr>
      <vt:lpstr> Khởi động</vt:lpstr>
      <vt:lpstr>CHỦ ĐỀ 1: GIA ĐÌNH</vt:lpstr>
      <vt:lpstr>Khám phá</vt:lpstr>
      <vt:lpstr>PowerPoint Presentation</vt:lpstr>
      <vt:lpstr>PowerPoint Presentation</vt:lpstr>
      <vt:lpstr>Khám phá</vt:lpstr>
      <vt:lpstr>Thực hành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Admin</cp:lastModifiedBy>
  <cp:revision>17</cp:revision>
  <dcterms:created xsi:type="dcterms:W3CDTF">2020-08-17T04:02:08Z</dcterms:created>
  <dcterms:modified xsi:type="dcterms:W3CDTF">2024-09-19T02:51:13Z</dcterms:modified>
</cp:coreProperties>
</file>