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7" r:id="rId3"/>
    <p:sldId id="258" r:id="rId4"/>
    <p:sldId id="264" r:id="rId5"/>
    <p:sldId id="266" r:id="rId6"/>
    <p:sldId id="267" r:id="rId7"/>
    <p:sldId id="268" r:id="rId8"/>
    <p:sldId id="26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46707C49-C75C-43DB-81EB-6742DCC0D026}">
          <p14:sldIdLst>
            <p14:sldId id="257"/>
            <p14:sldId id="258"/>
          </p14:sldIdLst>
        </p14:section>
        <p14:section name="Tiết 1" id="{B6939779-A87A-4316-841C-C275A020DD81}">
          <p14:sldIdLst>
            <p14:sldId id="264"/>
            <p14:sldId id="266"/>
            <p14:sldId id="267"/>
            <p14:sldId id="268"/>
          </p14:sldIdLst>
        </p14:section>
        <p14:section name="Tiết 2" id="{17A988D2-A7B2-48DB-A4F7-367A8AAC666E}">
          <p14:sldIdLst>
            <p14:sldId id="269"/>
          </p14:sldIdLst>
        </p14:section>
        <p14:section name="Tiết 3" id="{9F7C31EE-D14D-4B3E-B7A2-4E68BAEB2E1D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051" autoAdjust="0"/>
  </p:normalViewPr>
  <p:slideViewPr>
    <p:cSldViewPr snapToGrid="0">
      <p:cViewPr>
        <p:scale>
          <a:sx n="74" d="100"/>
          <a:sy n="74" d="100"/>
        </p:scale>
        <p:origin x="57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5.svg"/><Relationship Id="rId4" Type="http://schemas.openxmlformats.org/officeDocument/2006/relationships/image" Target="../media/image33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1338300" y="-6359362"/>
            <a:ext cx="9404568" cy="12363627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41981">
            <a:off x="-531322" y="-518872"/>
            <a:ext cx="2607765" cy="2180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6231"/>
          <a:stretch>
            <a:fillRect/>
          </a:stretch>
        </p:blipFill>
        <p:spPr>
          <a:xfrm rot="-10800000">
            <a:off x="0" y="4150151"/>
            <a:ext cx="1257381" cy="2338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0899803" y="2730448"/>
            <a:ext cx="1745984" cy="10934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532" r="3001" b="64850"/>
          <a:stretch>
            <a:fillRect/>
          </a:stretch>
        </p:blipFill>
        <p:spPr>
          <a:xfrm>
            <a:off x="1705992" y="5429928"/>
            <a:ext cx="8780016" cy="14280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729516" y="6172200"/>
            <a:ext cx="1589990" cy="3093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0830" y="1099226"/>
            <a:ext cx="803461" cy="7888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042086" y="2599225"/>
            <a:ext cx="6107829" cy="40031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842899" y="-100381"/>
            <a:ext cx="2476607" cy="239921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129363" y="320050"/>
            <a:ext cx="5625243" cy="52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505"/>
              </a:lnSpc>
              <a:spcBef>
                <a:spcPct val="0"/>
              </a:spcBef>
            </a:pPr>
            <a:r>
              <a:rPr lang="en-US" sz="3465" spc="173">
                <a:solidFill>
                  <a:srgbClr val="2E2562"/>
                </a:solidFill>
                <a:latin typeface="Alegreya Sans SC Black"/>
              </a:rPr>
              <a:t>Tiếng việt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2559" y="1723381"/>
            <a:ext cx="10058400" cy="4765269"/>
          </a:xfrm>
          <a:prstGeom prst="rect">
            <a:avLst/>
          </a:prstGeom>
          <a:noFill/>
        </p:spPr>
        <p:txBody>
          <a:bodyPr wrap="none" lIns="60960" tIns="30480" rIns="60960" bIns="30480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 CÁC EM THAM GIA TIẾT HỌC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6-轻音乐-钢琴弦乐铃-欢快可爱配乐-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383" y="-82761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1393716" y="-8735866"/>
            <a:ext cx="9404568" cy="12363627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0" y="5073292"/>
            <a:ext cx="12192000" cy="1784708"/>
          </a:xfrm>
          <a:prstGeom prst="rect">
            <a:avLst/>
          </a:prstGeom>
          <a:solidFill>
            <a:srgbClr val="92D050">
              <a:alpha val="66667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967" y="4409718"/>
            <a:ext cx="1665715" cy="2012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513" y="5073292"/>
            <a:ext cx="571432" cy="10989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65924" y="1763022"/>
            <a:ext cx="3640276" cy="40205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739" y="292753"/>
            <a:ext cx="1087886" cy="130091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499068" y="2312575"/>
            <a:ext cx="662371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8000" b="1" dirty="0" err="1">
                <a:solidFill>
                  <a:srgbClr val="478E7E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Bài</a:t>
            </a:r>
            <a:r>
              <a:rPr lang="en-US" altLang="zh-CN" sz="8000" b="1" dirty="0">
                <a:solidFill>
                  <a:srgbClr val="478E7E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2</a:t>
            </a:r>
            <a:r>
              <a:rPr lang="en-US" altLang="zh-CN" sz="8000" b="1" dirty="0">
                <a:solidFill>
                  <a:srgbClr val="478E7E"/>
                </a:solidFill>
                <a:latin typeface="UTM Avo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endParaRPr lang="zh-CN" altLang="en-US" sz="8000" b="1" dirty="0">
              <a:solidFill>
                <a:srgbClr val="478E7E"/>
              </a:solidFill>
              <a:latin typeface="UTM Avo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073097" y="132666"/>
            <a:ext cx="7317482" cy="20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665" dirty="0" err="1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Ôn</a:t>
            </a:r>
            <a:r>
              <a:rPr lang="en-US" altLang="zh-CN" sz="6665" dirty="0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tập và </a:t>
            </a:r>
            <a:r>
              <a:rPr lang="en-US" altLang="zh-CN" sz="6665" dirty="0" err="1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đánh</a:t>
            </a:r>
            <a:r>
              <a:rPr lang="en-US" altLang="zh-CN" sz="6665" dirty="0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giá cuối năm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139141" y="4139490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23517">
            <a:off x="-881238" y="586510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Chọn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từ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ngữ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trong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khung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thay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cho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vuông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647" y="3136738"/>
            <a:ext cx="10294418" cy="596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nữa là                      kết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Thời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thật nhanh. Tôi nhớ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đã qua.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tháng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     đến nay, tôi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người.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cả.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Tôi muốn                      cô giáo.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tận tâm dạy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dỗ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cô, tôi đã hiểu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đã cùng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cũng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xử      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người. Đặc biệt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bố mẹ tôi. Bố mẹ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và luôn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câu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Năm học vừa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tuyệt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pPr algn="r"/>
            <a:r>
              <a:rPr lang="en-US" dirty="0">
                <a:latin typeface="UTM Avo" panose="02040603050506020204" pitchFamily="18" charset="0"/>
              </a:rPr>
              <a:t>(Theo A-mi-xi)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30975" y="3159883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94712" y="3159883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5618" y="378845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3514" y="4274302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(5)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07456" y="482807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(6)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42265" y="5142367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(7)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7808" y="1330465"/>
            <a:ext cx="11352956" cy="1358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năm học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lỗi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  </a:t>
            </a: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năm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ngoái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trả lời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32517" y="318082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năm học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3170" y="3152361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trôi</a:t>
            </a:r>
            <a:r>
              <a:rPr lang="en-US" dirty="0">
                <a:latin typeface="UTM Avo" panose="02040603050506020204" pitchFamily="18" charset="0"/>
              </a:rPr>
              <a:t> qua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8440" y="3764577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3514" y="4253778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7456" y="4855469"/>
            <a:ext cx="1409101" cy="3079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thiện</a:t>
            </a:r>
            <a:r>
              <a:rPr lang="en-US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42264" y="5163417"/>
            <a:ext cx="1657308" cy="2932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lắng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5288" y="3478925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8110" y="3501851"/>
            <a:ext cx="1581524" cy="2996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năm </a:t>
            </a:r>
            <a:r>
              <a:rPr lang="en-US" dirty="0" err="1">
                <a:latin typeface="UTM Avo" panose="02040603050506020204" pitchFamily="18" charset="0"/>
              </a:rPr>
              <a:t>ngoái</a:t>
            </a:r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2281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 thành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tiếng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đã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hoàn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chỉnh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0915" y="2168083"/>
            <a:ext cx="10294418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nữa là năm học kết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Thời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thật nhanh. Tôi nhớ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đã qua.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tháng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năm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ngoái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đến nay, tôi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người.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cả.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 giáo.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tận tâm dạy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dỗ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cô, tôi đã hiểu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đã cùng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cũng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xử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người. Đặc biệt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bố mẹ tôi. Bố mẹ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và luôn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câu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Năm học vừa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tuyệt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</a:p>
          <a:p>
            <a:pPr algn="r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(Theo A-mi-xi)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Trả lời câu hỏi 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434" y="1277771"/>
            <a:ext cx="107247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Bạn nhỏ muốn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ai 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Bạn nhỏ muốn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cô giáo, bạn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và bố mẹ;</a:t>
            </a:r>
          </a:p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b.Nhờ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đâu mà bạn nhỏ đã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năm học qua 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người mà bạn nhỏ đã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</a:p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c.Còn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một năm học,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muốn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ai? Vì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76" y="4817201"/>
            <a:ext cx="1131184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 một năm học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muốn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cô giáo ,bố mẹ ,bạn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.Vì cô giáo đã dạy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bố mẹ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em,các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bạn đã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học tập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Nghe viết 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141" y="1247902"/>
            <a:ext cx="10691415" cy="36875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592" y="78681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Đọc mở </a:t>
            </a:r>
            <a:r>
              <a:rPr lang="en-US" sz="266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rộng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000" y="1816100"/>
            <a:ext cx="8940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Tìm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một tập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Nói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bạn về một câu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tập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đó.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5783545" y="295649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5783545" y="29564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/>
          <p:nvPr/>
        </p:nvSpPr>
        <p:spPr>
          <a:xfrm>
            <a:off x="127505" y="5671583"/>
            <a:ext cx="12192000" cy="1784708"/>
          </a:xfrm>
          <a:prstGeom prst="rect">
            <a:avLst/>
          </a:prstGeom>
          <a:solidFill>
            <a:srgbClr val="92D050">
              <a:alpha val="66667"/>
            </a:srgbClr>
          </a:solidFill>
        </p:spPr>
      </p:sp>
      <p:grpSp>
        <p:nvGrpSpPr>
          <p:cNvPr id="8" name="Group 2"/>
          <p:cNvGrpSpPr/>
          <p:nvPr/>
        </p:nvGrpSpPr>
        <p:grpSpPr>
          <a:xfrm rot="-5471990">
            <a:off x="1210795" y="-8286150"/>
            <a:ext cx="9404568" cy="12363627"/>
            <a:chOff x="0" y="0"/>
            <a:chExt cx="3374390" cy="4436110"/>
          </a:xfrm>
        </p:grpSpPr>
        <p:sp>
          <p:nvSpPr>
            <p:cNvPr id="9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11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0000" y="2260600"/>
            <a:ext cx="9131750" cy="4303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1983" y="685800"/>
            <a:ext cx="3748035" cy="104644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 cap="none" spc="0" dirty="0" err="1">
                <a:solidFill>
                  <a:schemeClr val="accent4"/>
                </a:solidFill>
                <a:effectLst/>
                <a:latin typeface="UTM Avo" panose="02040603050506020204" pitchFamily="18" charset="0"/>
              </a:rPr>
              <a:t>Củng</a:t>
            </a:r>
            <a:r>
              <a:rPr lang="en-US" sz="6400" b="1" cap="none" spc="0" dirty="0">
                <a:solidFill>
                  <a:schemeClr val="accent4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400" b="1" cap="none" spc="0" dirty="0" err="1">
                <a:solidFill>
                  <a:schemeClr val="accent4"/>
                </a:solidFill>
                <a:effectLst/>
                <a:latin typeface="UTM Avo" panose="02040603050506020204" pitchFamily="18" charset="0"/>
              </a:rPr>
              <a:t>cố</a:t>
            </a:r>
            <a:endParaRPr lang="en-US" sz="6400" b="1" cap="none" spc="0" dirty="0">
              <a:solidFill>
                <a:schemeClr val="accent4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6535" y="360917"/>
            <a:ext cx="1727200" cy="1712087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0" y="4150151"/>
            <a:ext cx="1257381" cy="2338499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729516" y="6172200"/>
            <a:ext cx="1589990" cy="309325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56801" y="-259959"/>
            <a:ext cx="2476607" cy="2399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 2</Template>
  <TotalTime>0</TotalTime>
  <Words>552</Words>
  <Application>Microsoft Office PowerPoint</Application>
  <PresentationFormat>Widescreen</PresentationFormat>
  <Paragraphs>51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Alegreya Sans SC Black</vt:lpstr>
      <vt:lpstr>Arial</vt:lpstr>
      <vt:lpstr>Calibri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 QUYNH LIEN 20187026</dc:creator>
  <cp:lastModifiedBy>ADMIN</cp:lastModifiedBy>
  <cp:revision>5</cp:revision>
  <dcterms:created xsi:type="dcterms:W3CDTF">2022-03-20T06:01:00Z</dcterms:created>
  <dcterms:modified xsi:type="dcterms:W3CDTF">2023-07-19T04:14:11Z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08927176C20A4C048C557B0E7EDB86E6</vt:lpwstr>
  </property>
  <property fmtid="{D5CDD505-2E9C-101B-9397-08002B2CF9AE}" pid="3" name="KSOProductBuildVer">
    <vt:lpwstr>1033-11.2.0.11537</vt:lpwstr>
  </property>
</Properties>
</file>