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73" r:id="rId6"/>
    <p:sldMasterId id="2147483678" r:id="rId7"/>
    <p:sldMasterId id="214748369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y="5143500" cx="9144000"/>
  <p:notesSz cx="6858000" cy="9144000"/>
  <p:embeddedFontLst>
    <p:embeddedFont>
      <p:font typeface="Oi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gD7N3PFWUbZRgv0+yfq11hvsci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i-regular.fnt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customschemas.google.com/relationships/presentationmetadata" Target="meta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bg>
      <p:bgPr>
        <a:blipFill>
          <a:blip r:embed="rId2">
            <a:alphaModFix amt="35000"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/>
          <p:nvPr/>
        </p:nvSpPr>
        <p:spPr>
          <a:xfrm>
            <a:off x="0" y="1"/>
            <a:ext cx="9144000" cy="237392"/>
          </a:xfrm>
          <a:custGeom>
            <a:rect b="b" l="l" r="r" t="t"/>
            <a:pathLst>
              <a:path extrusionOk="0" h="316523" w="12682023">
                <a:moveTo>
                  <a:pt x="12048977" y="0"/>
                </a:moveTo>
                <a:lnTo>
                  <a:pt x="12682023" y="0"/>
                </a:lnTo>
                <a:cubicBezTo>
                  <a:pt x="12682023" y="174811"/>
                  <a:pt x="12540311" y="316523"/>
                  <a:pt x="12365500" y="316523"/>
                </a:cubicBezTo>
                <a:cubicBezTo>
                  <a:pt x="12190689" y="316523"/>
                  <a:pt x="12048977" y="174811"/>
                  <a:pt x="12048977" y="0"/>
                </a:cubicBezTo>
                <a:close/>
                <a:moveTo>
                  <a:pt x="11412804" y="0"/>
                </a:moveTo>
                <a:lnTo>
                  <a:pt x="12045850" y="0"/>
                </a:lnTo>
                <a:cubicBezTo>
                  <a:pt x="12045850" y="174811"/>
                  <a:pt x="11904138" y="316523"/>
                  <a:pt x="11729327" y="316523"/>
                </a:cubicBezTo>
                <a:cubicBezTo>
                  <a:pt x="11554516" y="316523"/>
                  <a:pt x="11412804" y="174811"/>
                  <a:pt x="11412804" y="0"/>
                </a:cubicBezTo>
                <a:close/>
                <a:moveTo>
                  <a:pt x="10776632" y="0"/>
                </a:moveTo>
                <a:lnTo>
                  <a:pt x="11409678" y="0"/>
                </a:lnTo>
                <a:cubicBezTo>
                  <a:pt x="11409678" y="174811"/>
                  <a:pt x="11267966" y="316523"/>
                  <a:pt x="11093155" y="316523"/>
                </a:cubicBezTo>
                <a:cubicBezTo>
                  <a:pt x="10918344" y="316523"/>
                  <a:pt x="10776632" y="174811"/>
                  <a:pt x="10776632" y="0"/>
                </a:cubicBezTo>
                <a:close/>
                <a:moveTo>
                  <a:pt x="9513861" y="0"/>
                </a:moveTo>
                <a:lnTo>
                  <a:pt x="10773506" y="0"/>
                </a:lnTo>
                <a:cubicBezTo>
                  <a:pt x="10773506" y="174811"/>
                  <a:pt x="10631794" y="316523"/>
                  <a:pt x="10456983" y="316523"/>
                </a:cubicBezTo>
                <a:cubicBezTo>
                  <a:pt x="10325875" y="316523"/>
                  <a:pt x="10213385" y="236810"/>
                  <a:pt x="10165334" y="123205"/>
                </a:cubicBezTo>
                <a:lnTo>
                  <a:pt x="10143683" y="15966"/>
                </a:lnTo>
                <a:lnTo>
                  <a:pt x="10122033" y="123205"/>
                </a:lnTo>
                <a:cubicBezTo>
                  <a:pt x="10073982" y="236810"/>
                  <a:pt x="9961492" y="316523"/>
                  <a:pt x="9830384" y="316523"/>
                </a:cubicBezTo>
                <a:cubicBezTo>
                  <a:pt x="9655573" y="316523"/>
                  <a:pt x="9513861" y="174811"/>
                  <a:pt x="9513861" y="0"/>
                </a:cubicBezTo>
                <a:close/>
                <a:moveTo>
                  <a:pt x="8877688" y="0"/>
                </a:moveTo>
                <a:lnTo>
                  <a:pt x="9510734" y="0"/>
                </a:lnTo>
                <a:cubicBezTo>
                  <a:pt x="9510734" y="174811"/>
                  <a:pt x="9369022" y="316523"/>
                  <a:pt x="9194211" y="316523"/>
                </a:cubicBezTo>
                <a:cubicBezTo>
                  <a:pt x="9019400" y="316523"/>
                  <a:pt x="8877688" y="174811"/>
                  <a:pt x="8877688" y="0"/>
                </a:cubicBezTo>
                <a:close/>
                <a:moveTo>
                  <a:pt x="8241516" y="0"/>
                </a:moveTo>
                <a:lnTo>
                  <a:pt x="8874562" y="0"/>
                </a:lnTo>
                <a:cubicBezTo>
                  <a:pt x="8874562" y="174811"/>
                  <a:pt x="8732850" y="316523"/>
                  <a:pt x="8558039" y="316523"/>
                </a:cubicBezTo>
                <a:cubicBezTo>
                  <a:pt x="8383228" y="316523"/>
                  <a:pt x="8241516" y="174811"/>
                  <a:pt x="8241516" y="0"/>
                </a:cubicBezTo>
                <a:close/>
                <a:moveTo>
                  <a:pt x="6978746" y="0"/>
                </a:moveTo>
                <a:lnTo>
                  <a:pt x="8238390" y="0"/>
                </a:lnTo>
                <a:cubicBezTo>
                  <a:pt x="8238390" y="174811"/>
                  <a:pt x="8096678" y="316523"/>
                  <a:pt x="7921867" y="316523"/>
                </a:cubicBezTo>
                <a:cubicBezTo>
                  <a:pt x="7790758" y="316523"/>
                  <a:pt x="7678268" y="236810"/>
                  <a:pt x="7630218" y="123205"/>
                </a:cubicBezTo>
                <a:lnTo>
                  <a:pt x="7608568" y="15969"/>
                </a:lnTo>
                <a:lnTo>
                  <a:pt x="7586918" y="123205"/>
                </a:lnTo>
                <a:cubicBezTo>
                  <a:pt x="7538867" y="236810"/>
                  <a:pt x="7426377" y="316523"/>
                  <a:pt x="7295269" y="316523"/>
                </a:cubicBezTo>
                <a:cubicBezTo>
                  <a:pt x="7120458" y="316523"/>
                  <a:pt x="6978746" y="174811"/>
                  <a:pt x="6978746" y="0"/>
                </a:cubicBezTo>
                <a:close/>
                <a:moveTo>
                  <a:pt x="6342573" y="0"/>
                </a:moveTo>
                <a:lnTo>
                  <a:pt x="6975619" y="0"/>
                </a:lnTo>
                <a:cubicBezTo>
                  <a:pt x="6975619" y="174811"/>
                  <a:pt x="6833907" y="316523"/>
                  <a:pt x="6659096" y="316523"/>
                </a:cubicBezTo>
                <a:cubicBezTo>
                  <a:pt x="6484285" y="316523"/>
                  <a:pt x="6342573" y="174811"/>
                  <a:pt x="6342573" y="0"/>
                </a:cubicBezTo>
                <a:close/>
                <a:moveTo>
                  <a:pt x="5706401" y="0"/>
                </a:moveTo>
                <a:lnTo>
                  <a:pt x="6339447" y="0"/>
                </a:lnTo>
                <a:cubicBezTo>
                  <a:pt x="6339447" y="174811"/>
                  <a:pt x="6197735" y="316523"/>
                  <a:pt x="6022924" y="316523"/>
                </a:cubicBezTo>
                <a:cubicBezTo>
                  <a:pt x="5848113" y="316523"/>
                  <a:pt x="5706401" y="174811"/>
                  <a:pt x="5706401" y="0"/>
                </a:cubicBezTo>
                <a:close/>
                <a:moveTo>
                  <a:pt x="4443632" y="0"/>
                </a:moveTo>
                <a:lnTo>
                  <a:pt x="5703275" y="0"/>
                </a:lnTo>
                <a:cubicBezTo>
                  <a:pt x="5703275" y="174811"/>
                  <a:pt x="5561563" y="316523"/>
                  <a:pt x="5386752" y="316523"/>
                </a:cubicBezTo>
                <a:cubicBezTo>
                  <a:pt x="5255645" y="316523"/>
                  <a:pt x="5143155" y="236810"/>
                  <a:pt x="5095103" y="123205"/>
                </a:cubicBezTo>
                <a:lnTo>
                  <a:pt x="5073453" y="15969"/>
                </a:lnTo>
                <a:lnTo>
                  <a:pt x="5051804" y="123205"/>
                </a:lnTo>
                <a:cubicBezTo>
                  <a:pt x="5003752" y="236810"/>
                  <a:pt x="4891263" y="316523"/>
                  <a:pt x="4760154" y="316523"/>
                </a:cubicBezTo>
                <a:cubicBezTo>
                  <a:pt x="4585344" y="316523"/>
                  <a:pt x="4443632" y="174811"/>
                  <a:pt x="4443632" y="0"/>
                </a:cubicBezTo>
                <a:close/>
                <a:moveTo>
                  <a:pt x="3807458" y="0"/>
                </a:moveTo>
                <a:lnTo>
                  <a:pt x="4440505" y="0"/>
                </a:lnTo>
                <a:cubicBezTo>
                  <a:pt x="4440505" y="174811"/>
                  <a:pt x="4298793" y="316523"/>
                  <a:pt x="4123982" y="316523"/>
                </a:cubicBezTo>
                <a:cubicBezTo>
                  <a:pt x="3949170" y="316523"/>
                  <a:pt x="3807458" y="174811"/>
                  <a:pt x="3807458" y="0"/>
                </a:cubicBezTo>
                <a:close/>
                <a:moveTo>
                  <a:pt x="3171286" y="0"/>
                </a:moveTo>
                <a:lnTo>
                  <a:pt x="3804332" y="0"/>
                </a:lnTo>
                <a:cubicBezTo>
                  <a:pt x="3804332" y="174811"/>
                  <a:pt x="3662620" y="316523"/>
                  <a:pt x="3487810" y="316523"/>
                </a:cubicBezTo>
                <a:cubicBezTo>
                  <a:pt x="3312999" y="316523"/>
                  <a:pt x="3171286" y="174811"/>
                  <a:pt x="3171286" y="0"/>
                </a:cubicBezTo>
                <a:close/>
                <a:moveTo>
                  <a:pt x="1908517" y="0"/>
                </a:moveTo>
                <a:lnTo>
                  <a:pt x="3168161" y="0"/>
                </a:lnTo>
                <a:cubicBezTo>
                  <a:pt x="3168161" y="174811"/>
                  <a:pt x="3026449" y="316523"/>
                  <a:pt x="2851637" y="316523"/>
                </a:cubicBezTo>
                <a:cubicBezTo>
                  <a:pt x="2720529" y="316523"/>
                  <a:pt x="2608039" y="236810"/>
                  <a:pt x="2559989" y="123205"/>
                </a:cubicBezTo>
                <a:lnTo>
                  <a:pt x="2538339" y="15970"/>
                </a:lnTo>
                <a:lnTo>
                  <a:pt x="2516689" y="123205"/>
                </a:lnTo>
                <a:cubicBezTo>
                  <a:pt x="2468638" y="236810"/>
                  <a:pt x="2356148" y="316523"/>
                  <a:pt x="2225040" y="316523"/>
                </a:cubicBezTo>
                <a:cubicBezTo>
                  <a:pt x="2050228" y="316523"/>
                  <a:pt x="1908517" y="174811"/>
                  <a:pt x="1908517" y="0"/>
                </a:cubicBezTo>
                <a:close/>
                <a:moveTo>
                  <a:pt x="1272344" y="0"/>
                </a:moveTo>
                <a:lnTo>
                  <a:pt x="1905390" y="0"/>
                </a:lnTo>
                <a:cubicBezTo>
                  <a:pt x="1905390" y="174811"/>
                  <a:pt x="1763678" y="316523"/>
                  <a:pt x="1588867" y="316523"/>
                </a:cubicBezTo>
                <a:cubicBezTo>
                  <a:pt x="1414056" y="316523"/>
                  <a:pt x="1272344" y="174811"/>
                  <a:pt x="1272344" y="0"/>
                </a:cubicBezTo>
                <a:close/>
                <a:moveTo>
                  <a:pt x="636172" y="0"/>
                </a:moveTo>
                <a:lnTo>
                  <a:pt x="1269218" y="0"/>
                </a:lnTo>
                <a:cubicBezTo>
                  <a:pt x="1269218" y="174811"/>
                  <a:pt x="1127506" y="316523"/>
                  <a:pt x="952695" y="316523"/>
                </a:cubicBezTo>
                <a:cubicBezTo>
                  <a:pt x="777884" y="316523"/>
                  <a:pt x="636172" y="174811"/>
                  <a:pt x="636172" y="0"/>
                </a:cubicBezTo>
                <a:close/>
                <a:moveTo>
                  <a:pt x="0" y="0"/>
                </a:moveTo>
                <a:lnTo>
                  <a:pt x="633046" y="0"/>
                </a:lnTo>
                <a:cubicBezTo>
                  <a:pt x="633046" y="174811"/>
                  <a:pt x="491334" y="316523"/>
                  <a:pt x="316523" y="316523"/>
                </a:cubicBezTo>
                <a:cubicBezTo>
                  <a:pt x="141712" y="316523"/>
                  <a:pt x="0" y="174811"/>
                  <a:pt x="0" y="0"/>
                </a:cubicBezTo>
                <a:close/>
              </a:path>
            </a:pathLst>
          </a:custGeom>
          <a:solidFill>
            <a:srgbClr val="FBB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7" name="Google Shape;17;p21"/>
          <p:cNvSpPr/>
          <p:nvPr/>
        </p:nvSpPr>
        <p:spPr>
          <a:xfrm flipH="1">
            <a:off x="0" y="4653117"/>
            <a:ext cx="9144000" cy="490384"/>
          </a:xfrm>
          <a:custGeom>
            <a:rect b="b" l="l" r="r" t="t"/>
            <a:pathLst>
              <a:path extrusionOk="0" h="944247" w="12192000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F26F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chemeClr val="lt1"/>
              </a:solidFill>
              <a:latin typeface="Oi"/>
              <a:ea typeface="Oi"/>
              <a:cs typeface="Oi"/>
              <a:sym typeface="O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9"/>
          <p:cNvSpPr txBox="1"/>
          <p:nvPr>
            <p:ph type="title"/>
          </p:nvPr>
        </p:nvSpPr>
        <p:spPr>
          <a:xfrm>
            <a:off x="896144" y="2400327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30375" lIns="60750" spcFirstLastPara="1" rIns="60750" wrap="square" tIns="303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1"/>
              <a:buFont typeface="Calibri"/>
              <a:buNone/>
              <a:defRPr b="1" sz="73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9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59"/>
          <p:cNvSpPr txBox="1"/>
          <p:nvPr>
            <p:ph idx="1" type="body"/>
          </p:nvPr>
        </p:nvSpPr>
        <p:spPr>
          <a:xfrm>
            <a:off x="896144" y="268368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750" spcFirstLastPara="1" rIns="60750" wrap="square" tIns="30375">
            <a:normAutofit/>
          </a:bodyPr>
          <a:lstStyle>
            <a:lvl1pPr indent="-228600" lvl="0" marL="457200" algn="l"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1pPr>
            <a:lvl2pPr indent="-228600" lvl="1" marL="914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2pPr>
            <a:lvl3pPr indent="-228600" lvl="2" marL="1371600" algn="l"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3pPr>
            <a:lvl4pPr indent="-228600" lvl="3" marL="182880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338"/>
              <a:buNone/>
              <a:defRPr sz="338"/>
            </a:lvl4pPr>
            <a:lvl5pPr indent="-228600" lvl="4" marL="228600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338"/>
              <a:buNone/>
              <a:defRPr sz="338"/>
            </a:lvl5pPr>
            <a:lvl6pPr indent="-228600" lvl="5" marL="274320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338"/>
              <a:buNone/>
              <a:defRPr sz="338"/>
            </a:lvl6pPr>
            <a:lvl7pPr indent="-228600" lvl="6" marL="320040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338"/>
              <a:buNone/>
              <a:defRPr sz="338"/>
            </a:lvl7pPr>
            <a:lvl8pPr indent="-228600" lvl="7" marL="365760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338"/>
              <a:buNone/>
              <a:defRPr sz="338"/>
            </a:lvl8pPr>
            <a:lvl9pPr indent="-228600" lvl="8" marL="411480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338"/>
              <a:buNone/>
              <a:defRPr sz="338"/>
            </a:lvl9pPr>
          </a:lstStyle>
          <a:p/>
        </p:txBody>
      </p:sp>
      <p:sp>
        <p:nvSpPr>
          <p:cNvPr id="72" name="Google Shape;72;p59"/>
          <p:cNvSpPr txBox="1"/>
          <p:nvPr>
            <p:ph idx="10" type="dt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9"/>
          <p:cNvSpPr txBox="1"/>
          <p:nvPr>
            <p:ph idx="11" type="ftr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9"/>
          <p:cNvSpPr txBox="1"/>
          <p:nvPr>
            <p:ph idx="12" type="sldNum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0"/>
          <p:cNvSpPr txBox="1"/>
          <p:nvPr>
            <p:ph idx="1" type="body"/>
          </p:nvPr>
        </p:nvSpPr>
        <p:spPr>
          <a:xfrm rot="5400000">
            <a:off x="1154509" y="-125806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750" spcFirstLastPara="1" rIns="60750" wrap="square" tIns="303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60"/>
          <p:cNvSpPr txBox="1"/>
          <p:nvPr>
            <p:ph idx="10" type="dt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60"/>
          <p:cNvSpPr txBox="1"/>
          <p:nvPr>
            <p:ph idx="11" type="ftr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60"/>
          <p:cNvSpPr txBox="1"/>
          <p:nvPr>
            <p:ph idx="12" type="sldNum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1"/>
          <p:cNvSpPr txBox="1"/>
          <p:nvPr>
            <p:ph type="title"/>
          </p:nvPr>
        </p:nvSpPr>
        <p:spPr>
          <a:xfrm rot="5400000">
            <a:off x="2366168" y="1085878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1"/>
          <p:cNvSpPr txBox="1"/>
          <p:nvPr>
            <p:ph idx="1" type="body"/>
          </p:nvPr>
        </p:nvSpPr>
        <p:spPr>
          <a:xfrm rot="5400000">
            <a:off x="270668" y="95277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750" spcFirstLastPara="1" rIns="60750" wrap="square" tIns="303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61"/>
          <p:cNvSpPr txBox="1"/>
          <p:nvPr>
            <p:ph idx="10" type="dt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61"/>
          <p:cNvSpPr txBox="1"/>
          <p:nvPr>
            <p:ph idx="11" type="ftr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61"/>
          <p:cNvSpPr txBox="1"/>
          <p:nvPr>
            <p:ph idx="12" type="sldNum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7" name="Google Shape;107;p3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4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/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1" type="body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3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6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6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5" name="Google Shape;125;p36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6"/>
          <p:cNvSpPr txBox="1"/>
          <p:nvPr>
            <p:ph idx="3" type="body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7" name="Google Shape;127;p36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7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idx="10" type="dt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1" type="ftr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8"/>
          <p:cNvSpPr txBox="1"/>
          <p:nvPr>
            <p:ph idx="1" type="body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9" name="Google Shape;139;p38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0" name="Google Shape;140;p3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9"/>
          <p:cNvSpPr/>
          <p:nvPr>
            <p:ph idx="2" type="pic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39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7" name="Google Shape;147;p3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0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4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4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1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41"/>
          <p:cNvSpPr txBox="1"/>
          <p:nvPr>
            <p:ph idx="1" type="body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4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5" name="Google Shape;165;p27"/>
          <p:cNvSpPr txBox="1"/>
          <p:nvPr>
            <p:ph idx="1" type="body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66" name="Google Shape;166;p27"/>
          <p:cNvSpPr txBox="1"/>
          <p:nvPr>
            <p:ph idx="2" type="body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69" name="Google Shape;169;p2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70" name="Google Shape;170;p2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1619672" y="0"/>
            <a:ext cx="7524328" cy="884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F3F3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75" name="Google Shape;175;p32"/>
          <p:cNvSpPr txBox="1"/>
          <p:nvPr>
            <p:ph idx="2" type="body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396000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3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91" name="Google Shape;191;p4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2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2"/>
          <p:cNvSpPr txBox="1"/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2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750" spcFirstLastPara="1" rIns="60750" wrap="square" tIns="30375">
            <a:normAutofit/>
          </a:bodyPr>
          <a:lstStyle>
            <a:lvl1pPr lvl="0" algn="ctr">
              <a:spcBef>
                <a:spcPts val="236"/>
              </a:spcBef>
              <a:spcAft>
                <a:spcPts val="0"/>
              </a:spcAft>
              <a:buClr>
                <a:srgbClr val="888888"/>
              </a:buClr>
              <a:buSzPts val="1181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14"/>
              </a:spcBef>
              <a:spcAft>
                <a:spcPts val="0"/>
              </a:spcAft>
              <a:buClr>
                <a:srgbClr val="888888"/>
              </a:buClr>
              <a:buSzPts val="1069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46"/>
              </a:spcBef>
              <a:spcAft>
                <a:spcPts val="0"/>
              </a:spcAft>
              <a:buClr>
                <a:srgbClr val="888888"/>
              </a:buClr>
              <a:buSzPts val="731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46"/>
              </a:spcBef>
              <a:spcAft>
                <a:spcPts val="0"/>
              </a:spcAft>
              <a:buClr>
                <a:srgbClr val="888888"/>
              </a:buClr>
              <a:buSzPts val="731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46"/>
              </a:spcBef>
              <a:spcAft>
                <a:spcPts val="0"/>
              </a:spcAft>
              <a:buClr>
                <a:srgbClr val="888888"/>
              </a:buClr>
              <a:buSzPts val="731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46"/>
              </a:spcBef>
              <a:spcAft>
                <a:spcPts val="0"/>
              </a:spcAft>
              <a:buClr>
                <a:srgbClr val="888888"/>
              </a:buClr>
              <a:buSzPts val="731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46"/>
              </a:spcBef>
              <a:spcAft>
                <a:spcPts val="0"/>
              </a:spcAft>
              <a:buClr>
                <a:srgbClr val="888888"/>
              </a:buClr>
              <a:buSzPts val="731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46"/>
              </a:spcBef>
              <a:spcAft>
                <a:spcPts val="0"/>
              </a:spcAft>
              <a:buClr>
                <a:srgbClr val="888888"/>
              </a:buClr>
              <a:buSzPts val="731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52"/>
          <p:cNvSpPr txBox="1"/>
          <p:nvPr>
            <p:ph idx="10" type="dt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2"/>
          <p:cNvSpPr txBox="1"/>
          <p:nvPr>
            <p:ph idx="11" type="ftr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2"/>
          <p:cNvSpPr txBox="1"/>
          <p:nvPr>
            <p:ph idx="12" type="sldNum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3"/>
          <p:cNvSpPr txBox="1"/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3"/>
          <p:cNvSpPr txBox="1"/>
          <p:nvPr>
            <p:ph idx="1" type="body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7" name="Google Shape;197;p4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4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4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4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4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44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4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4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45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10" name="Google Shape;210;p45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" name="Google Shape;211;p45"/>
          <p:cNvSpPr txBox="1"/>
          <p:nvPr>
            <p:ph idx="3" type="body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12" name="Google Shape;212;p45"/>
          <p:cNvSpPr txBox="1"/>
          <p:nvPr>
            <p:ph idx="4" type="body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4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45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6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6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7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8"/>
          <p:cNvSpPr txBox="1"/>
          <p:nvPr>
            <p:ph idx="1" type="body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28" name="Google Shape;228;p48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29" name="Google Shape;229;p4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8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49"/>
          <p:cNvSpPr/>
          <p:nvPr>
            <p:ph idx="2" type="pic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49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36" name="Google Shape;236;p4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4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0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0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5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5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0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1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1"/>
          <p:cNvSpPr txBox="1"/>
          <p:nvPr>
            <p:ph idx="1" type="body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5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5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51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3"/>
          <p:cNvSpPr txBox="1"/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63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0" name="Google Shape;260;p63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63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63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3"/>
          <p:cNvSpPr txBox="1"/>
          <p:nvPr>
            <p:ph idx="1" type="body"/>
          </p:nvPr>
        </p:nvSpPr>
        <p:spPr>
          <a:xfrm>
            <a:off x="228600" y="800103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750" spcFirstLastPara="1" rIns="60750" wrap="square" tIns="30375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3"/>
          <p:cNvSpPr txBox="1"/>
          <p:nvPr>
            <p:ph idx="10" type="dt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3"/>
          <p:cNvSpPr txBox="1"/>
          <p:nvPr>
            <p:ph idx="11" type="ftr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3"/>
          <p:cNvSpPr txBox="1"/>
          <p:nvPr>
            <p:ph idx="12" type="sldNum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4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64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64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4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4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5"/>
          <p:cNvSpPr txBox="1"/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65"/>
          <p:cNvSpPr txBox="1"/>
          <p:nvPr>
            <p:ph idx="1" type="body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2" name="Google Shape;272;p65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65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65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6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66"/>
          <p:cNvSpPr txBox="1"/>
          <p:nvPr>
            <p:ph idx="1" type="body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8" name="Google Shape;278;p66"/>
          <p:cNvSpPr txBox="1"/>
          <p:nvPr>
            <p:ph idx="2" type="body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9" name="Google Shape;279;p66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66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66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7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67"/>
          <p:cNvSpPr txBox="1"/>
          <p:nvPr>
            <p:ph idx="1" type="body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5" name="Google Shape;285;p67"/>
          <p:cNvSpPr txBox="1"/>
          <p:nvPr>
            <p:ph idx="2" type="body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6" name="Google Shape;286;p67"/>
          <p:cNvSpPr txBox="1"/>
          <p:nvPr>
            <p:ph idx="3" type="body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7" name="Google Shape;287;p67"/>
          <p:cNvSpPr txBox="1"/>
          <p:nvPr>
            <p:ph idx="4" type="body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8" name="Google Shape;288;p67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67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67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8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68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68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68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9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69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69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0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70"/>
          <p:cNvSpPr txBox="1"/>
          <p:nvPr>
            <p:ph idx="1" type="body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03" name="Google Shape;303;p70"/>
          <p:cNvSpPr txBox="1"/>
          <p:nvPr>
            <p:ph idx="2" type="body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04" name="Google Shape;304;p70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70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70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1"/>
          <p:cNvSpPr txBox="1"/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71"/>
          <p:cNvSpPr/>
          <p:nvPr>
            <p:ph idx="2" type="pic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71"/>
          <p:cNvSpPr txBox="1"/>
          <p:nvPr>
            <p:ph idx="1" type="body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11" name="Google Shape;311;p71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71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71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2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72"/>
          <p:cNvSpPr txBox="1"/>
          <p:nvPr>
            <p:ph idx="1" type="body"/>
          </p:nvPr>
        </p:nvSpPr>
        <p:spPr>
          <a:xfrm rot="5400000">
            <a:off x="2874963" y="-1217612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72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72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72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3"/>
          <p:cNvSpPr txBox="1"/>
          <p:nvPr>
            <p:ph type="title"/>
          </p:nvPr>
        </p:nvSpPr>
        <p:spPr>
          <a:xfrm rot="5400000">
            <a:off x="5464175" y="1371600"/>
            <a:ext cx="438785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73"/>
          <p:cNvSpPr txBox="1"/>
          <p:nvPr>
            <p:ph idx="1" type="body"/>
          </p:nvPr>
        </p:nvSpPr>
        <p:spPr>
          <a:xfrm rot="5400000">
            <a:off x="1273175" y="-609600"/>
            <a:ext cx="438785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" name="Google Shape;323;p73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73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73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4"/>
          <p:cNvSpPr txBox="1"/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750" spcFirstLastPara="1" rIns="60750" wrap="square" tIns="303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9"/>
              <a:buFont typeface="Calibri"/>
              <a:buNone/>
              <a:defRPr b="1" sz="1519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4"/>
          <p:cNvSpPr txBox="1"/>
          <p:nvPr>
            <p:ph idx="1" type="body"/>
          </p:nvPr>
        </p:nvSpPr>
        <p:spPr>
          <a:xfrm>
            <a:off x="361157" y="1453362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30375" lIns="60750" spcFirstLastPara="1" rIns="60750" wrap="square" tIns="30375">
            <a:normAutofit/>
          </a:bodyPr>
          <a:lstStyle>
            <a:lvl1pPr indent="-228600" lvl="0" marL="457200" algn="l">
              <a:spcBef>
                <a:spcPts val="146"/>
              </a:spcBef>
              <a:spcAft>
                <a:spcPts val="0"/>
              </a:spcAft>
              <a:buClr>
                <a:srgbClr val="888888"/>
              </a:buClr>
              <a:buSzPts val="731"/>
              <a:buNone/>
              <a:defRPr sz="731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35"/>
              </a:spcBef>
              <a:spcAft>
                <a:spcPts val="0"/>
              </a:spcAft>
              <a:buClr>
                <a:srgbClr val="888888"/>
              </a:buClr>
              <a:buSzPts val="675"/>
              <a:buNone/>
              <a:defRPr sz="675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24"/>
              </a:spcBef>
              <a:spcAft>
                <a:spcPts val="0"/>
              </a:spcAft>
              <a:buClr>
                <a:srgbClr val="888888"/>
              </a:buClr>
              <a:buSzPts val="619"/>
              <a:buNone/>
              <a:defRPr sz="619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1"/>
              </a:spcBef>
              <a:spcAft>
                <a:spcPts val="0"/>
              </a:spcAft>
              <a:buClr>
                <a:srgbClr val="888888"/>
              </a:buClr>
              <a:buSzPts val="506"/>
              <a:buNone/>
              <a:defRPr sz="506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1"/>
              </a:spcBef>
              <a:spcAft>
                <a:spcPts val="0"/>
              </a:spcAft>
              <a:buClr>
                <a:srgbClr val="888888"/>
              </a:buClr>
              <a:buSzPts val="506"/>
              <a:buNone/>
              <a:defRPr sz="506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1"/>
              </a:spcBef>
              <a:spcAft>
                <a:spcPts val="0"/>
              </a:spcAft>
              <a:buClr>
                <a:srgbClr val="888888"/>
              </a:buClr>
              <a:buSzPts val="506"/>
              <a:buNone/>
              <a:defRPr sz="506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1"/>
              </a:spcBef>
              <a:spcAft>
                <a:spcPts val="0"/>
              </a:spcAft>
              <a:buClr>
                <a:srgbClr val="888888"/>
              </a:buClr>
              <a:buSzPts val="506"/>
              <a:buNone/>
              <a:defRPr sz="506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1"/>
              </a:spcBef>
              <a:spcAft>
                <a:spcPts val="0"/>
              </a:spcAft>
              <a:buClr>
                <a:srgbClr val="888888"/>
              </a:buClr>
              <a:buSzPts val="506"/>
              <a:buNone/>
              <a:defRPr sz="506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1"/>
              </a:spcBef>
              <a:spcAft>
                <a:spcPts val="0"/>
              </a:spcAft>
              <a:buClr>
                <a:srgbClr val="888888"/>
              </a:buClr>
              <a:buSzPts val="506"/>
              <a:buNone/>
              <a:defRPr sz="506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4"/>
          <p:cNvSpPr txBox="1"/>
          <p:nvPr>
            <p:ph idx="10" type="dt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4"/>
          <p:cNvSpPr txBox="1"/>
          <p:nvPr>
            <p:ph idx="11" type="ftr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4"/>
          <p:cNvSpPr txBox="1"/>
          <p:nvPr>
            <p:ph idx="12" type="sldNum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5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5"/>
          <p:cNvSpPr txBox="1"/>
          <p:nvPr>
            <p:ph idx="1" type="body"/>
          </p:nvPr>
        </p:nvSpPr>
        <p:spPr>
          <a:xfrm>
            <a:off x="228600" y="800103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750" spcFirstLastPara="1" rIns="60750" wrap="square" tIns="30375">
            <a:normAutofit/>
          </a:bodyPr>
          <a:lstStyle>
            <a:lvl1pPr indent="-296481" lvl="0" marL="457200" algn="l">
              <a:spcBef>
                <a:spcPts val="214"/>
              </a:spcBef>
              <a:spcAft>
                <a:spcPts val="0"/>
              </a:spcAft>
              <a:buClr>
                <a:schemeClr val="dk1"/>
              </a:buClr>
              <a:buSzPts val="1069"/>
              <a:buChar char="•"/>
              <a:defRPr sz="1069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2pPr>
            <a:lvl3pPr indent="-275018" lvl="2" marL="13716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Char char="•"/>
              <a:defRPr sz="731"/>
            </a:lvl3pPr>
            <a:lvl4pPr indent="-271462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–"/>
              <a:defRPr sz="675"/>
            </a:lvl4pPr>
            <a:lvl5pPr indent="-271462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»"/>
              <a:defRPr sz="675"/>
            </a:lvl5pPr>
            <a:lvl6pPr indent="-271462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 sz="675"/>
            </a:lvl6pPr>
            <a:lvl7pPr indent="-271462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 sz="675"/>
            </a:lvl7pPr>
            <a:lvl8pPr indent="-271462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 sz="675"/>
            </a:lvl8pPr>
            <a:lvl9pPr indent="-271462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 sz="675"/>
            </a:lvl9pPr>
          </a:lstStyle>
          <a:p/>
        </p:txBody>
      </p:sp>
      <p:sp>
        <p:nvSpPr>
          <p:cNvPr id="43" name="Google Shape;43;p55"/>
          <p:cNvSpPr txBox="1"/>
          <p:nvPr>
            <p:ph idx="2" type="body"/>
          </p:nvPr>
        </p:nvSpPr>
        <p:spPr>
          <a:xfrm>
            <a:off x="2324100" y="800103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750" spcFirstLastPara="1" rIns="60750" wrap="square" tIns="30375">
            <a:normAutofit/>
          </a:bodyPr>
          <a:lstStyle>
            <a:lvl1pPr indent="-296481" lvl="0" marL="457200" algn="l">
              <a:spcBef>
                <a:spcPts val="214"/>
              </a:spcBef>
              <a:spcAft>
                <a:spcPts val="0"/>
              </a:spcAft>
              <a:buClr>
                <a:schemeClr val="dk1"/>
              </a:buClr>
              <a:buSzPts val="1069"/>
              <a:buChar char="•"/>
              <a:defRPr sz="1069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2pPr>
            <a:lvl3pPr indent="-275018" lvl="2" marL="13716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Char char="•"/>
              <a:defRPr sz="731"/>
            </a:lvl3pPr>
            <a:lvl4pPr indent="-271462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–"/>
              <a:defRPr sz="675"/>
            </a:lvl4pPr>
            <a:lvl5pPr indent="-271462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»"/>
              <a:defRPr sz="675"/>
            </a:lvl5pPr>
            <a:lvl6pPr indent="-271462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 sz="675"/>
            </a:lvl6pPr>
            <a:lvl7pPr indent="-271462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 sz="675"/>
            </a:lvl7pPr>
            <a:lvl8pPr indent="-271462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 sz="675"/>
            </a:lvl8pPr>
            <a:lvl9pPr indent="-271462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 sz="675"/>
            </a:lvl9pPr>
          </a:lstStyle>
          <a:p/>
        </p:txBody>
      </p:sp>
      <p:sp>
        <p:nvSpPr>
          <p:cNvPr id="44" name="Google Shape;44;p55"/>
          <p:cNvSpPr txBox="1"/>
          <p:nvPr>
            <p:ph idx="10" type="dt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5"/>
          <p:cNvSpPr txBox="1"/>
          <p:nvPr>
            <p:ph idx="11" type="ftr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5"/>
          <p:cNvSpPr txBox="1"/>
          <p:nvPr>
            <p:ph idx="12" type="sldNum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1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6"/>
          <p:cNvSpPr txBox="1"/>
          <p:nvPr>
            <p:ph idx="1" type="body"/>
          </p:nvPr>
        </p:nvSpPr>
        <p:spPr>
          <a:xfrm>
            <a:off x="228620" y="767557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30375" lIns="60750" spcFirstLastPara="1" rIns="60750" wrap="square" tIns="30375">
            <a:normAutofit/>
          </a:bodyPr>
          <a:lstStyle>
            <a:lvl1pPr indent="-22860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1pPr>
            <a:lvl2pPr indent="-228600" lvl="1" marL="9144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b="1" sz="731"/>
            </a:lvl2pPr>
            <a:lvl3pPr indent="-228600" lvl="2" marL="1371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b="1" sz="675"/>
            </a:lvl3pPr>
            <a:lvl4pPr indent="-228600" lvl="3" marL="18288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None/>
              <a:defRPr b="1" sz="619"/>
            </a:lvl4pPr>
            <a:lvl5pPr indent="-228600" lvl="4" marL="22860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None/>
              <a:defRPr b="1" sz="619"/>
            </a:lvl5pPr>
            <a:lvl6pPr indent="-228600" lvl="5" marL="27432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None/>
              <a:defRPr b="1" sz="619"/>
            </a:lvl6pPr>
            <a:lvl7pPr indent="-228600" lvl="6" marL="32004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None/>
              <a:defRPr b="1" sz="619"/>
            </a:lvl7pPr>
            <a:lvl8pPr indent="-228600" lvl="7" marL="36576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None/>
              <a:defRPr b="1" sz="619"/>
            </a:lvl8pPr>
            <a:lvl9pPr indent="-228600" lvl="8" marL="41148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None/>
              <a:defRPr b="1" sz="619"/>
            </a:lvl9pPr>
          </a:lstStyle>
          <a:p/>
        </p:txBody>
      </p:sp>
      <p:sp>
        <p:nvSpPr>
          <p:cNvPr id="50" name="Google Shape;50;p56"/>
          <p:cNvSpPr txBox="1"/>
          <p:nvPr>
            <p:ph idx="2" type="body"/>
          </p:nvPr>
        </p:nvSpPr>
        <p:spPr>
          <a:xfrm>
            <a:off x="22862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750" spcFirstLastPara="1" rIns="60750" wrap="square" tIns="30375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1pPr>
            <a:lvl2pPr indent="-275018" lvl="1" marL="9144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Char char="–"/>
              <a:defRPr sz="731"/>
            </a:lvl2pPr>
            <a:lvl3pPr indent="-271462" lvl="2" marL="1371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 sz="675"/>
            </a:lvl3pPr>
            <a:lvl4pPr indent="-267906" lvl="3" marL="18288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Char char="–"/>
              <a:defRPr sz="619"/>
            </a:lvl4pPr>
            <a:lvl5pPr indent="-267906" lvl="4" marL="22860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Char char="»"/>
              <a:defRPr sz="619"/>
            </a:lvl5pPr>
            <a:lvl6pPr indent="-267906" lvl="5" marL="27432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Char char="•"/>
              <a:defRPr sz="619"/>
            </a:lvl6pPr>
            <a:lvl7pPr indent="-267906" lvl="6" marL="32004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Char char="•"/>
              <a:defRPr sz="619"/>
            </a:lvl7pPr>
            <a:lvl8pPr indent="-267906" lvl="7" marL="36576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Char char="•"/>
              <a:defRPr sz="619"/>
            </a:lvl8pPr>
            <a:lvl9pPr indent="-267906" lvl="8" marL="41148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Char char="•"/>
              <a:defRPr sz="619"/>
            </a:lvl9pPr>
          </a:lstStyle>
          <a:p/>
        </p:txBody>
      </p:sp>
      <p:sp>
        <p:nvSpPr>
          <p:cNvPr id="51" name="Google Shape;51;p56"/>
          <p:cNvSpPr txBox="1"/>
          <p:nvPr>
            <p:ph idx="3" type="body"/>
          </p:nvPr>
        </p:nvSpPr>
        <p:spPr>
          <a:xfrm>
            <a:off x="2322516" y="767557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30375" lIns="60750" spcFirstLastPara="1" rIns="60750" wrap="square" tIns="30375">
            <a:normAutofit/>
          </a:bodyPr>
          <a:lstStyle>
            <a:lvl1pPr indent="-22860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1pPr>
            <a:lvl2pPr indent="-228600" lvl="1" marL="9144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None/>
              <a:defRPr b="1" sz="731"/>
            </a:lvl2pPr>
            <a:lvl3pPr indent="-228600" lvl="2" marL="1371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b="1" sz="675"/>
            </a:lvl3pPr>
            <a:lvl4pPr indent="-228600" lvl="3" marL="18288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None/>
              <a:defRPr b="1" sz="619"/>
            </a:lvl4pPr>
            <a:lvl5pPr indent="-228600" lvl="4" marL="22860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None/>
              <a:defRPr b="1" sz="619"/>
            </a:lvl5pPr>
            <a:lvl6pPr indent="-228600" lvl="5" marL="27432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None/>
              <a:defRPr b="1" sz="619"/>
            </a:lvl6pPr>
            <a:lvl7pPr indent="-228600" lvl="6" marL="32004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None/>
              <a:defRPr b="1" sz="619"/>
            </a:lvl7pPr>
            <a:lvl8pPr indent="-228600" lvl="7" marL="36576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None/>
              <a:defRPr b="1" sz="619"/>
            </a:lvl8pPr>
            <a:lvl9pPr indent="-228600" lvl="8" marL="41148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None/>
              <a:defRPr b="1" sz="619"/>
            </a:lvl9pPr>
          </a:lstStyle>
          <a:p/>
        </p:txBody>
      </p:sp>
      <p:sp>
        <p:nvSpPr>
          <p:cNvPr id="52" name="Google Shape;52;p56"/>
          <p:cNvSpPr txBox="1"/>
          <p:nvPr>
            <p:ph idx="4" type="body"/>
          </p:nvPr>
        </p:nvSpPr>
        <p:spPr>
          <a:xfrm>
            <a:off x="2322516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750" spcFirstLastPara="1" rIns="60750" wrap="square" tIns="30375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1pPr>
            <a:lvl2pPr indent="-275018" lvl="1" marL="9144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Char char="–"/>
              <a:defRPr sz="731"/>
            </a:lvl2pPr>
            <a:lvl3pPr indent="-271462" lvl="2" marL="1371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Char char="•"/>
              <a:defRPr sz="675"/>
            </a:lvl3pPr>
            <a:lvl4pPr indent="-267906" lvl="3" marL="18288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Char char="–"/>
              <a:defRPr sz="619"/>
            </a:lvl4pPr>
            <a:lvl5pPr indent="-267906" lvl="4" marL="22860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Char char="»"/>
              <a:defRPr sz="619"/>
            </a:lvl5pPr>
            <a:lvl6pPr indent="-267906" lvl="5" marL="27432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Char char="•"/>
              <a:defRPr sz="619"/>
            </a:lvl6pPr>
            <a:lvl7pPr indent="-267906" lvl="6" marL="32004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Char char="•"/>
              <a:defRPr sz="619"/>
            </a:lvl7pPr>
            <a:lvl8pPr indent="-267906" lvl="7" marL="36576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Char char="•"/>
              <a:defRPr sz="619"/>
            </a:lvl8pPr>
            <a:lvl9pPr indent="-267906" lvl="8" marL="4114800" algn="l">
              <a:spcBef>
                <a:spcPts val="124"/>
              </a:spcBef>
              <a:spcAft>
                <a:spcPts val="0"/>
              </a:spcAft>
              <a:buClr>
                <a:schemeClr val="dk1"/>
              </a:buClr>
              <a:buSzPts val="619"/>
              <a:buChar char="•"/>
              <a:defRPr sz="619"/>
            </a:lvl9pPr>
          </a:lstStyle>
          <a:p/>
        </p:txBody>
      </p:sp>
      <p:sp>
        <p:nvSpPr>
          <p:cNvPr id="53" name="Google Shape;53;p56"/>
          <p:cNvSpPr txBox="1"/>
          <p:nvPr>
            <p:ph idx="10" type="dt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6"/>
          <p:cNvSpPr txBox="1"/>
          <p:nvPr>
            <p:ph idx="11" type="ftr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6"/>
          <p:cNvSpPr txBox="1"/>
          <p:nvPr>
            <p:ph idx="12" type="sldNum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7"/>
          <p:cNvSpPr txBox="1"/>
          <p:nvPr>
            <p:ph idx="10" type="dt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7"/>
          <p:cNvSpPr txBox="1"/>
          <p:nvPr>
            <p:ph idx="11" type="ftr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7"/>
          <p:cNvSpPr txBox="1"/>
          <p:nvPr>
            <p:ph idx="12" type="sldNum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8"/>
          <p:cNvSpPr txBox="1"/>
          <p:nvPr>
            <p:ph type="title"/>
          </p:nvPr>
        </p:nvSpPr>
        <p:spPr>
          <a:xfrm>
            <a:off x="228601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30375" lIns="60750" spcFirstLastPara="1" rIns="60750" wrap="square" tIns="303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1"/>
              <a:buFont typeface="Calibri"/>
              <a:buNone/>
              <a:defRPr b="1" sz="73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8"/>
          <p:cNvSpPr txBox="1"/>
          <p:nvPr>
            <p:ph idx="1" type="body"/>
          </p:nvPr>
        </p:nvSpPr>
        <p:spPr>
          <a:xfrm>
            <a:off x="1787533" y="136552"/>
            <a:ext cx="2555875" cy="2926556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750" spcFirstLastPara="1" rIns="60750" wrap="square" tIns="30375">
            <a:normAutofit/>
          </a:bodyPr>
          <a:lstStyle>
            <a:lvl1pPr indent="-303593" lvl="0" marL="457200" algn="l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181"/>
              <a:buChar char="•"/>
              <a:defRPr sz="1181"/>
            </a:lvl1pPr>
            <a:lvl2pPr indent="-296481" lvl="1" marL="914400" algn="l">
              <a:spcBef>
                <a:spcPts val="214"/>
              </a:spcBef>
              <a:spcAft>
                <a:spcPts val="0"/>
              </a:spcAft>
              <a:buClr>
                <a:schemeClr val="dk1"/>
              </a:buClr>
              <a:buSzPts val="1069"/>
              <a:buChar char="–"/>
              <a:defRPr sz="1069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5018" lvl="3" marL="18288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Char char="–"/>
              <a:defRPr sz="731"/>
            </a:lvl4pPr>
            <a:lvl5pPr indent="-275018" lvl="4" marL="22860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Char char="»"/>
              <a:defRPr sz="731"/>
            </a:lvl5pPr>
            <a:lvl6pPr indent="-275018" lvl="5" marL="27432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Char char="•"/>
              <a:defRPr sz="731"/>
            </a:lvl6pPr>
            <a:lvl7pPr indent="-275018" lvl="6" marL="32004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Char char="•"/>
              <a:defRPr sz="731"/>
            </a:lvl7pPr>
            <a:lvl8pPr indent="-275018" lvl="7" marL="36576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Char char="•"/>
              <a:defRPr sz="731"/>
            </a:lvl8pPr>
            <a:lvl9pPr indent="-275018" lvl="8" marL="411480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Char char="•"/>
              <a:defRPr sz="731"/>
            </a:lvl9pPr>
          </a:lstStyle>
          <a:p/>
        </p:txBody>
      </p:sp>
      <p:sp>
        <p:nvSpPr>
          <p:cNvPr id="64" name="Google Shape;64;p58"/>
          <p:cNvSpPr txBox="1"/>
          <p:nvPr>
            <p:ph idx="2" type="body"/>
          </p:nvPr>
        </p:nvSpPr>
        <p:spPr>
          <a:xfrm>
            <a:off x="228601" y="717577"/>
            <a:ext cx="1504157" cy="2345531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750" spcFirstLastPara="1" rIns="60750" wrap="square" tIns="30375">
            <a:normAutofit/>
          </a:bodyPr>
          <a:lstStyle>
            <a:lvl1pPr indent="-228600" lvl="0" marL="457200" algn="l"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506"/>
            </a:lvl1pPr>
            <a:lvl2pPr indent="-228600" lvl="1" marL="914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2pPr>
            <a:lvl3pPr indent="-228600" lvl="2" marL="1371600" algn="l">
              <a:spcBef>
                <a:spcPts val="79"/>
              </a:spcBef>
              <a:spcAft>
                <a:spcPts val="0"/>
              </a:spcAft>
              <a:buClr>
                <a:schemeClr val="dk1"/>
              </a:buClr>
              <a:buSzPts val="394"/>
              <a:buNone/>
              <a:defRPr sz="394"/>
            </a:lvl3pPr>
            <a:lvl4pPr indent="-228600" lvl="3" marL="182880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338"/>
              <a:buNone/>
              <a:defRPr sz="338"/>
            </a:lvl4pPr>
            <a:lvl5pPr indent="-228600" lvl="4" marL="228600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338"/>
              <a:buNone/>
              <a:defRPr sz="338"/>
            </a:lvl5pPr>
            <a:lvl6pPr indent="-228600" lvl="5" marL="274320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338"/>
              <a:buNone/>
              <a:defRPr sz="338"/>
            </a:lvl6pPr>
            <a:lvl7pPr indent="-228600" lvl="6" marL="320040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338"/>
              <a:buNone/>
              <a:defRPr sz="338"/>
            </a:lvl7pPr>
            <a:lvl8pPr indent="-228600" lvl="7" marL="365760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338"/>
              <a:buNone/>
              <a:defRPr sz="338"/>
            </a:lvl8pPr>
            <a:lvl9pPr indent="-228600" lvl="8" marL="4114800" algn="l">
              <a:spcBef>
                <a:spcPts val="68"/>
              </a:spcBef>
              <a:spcAft>
                <a:spcPts val="0"/>
              </a:spcAft>
              <a:buClr>
                <a:schemeClr val="dk1"/>
              </a:buClr>
              <a:buSzPts val="338"/>
              <a:buNone/>
              <a:defRPr sz="338"/>
            </a:lvl9pPr>
          </a:lstStyle>
          <a:p/>
        </p:txBody>
      </p:sp>
      <p:sp>
        <p:nvSpPr>
          <p:cNvPr id="65" name="Google Shape;65;p58"/>
          <p:cNvSpPr txBox="1"/>
          <p:nvPr>
            <p:ph idx="10" type="dt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8"/>
          <p:cNvSpPr txBox="1"/>
          <p:nvPr>
            <p:ph idx="11" type="ftr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8"/>
          <p:cNvSpPr txBox="1"/>
          <p:nvPr>
            <p:ph idx="12" type="sldNum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1"/>
              <a:buFont typeface="Calibri"/>
              <a:buNone/>
              <a:defRPr b="0" i="0" sz="16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228600" y="800103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30375" lIns="60750" spcFirstLastPara="1" rIns="60750" wrap="square" tIns="30375">
            <a:normAutofit/>
          </a:bodyPr>
          <a:lstStyle>
            <a:lvl1pPr indent="-303593" lvl="0" marL="457200" marR="0" rtl="0" algn="l">
              <a:spcBef>
                <a:spcPts val="236"/>
              </a:spcBef>
              <a:spcAft>
                <a:spcPts val="0"/>
              </a:spcAft>
              <a:buClr>
                <a:schemeClr val="dk1"/>
              </a:buClr>
              <a:buSzPts val="1181"/>
              <a:buFont typeface="Arial"/>
              <a:buChar char="•"/>
              <a:defRPr b="0" i="0" sz="118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6481" lvl="1" marL="914400" marR="0" rtl="0" algn="l">
              <a:spcBef>
                <a:spcPts val="214"/>
              </a:spcBef>
              <a:spcAft>
                <a:spcPts val="0"/>
              </a:spcAft>
              <a:buClr>
                <a:schemeClr val="dk1"/>
              </a:buClr>
              <a:buSzPts val="1069"/>
              <a:buFont typeface="Arial"/>
              <a:buChar char="–"/>
              <a:defRPr b="0" i="0" sz="106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85750" lvl="2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75018" lvl="3" marL="1828800" marR="0" rtl="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Font typeface="Arial"/>
              <a:buChar char="–"/>
              <a:defRPr b="0" i="0" sz="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75018" lvl="4" marL="2286000" marR="0" rtl="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Font typeface="Arial"/>
              <a:buChar char="»"/>
              <a:defRPr b="0" i="0" sz="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75018" lvl="5" marL="2743200" marR="0" rtl="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Font typeface="Arial"/>
              <a:buChar char="•"/>
              <a:defRPr b="0" i="0" sz="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75018" lvl="6" marL="3200400" marR="0" rtl="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Font typeface="Arial"/>
              <a:buChar char="•"/>
              <a:defRPr b="0" i="0" sz="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75018" lvl="7" marL="3657600" marR="0" rtl="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Font typeface="Arial"/>
              <a:buChar char="•"/>
              <a:defRPr b="0" i="0" sz="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75018" lvl="8" marL="4114800" marR="0" rtl="0" algn="l">
              <a:spcBef>
                <a:spcPts val="146"/>
              </a:spcBef>
              <a:spcAft>
                <a:spcPts val="0"/>
              </a:spcAft>
              <a:buClr>
                <a:schemeClr val="dk1"/>
              </a:buClr>
              <a:buSzPts val="731"/>
              <a:buFont typeface="Arial"/>
              <a:buChar char="•"/>
              <a:defRPr b="0" i="0" sz="73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30375" lIns="60750" spcFirstLastPara="1" rIns="60750" wrap="square" tIns="303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2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29"/>
          <p:cNvSpPr txBox="1"/>
          <p:nvPr>
            <p:ph idx="12" type="sldNum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2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3" name="Google Shape;253;p62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62"/>
          <p:cNvSpPr txBox="1"/>
          <p:nvPr>
            <p:ph idx="10" type="dt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62"/>
          <p:cNvSpPr txBox="1"/>
          <p:nvPr>
            <p:ph idx="11" type="ftr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62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3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0.png"/><Relationship Id="rId5" Type="http://schemas.openxmlformats.org/officeDocument/2006/relationships/image" Target="../media/image18.png"/><Relationship Id="rId6" Type="http://schemas.openxmlformats.org/officeDocument/2006/relationships/image" Target="../media/image7.png"/><Relationship Id="rId7" Type="http://schemas.openxmlformats.org/officeDocument/2006/relationships/image" Target="../media/image13.png"/><Relationship Id="rId8" Type="http://schemas.openxmlformats.org/officeDocument/2006/relationships/image" Target="../media/image3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"/>
          <p:cNvSpPr/>
          <p:nvPr/>
        </p:nvSpPr>
        <p:spPr>
          <a:xfrm>
            <a:off x="1324298" y="2051363"/>
            <a:ext cx="6912241" cy="715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50" u="none" cap="none" strike="noStrik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HOẠT ĐỘNG TRẢI NGHIỆM</a:t>
            </a:r>
            <a:endParaRPr/>
          </a:p>
        </p:txBody>
      </p:sp>
      <p:sp>
        <p:nvSpPr>
          <p:cNvPr id="331" name="Google Shape;331;p1"/>
          <p:cNvSpPr/>
          <p:nvPr/>
        </p:nvSpPr>
        <p:spPr>
          <a:xfrm>
            <a:off x="2123728" y="457200"/>
            <a:ext cx="5328592" cy="473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75" u="none" cap="none" strike="noStrike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TRƯỜNG TIỂU HỌC ĐOÀN KHUÊ</a:t>
            </a:r>
            <a:endParaRPr/>
          </a:p>
        </p:txBody>
      </p:sp>
      <p:sp>
        <p:nvSpPr>
          <p:cNvPr id="332" name="Google Shape;332;p1"/>
          <p:cNvSpPr/>
          <p:nvPr/>
        </p:nvSpPr>
        <p:spPr>
          <a:xfrm>
            <a:off x="1324298" y="2787774"/>
            <a:ext cx="656404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Bài 20: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Em bảo vệ cảnh quan thiên nhiên</a:t>
            </a:r>
            <a:endParaRPr b="0" i="0" sz="3600" u="none" cap="none" strike="noStrike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(tiết 1)</a:t>
            </a:r>
            <a:endParaRPr/>
          </a:p>
        </p:txBody>
      </p:sp>
      <p:pic>
        <p:nvPicPr>
          <p:cNvPr id="333" name="Google Shape;33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3103" y="1019462"/>
            <a:ext cx="1686430" cy="103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nds holding a seedling&#10;&#10;Description automatically generated with low confidence" id="457" name="Google Shape;457;p1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6995" l="17751" r="26699" t="0"/>
          <a:stretch/>
        </p:blipFill>
        <p:spPr>
          <a:xfrm>
            <a:off x="4766581" y="10"/>
            <a:ext cx="4377419" cy="38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10"/>
          <p:cNvSpPr txBox="1"/>
          <p:nvPr>
            <p:ph type="title"/>
          </p:nvPr>
        </p:nvSpPr>
        <p:spPr>
          <a:xfrm>
            <a:off x="107504" y="-380578"/>
            <a:ext cx="5472608" cy="1792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4000"/>
              <a:buFont typeface="Arial"/>
              <a:buNone/>
            </a:pPr>
            <a:r>
              <a:rPr b="0" lang="en-US" sz="4000">
                <a:solidFill>
                  <a:srgbClr val="205867"/>
                </a:solidFill>
                <a:latin typeface="Arial"/>
                <a:ea typeface="Arial"/>
                <a:cs typeface="Arial"/>
                <a:sym typeface="Arial"/>
              </a:rPr>
              <a:t>Vì sao ta cần bảo vệ cảnh quan thiên nhiên?</a:t>
            </a:r>
            <a:endParaRPr/>
          </a:p>
        </p:txBody>
      </p:sp>
      <p:sp>
        <p:nvSpPr>
          <p:cNvPr id="459" name="Google Shape;459;p10"/>
          <p:cNvSpPr/>
          <p:nvPr/>
        </p:nvSpPr>
        <p:spPr>
          <a:xfrm>
            <a:off x="4186380" y="3969381"/>
            <a:ext cx="4957620" cy="1174119"/>
          </a:xfrm>
          <a:custGeom>
            <a:rect b="b" l="l" r="r" t="t"/>
            <a:pathLst>
              <a:path extrusionOk="0" h="1565491" w="6610160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0" name="Google Shape;460;p10"/>
          <p:cNvSpPr/>
          <p:nvPr/>
        </p:nvSpPr>
        <p:spPr>
          <a:xfrm>
            <a:off x="0" y="3969382"/>
            <a:ext cx="4608277" cy="1174118"/>
          </a:xfrm>
          <a:custGeom>
            <a:rect b="b" l="l" r="r" t="t"/>
            <a:pathLst>
              <a:path extrusionOk="0" h="1565491" w="6144370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61" name="Google Shape;461;p10"/>
          <p:cNvSpPr txBox="1"/>
          <p:nvPr/>
        </p:nvSpPr>
        <p:spPr>
          <a:xfrm>
            <a:off x="16272" y="1491630"/>
            <a:ext cx="7796088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Cần bảo vệ cảnh quan thiên nhiên để: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000"/>
              <a:buFont typeface="Noto Sans Symbols"/>
              <a:buChar char="✔"/>
            </a:pPr>
            <a:r>
              <a:rPr b="1" lang="en-US" sz="200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Giữ cho môi trường xanh – sạch – đẹp</a:t>
            </a:r>
            <a:endParaRPr b="1" sz="200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000"/>
              <a:buFont typeface="Noto Sans Symbols"/>
              <a:buChar char="✔"/>
            </a:pPr>
            <a:r>
              <a:rPr b="1" lang="en-US" sz="200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Giúp không khí trong lành</a:t>
            </a:r>
            <a:endParaRPr b="1" sz="2000">
              <a:solidFill>
                <a:srgbClr val="4F612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000"/>
              <a:buFont typeface="Noto Sans Symbols"/>
              <a:buChar char="✔"/>
            </a:pPr>
            <a:r>
              <a:rPr b="1" lang="en-US" sz="200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Hạn chế thiên tai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2000"/>
              <a:buFont typeface="Noto Sans Symbols"/>
              <a:buChar char="✔"/>
            </a:pPr>
            <a:r>
              <a:rPr b="1" lang="en-US" sz="2000">
                <a:solidFill>
                  <a:srgbClr val="4F6128"/>
                </a:solidFill>
                <a:latin typeface="Arial"/>
                <a:ea typeface="Arial"/>
                <a:cs typeface="Arial"/>
                <a:sym typeface="Arial"/>
              </a:rPr>
              <a:t>Nâng cao sức khỏe con người…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905" y="742951"/>
            <a:ext cx="5670191" cy="3392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864" y="3764060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4398" y="932099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932" y="3115048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932" y="2199874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140" y="1495942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1741" y="1561797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4198" y="2372054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4233" y="3363752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5267" y="3771901"/>
            <a:ext cx="491133" cy="4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"/>
          <p:cNvSpPr/>
          <p:nvPr/>
        </p:nvSpPr>
        <p:spPr>
          <a:xfrm>
            <a:off x="202368" y="114300"/>
            <a:ext cx="8658484" cy="4914900"/>
          </a:xfrm>
          <a:prstGeom prst="roundRect">
            <a:avLst>
              <a:gd fmla="val 16667" name="adj"/>
            </a:avLst>
          </a:prstGeom>
          <a:noFill/>
          <a:ln cap="flat" cmpd="tri" w="10795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7075" lIns="34150" spcFirstLastPara="1" rIns="34150" wrap="square" tIns="17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1"/>
          <p:cNvSpPr/>
          <p:nvPr/>
        </p:nvSpPr>
        <p:spPr>
          <a:xfrm>
            <a:off x="446792" y="1790621"/>
            <a:ext cx="8209757" cy="24309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Arial"/>
              </a:rPr>
              <a:t>THƯ GIÃN</a:t>
            </a:r>
          </a:p>
        </p:txBody>
      </p:sp>
      <p:pic>
        <p:nvPicPr>
          <p:cNvPr id="478" name="Google Shape;478;p11"/>
          <p:cNvPicPr preferRelativeResize="0"/>
          <p:nvPr/>
        </p:nvPicPr>
        <p:blipFill rotWithShape="1">
          <a:blip r:embed="rId5">
            <a:alphaModFix/>
          </a:blip>
          <a:srcRect b="26783" l="13389" r="37341" t="59041"/>
          <a:stretch/>
        </p:blipFill>
        <p:spPr>
          <a:xfrm rot="-1113902">
            <a:off x="1721956" y="4028657"/>
            <a:ext cx="1452587" cy="75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9708" y="3050969"/>
            <a:ext cx="541144" cy="44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11"/>
          <p:cNvPicPr preferRelativeResize="0"/>
          <p:nvPr/>
        </p:nvPicPr>
        <p:blipFill rotWithShape="1">
          <a:blip r:embed="rId7">
            <a:alphaModFix/>
          </a:blip>
          <a:srcRect b="74527" l="28957" r="43469" t="16300"/>
          <a:stretch/>
        </p:blipFill>
        <p:spPr>
          <a:xfrm>
            <a:off x="976794" y="145450"/>
            <a:ext cx="603266" cy="361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11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-47075" y="3971402"/>
            <a:ext cx="1663298" cy="74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11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2524142" y="4373416"/>
            <a:ext cx="1111430" cy="49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11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4209831" y="3794082"/>
            <a:ext cx="1933549" cy="86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1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7127371" y="4221449"/>
            <a:ext cx="1327082" cy="59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11"/>
          <p:cNvPicPr preferRelativeResize="0"/>
          <p:nvPr/>
        </p:nvPicPr>
        <p:blipFill rotWithShape="1">
          <a:blip r:embed="rId9">
            <a:alphaModFix/>
          </a:blip>
          <a:srcRect b="74527" l="28957" r="43469" t="16300"/>
          <a:stretch/>
        </p:blipFill>
        <p:spPr>
          <a:xfrm>
            <a:off x="-69088" y="2750791"/>
            <a:ext cx="891485" cy="5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3140" y="2762635"/>
            <a:ext cx="328975" cy="27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1"/>
          <p:cNvPicPr preferRelativeResize="0"/>
          <p:nvPr/>
        </p:nvPicPr>
        <p:blipFill rotWithShape="1">
          <a:blip r:embed="rId9">
            <a:alphaModFix/>
          </a:blip>
          <a:srcRect b="74527" l="28957" r="43469" t="16300"/>
          <a:stretch/>
        </p:blipFill>
        <p:spPr>
          <a:xfrm>
            <a:off x="179089" y="615461"/>
            <a:ext cx="891485" cy="5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11"/>
          <p:cNvPicPr preferRelativeResize="0"/>
          <p:nvPr/>
        </p:nvPicPr>
        <p:blipFill rotWithShape="1">
          <a:blip r:embed="rId9">
            <a:alphaModFix/>
          </a:blip>
          <a:srcRect b="74527" l="28957" r="43469" t="16300"/>
          <a:stretch/>
        </p:blipFill>
        <p:spPr>
          <a:xfrm>
            <a:off x="7812448" y="1416456"/>
            <a:ext cx="891485" cy="5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28240" y="-37791"/>
            <a:ext cx="751644" cy="74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2705" spd="slow" p14:dur="1600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2"/>
          <p:cNvSpPr/>
          <p:nvPr/>
        </p:nvSpPr>
        <p:spPr>
          <a:xfrm>
            <a:off x="179512" y="123478"/>
            <a:ext cx="373724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</a:t>
            </a:r>
            <a:endParaRPr b="1" sz="4000">
              <a:solidFill>
                <a:schemeClr val="accen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95" name="Google Shape;495;p12"/>
          <p:cNvSpPr txBox="1"/>
          <p:nvPr/>
        </p:nvSpPr>
        <p:spPr>
          <a:xfrm>
            <a:off x="107504" y="915566"/>
            <a:ext cx="84969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Nêu những việc cần làm để bảo vệ thiên nhiên.</a:t>
            </a:r>
            <a:endParaRPr/>
          </a:p>
        </p:txBody>
      </p:sp>
      <p:pic>
        <p:nvPicPr>
          <p:cNvPr descr="A toy figurine holding a plant&#10;&#10;Description automatically generated with low confidence" id="496" name="Google Shape;4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1804590"/>
            <a:ext cx="5417646" cy="338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7835" spd="slow">
    <p:wipe dir="l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3"/>
          <p:cNvSpPr txBox="1"/>
          <p:nvPr/>
        </p:nvSpPr>
        <p:spPr>
          <a:xfrm>
            <a:off x="107504" y="915566"/>
            <a:ext cx="8496944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 cần làm những việc gì để bảo vệ thiên nhiên?</a:t>
            </a:r>
            <a:endParaRPr/>
          </a:p>
        </p:txBody>
      </p:sp>
      <p:pic>
        <p:nvPicPr>
          <p:cNvPr descr="A toy figurine holding a plant&#10;&#10;Description automatically generated with low confidence" id="502" name="Google Shape;5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1804590"/>
            <a:ext cx="5417646" cy="338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3433" spd="slow">
    <p:wipe dir="l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4"/>
          <p:cNvSpPr txBox="1"/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08" name="Google Shape;508;p14"/>
          <p:cNvSpPr txBox="1"/>
          <p:nvPr>
            <p:ph idx="1" type="body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A person holding a seedling&#10;&#10;Description automatically generated with low confidence" id="509" name="Google Shape;509;p1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801" r="0" t="0"/>
          <a:stretch/>
        </p:blipFill>
        <p:spPr>
          <a:xfrm>
            <a:off x="0" y="31170"/>
            <a:ext cx="9144000" cy="5112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5" name="Google Shape;515;p15"/>
          <p:cNvSpPr/>
          <p:nvPr/>
        </p:nvSpPr>
        <p:spPr>
          <a:xfrm>
            <a:off x="4692649" y="360045"/>
            <a:ext cx="409359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descr="A person fetching water from a river&#10;&#10;Description automatically generated with low confidence" id="516" name="Google Shape;516;p15"/>
          <p:cNvPicPr preferRelativeResize="0"/>
          <p:nvPr/>
        </p:nvPicPr>
        <p:blipFill rotWithShape="1">
          <a:blip r:embed="rId3">
            <a:alphaModFix/>
          </a:blip>
          <a:srcRect b="2" l="31029" r="1" t="0"/>
          <a:stretch/>
        </p:blipFill>
        <p:spPr>
          <a:xfrm>
            <a:off x="4815776" y="482600"/>
            <a:ext cx="3847338" cy="4178299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15"/>
          <p:cNvSpPr/>
          <p:nvPr/>
        </p:nvSpPr>
        <p:spPr>
          <a:xfrm>
            <a:off x="357759" y="360045"/>
            <a:ext cx="4093590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18" name="Google Shape;518;p15"/>
          <p:cNvSpPr txBox="1"/>
          <p:nvPr>
            <p:ph idx="1" type="body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519" name="Google Shape;519;p1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2932" l="0" r="-2" t="262"/>
          <a:stretch/>
        </p:blipFill>
        <p:spPr>
          <a:xfrm>
            <a:off x="480886" y="465666"/>
            <a:ext cx="3854004" cy="4243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2897"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6"/>
          <p:cNvSpPr/>
          <p:nvPr/>
        </p:nvSpPr>
        <p:spPr>
          <a:xfrm>
            <a:off x="0" y="0"/>
            <a:ext cx="9141713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525" name="Google Shape;525;p16"/>
          <p:cNvPicPr preferRelativeResize="0"/>
          <p:nvPr/>
        </p:nvPicPr>
        <p:blipFill rotWithShape="1">
          <a:blip r:embed="rId3">
            <a:alphaModFix/>
          </a:blip>
          <a:srcRect b="-3" l="3282" r="32030" t="0"/>
          <a:stretch/>
        </p:blipFill>
        <p:spPr>
          <a:xfrm>
            <a:off x="1115616" y="267494"/>
            <a:ext cx="6768752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toy figurine holding a plant&#10;&#10;Description automatically generated with low confidence" id="530" name="Google Shape;5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1796124"/>
            <a:ext cx="5417646" cy="3384847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7"/>
          <p:cNvSpPr txBox="1"/>
          <p:nvPr/>
        </p:nvSpPr>
        <p:spPr>
          <a:xfrm>
            <a:off x="107504" y="483518"/>
            <a:ext cx="84969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Con đã làm gì để bảo vệ cảnh quan thiên nhiên?</a:t>
            </a:r>
            <a:endParaRPr/>
          </a:p>
        </p:txBody>
      </p:sp>
      <p:sp>
        <p:nvSpPr>
          <p:cNvPr id="532" name="Google Shape;532;p17"/>
          <p:cNvSpPr txBox="1"/>
          <p:nvPr/>
        </p:nvSpPr>
        <p:spPr>
          <a:xfrm>
            <a:off x="179512" y="1059582"/>
            <a:ext cx="84969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Khi làm những việc đó, con cảm thấy thế nào?</a:t>
            </a:r>
            <a:endParaRPr/>
          </a:p>
        </p:txBody>
      </p:sp>
    </p:spTree>
  </p:cSld>
  <p:clrMapOvr>
    <a:masterClrMapping/>
  </p:clrMapOvr>
  <p:transition advTm="26643"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8"/>
          <p:cNvSpPr/>
          <p:nvPr/>
        </p:nvSpPr>
        <p:spPr>
          <a:xfrm>
            <a:off x="2675150" y="411510"/>
            <a:ext cx="290496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 KẾT</a:t>
            </a:r>
            <a:endParaRPr b="1" sz="4000">
              <a:solidFill>
                <a:schemeClr val="accen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538" name="Google Shape;538;p18"/>
          <p:cNvSpPr txBox="1"/>
          <p:nvPr/>
        </p:nvSpPr>
        <p:spPr>
          <a:xfrm>
            <a:off x="971600" y="2626915"/>
            <a:ext cx="792088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Trồng cây, chăm sóc và bảo vệ cây xanh;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Không tùy tiện bẻ cành hái hoa;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Không vứt rác bừa bãi…. </a:t>
            </a:r>
            <a:endParaRPr/>
          </a:p>
        </p:txBody>
      </p:sp>
      <p:sp>
        <p:nvSpPr>
          <p:cNvPr id="539" name="Google Shape;539;p18"/>
          <p:cNvSpPr txBox="1"/>
          <p:nvPr/>
        </p:nvSpPr>
        <p:spPr>
          <a:xfrm>
            <a:off x="827584" y="1290122"/>
            <a:ext cx="777686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Những việc làm cần thiết để bảo vệ cảnh quan thiên nhiên:</a:t>
            </a:r>
            <a:endParaRPr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C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advTm="20768" spd="slow">
    <p:wipe dir="l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3866"/>
            <a:ext cx="9144000" cy="5059524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9"/>
          <p:cNvSpPr txBox="1"/>
          <p:nvPr/>
        </p:nvSpPr>
        <p:spPr>
          <a:xfrm>
            <a:off x="2659981" y="555526"/>
            <a:ext cx="304527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Font typeface="Noto Sans Symbols"/>
              <a:buNone/>
            </a:pPr>
            <a:r>
              <a:rPr b="1" lang="en-US" sz="3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Củng cố - Dặn dò</a:t>
            </a:r>
            <a:endParaRPr b="1" sz="3000"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6" name="Google Shape;546;p19"/>
          <p:cNvSpPr txBox="1"/>
          <p:nvPr/>
        </p:nvSpPr>
        <p:spPr>
          <a:xfrm>
            <a:off x="1619672" y="1419622"/>
            <a:ext cx="73448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Chuẩn bị bài sau: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bảo vệ cảnh quan thiên nhiên (tiết 2)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905" y="742951"/>
            <a:ext cx="5670191" cy="3392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864" y="3764060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4398" y="932099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932" y="3115048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932" y="2199874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140" y="1495942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1741" y="1561797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4198" y="2372054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4233" y="3363752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5267" y="3771901"/>
            <a:ext cx="491133" cy="4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"/>
          <p:cNvSpPr/>
          <p:nvPr/>
        </p:nvSpPr>
        <p:spPr>
          <a:xfrm>
            <a:off x="202368" y="114300"/>
            <a:ext cx="8658484" cy="4914900"/>
          </a:xfrm>
          <a:prstGeom prst="roundRect">
            <a:avLst>
              <a:gd fmla="val 16667" name="adj"/>
            </a:avLst>
          </a:prstGeom>
          <a:noFill/>
          <a:ln cap="flat" cmpd="tri" w="10795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17075" lIns="34150" spcFirstLastPara="1" rIns="34150" wrap="square" tIns="17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"/>
          <p:cNvSpPr/>
          <p:nvPr/>
        </p:nvSpPr>
        <p:spPr>
          <a:xfrm>
            <a:off x="446792" y="1790621"/>
            <a:ext cx="8209757" cy="24309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Calibri"/>
              </a:rPr>
              <a:t>KHỞI ĐỘNG</a:t>
            </a:r>
          </a:p>
        </p:txBody>
      </p:sp>
      <p:pic>
        <p:nvPicPr>
          <p:cNvPr id="350" name="Google Shape;350;p2"/>
          <p:cNvPicPr preferRelativeResize="0"/>
          <p:nvPr/>
        </p:nvPicPr>
        <p:blipFill rotWithShape="1">
          <a:blip r:embed="rId5">
            <a:alphaModFix/>
          </a:blip>
          <a:srcRect b="26783" l="13389" r="37341" t="59041"/>
          <a:stretch/>
        </p:blipFill>
        <p:spPr>
          <a:xfrm rot="-1113902">
            <a:off x="1721956" y="4028657"/>
            <a:ext cx="1452587" cy="75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9708" y="3050969"/>
            <a:ext cx="541144" cy="44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"/>
          <p:cNvPicPr preferRelativeResize="0"/>
          <p:nvPr/>
        </p:nvPicPr>
        <p:blipFill rotWithShape="1">
          <a:blip r:embed="rId7">
            <a:alphaModFix/>
          </a:blip>
          <a:srcRect b="74527" l="28957" r="43469" t="16300"/>
          <a:stretch/>
        </p:blipFill>
        <p:spPr>
          <a:xfrm>
            <a:off x="976794" y="145450"/>
            <a:ext cx="603266" cy="361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-47075" y="3971402"/>
            <a:ext cx="1663298" cy="74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2524142" y="4373416"/>
            <a:ext cx="1111430" cy="49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4209831" y="3794082"/>
            <a:ext cx="1933549" cy="86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7127371" y="4221449"/>
            <a:ext cx="1327082" cy="59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"/>
          <p:cNvPicPr preferRelativeResize="0"/>
          <p:nvPr/>
        </p:nvPicPr>
        <p:blipFill rotWithShape="1">
          <a:blip r:embed="rId9">
            <a:alphaModFix/>
          </a:blip>
          <a:srcRect b="74527" l="28957" r="43469" t="16300"/>
          <a:stretch/>
        </p:blipFill>
        <p:spPr>
          <a:xfrm>
            <a:off x="-69088" y="2750791"/>
            <a:ext cx="891485" cy="5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3140" y="2762635"/>
            <a:ext cx="328975" cy="27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"/>
          <p:cNvPicPr preferRelativeResize="0"/>
          <p:nvPr/>
        </p:nvPicPr>
        <p:blipFill rotWithShape="1">
          <a:blip r:embed="rId9">
            <a:alphaModFix/>
          </a:blip>
          <a:srcRect b="74527" l="28957" r="43469" t="16300"/>
          <a:stretch/>
        </p:blipFill>
        <p:spPr>
          <a:xfrm>
            <a:off x="179089" y="615461"/>
            <a:ext cx="891485" cy="5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"/>
          <p:cNvPicPr preferRelativeResize="0"/>
          <p:nvPr/>
        </p:nvPicPr>
        <p:blipFill rotWithShape="1">
          <a:blip r:embed="rId9">
            <a:alphaModFix/>
          </a:blip>
          <a:srcRect b="74527" l="28957" r="43469" t="16300"/>
          <a:stretch/>
        </p:blipFill>
        <p:spPr>
          <a:xfrm>
            <a:off x="7812448" y="1416456"/>
            <a:ext cx="891485" cy="5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28240" y="-37791"/>
            <a:ext cx="751644" cy="74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4212" spd="slow" p14:dur="1600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"/>
          <p:cNvSpPr/>
          <p:nvPr/>
        </p:nvSpPr>
        <p:spPr>
          <a:xfrm flipH="1" rot="-2700000">
            <a:off x="-282117" y="-190252"/>
            <a:ext cx="1370728" cy="1032741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"/>
          <p:cNvSpPr/>
          <p:nvPr/>
        </p:nvSpPr>
        <p:spPr>
          <a:xfrm flipH="1" rot="-2700000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"/>
          <p:cNvSpPr/>
          <p:nvPr/>
        </p:nvSpPr>
        <p:spPr>
          <a:xfrm flipH="1" rot="-2700000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"/>
          <p:cNvSpPr/>
          <p:nvPr/>
        </p:nvSpPr>
        <p:spPr>
          <a:xfrm flipH="1" rot="10800000">
            <a:off x="7017482" y="0"/>
            <a:ext cx="2126518" cy="111062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"/>
          <p:cNvSpPr/>
          <p:nvPr/>
        </p:nvSpPr>
        <p:spPr>
          <a:xfrm flipH="1">
            <a:off x="5982258" y="4586625"/>
            <a:ext cx="1120884" cy="556875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"/>
          <p:cNvSpPr/>
          <p:nvPr/>
        </p:nvSpPr>
        <p:spPr>
          <a:xfrm flipH="1">
            <a:off x="5703060" y="4839857"/>
            <a:ext cx="611177" cy="303643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000" y="285750"/>
            <a:ext cx="8128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905" y="195486"/>
            <a:ext cx="5670191" cy="3392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864" y="3764060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932" y="3115048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932" y="2199874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140" y="1495942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4198" y="2372054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4233" y="3363752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5267" y="3771901"/>
            <a:ext cx="491133" cy="4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/>
          <p:nvPr/>
        </p:nvSpPr>
        <p:spPr>
          <a:xfrm>
            <a:off x="202368" y="114300"/>
            <a:ext cx="8658484" cy="4914900"/>
          </a:xfrm>
          <a:prstGeom prst="roundRect">
            <a:avLst>
              <a:gd fmla="val 16667" name="adj"/>
            </a:avLst>
          </a:prstGeom>
          <a:noFill/>
          <a:ln cap="flat" cmpd="tri" w="10795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17075" lIns="34150" spcFirstLastPara="1" rIns="34150" wrap="square" tIns="17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"/>
          <p:cNvSpPr/>
          <p:nvPr/>
        </p:nvSpPr>
        <p:spPr>
          <a:xfrm>
            <a:off x="370891" y="1185942"/>
            <a:ext cx="8209757" cy="24237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Calibri"/>
              </a:rPr>
              <a:t> HOẠT ĐỘNG TRẢI NGHIỆM</a:t>
            </a:r>
          </a:p>
        </p:txBody>
      </p:sp>
      <p:pic>
        <p:nvPicPr>
          <p:cNvPr id="388" name="Google Shape;388;p4"/>
          <p:cNvPicPr preferRelativeResize="0"/>
          <p:nvPr/>
        </p:nvPicPr>
        <p:blipFill rotWithShape="1">
          <a:blip r:embed="rId5">
            <a:alphaModFix/>
          </a:blip>
          <a:srcRect b="26783" l="13389" r="37341" t="59041"/>
          <a:stretch/>
        </p:blipFill>
        <p:spPr>
          <a:xfrm rot="-872413">
            <a:off x="1721956" y="4028657"/>
            <a:ext cx="1452587" cy="75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9708" y="3050969"/>
            <a:ext cx="541144" cy="44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"/>
          <p:cNvPicPr preferRelativeResize="0"/>
          <p:nvPr/>
        </p:nvPicPr>
        <p:blipFill rotWithShape="1">
          <a:blip r:embed="rId7">
            <a:alphaModFix/>
          </a:blip>
          <a:srcRect b="74527" l="28957" r="43469" t="16300"/>
          <a:stretch/>
        </p:blipFill>
        <p:spPr>
          <a:xfrm>
            <a:off x="976794" y="145450"/>
            <a:ext cx="603266" cy="361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-47075" y="3971402"/>
            <a:ext cx="1663298" cy="74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7127371" y="4221449"/>
            <a:ext cx="1327082" cy="59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4"/>
          <p:cNvPicPr preferRelativeResize="0"/>
          <p:nvPr/>
        </p:nvPicPr>
        <p:blipFill rotWithShape="1">
          <a:blip r:embed="rId9">
            <a:alphaModFix/>
          </a:blip>
          <a:srcRect b="74527" l="28957" r="43469" t="16300"/>
          <a:stretch/>
        </p:blipFill>
        <p:spPr>
          <a:xfrm>
            <a:off x="-69088" y="2750791"/>
            <a:ext cx="891485" cy="5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3140" y="2762635"/>
            <a:ext cx="328975" cy="27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"/>
          <p:cNvPicPr preferRelativeResize="0"/>
          <p:nvPr/>
        </p:nvPicPr>
        <p:blipFill rotWithShape="1">
          <a:blip r:embed="rId9">
            <a:alphaModFix/>
          </a:blip>
          <a:srcRect b="74527" l="28957" r="43469" t="16300"/>
          <a:stretch/>
        </p:blipFill>
        <p:spPr>
          <a:xfrm>
            <a:off x="179089" y="615461"/>
            <a:ext cx="891485" cy="53492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"/>
          <p:cNvSpPr/>
          <p:nvPr/>
        </p:nvSpPr>
        <p:spPr>
          <a:xfrm>
            <a:off x="1188554" y="1635646"/>
            <a:ext cx="656404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Bài 20: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bảo vệ cảnh quan thiên nhiên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(tiết 1)</a:t>
            </a:r>
            <a:endParaRPr/>
          </a:p>
        </p:txBody>
      </p:sp>
    </p:spTree>
  </p:cSld>
  <p:clrMapOvr>
    <a:masterClrMapping/>
  </p:clrMapOvr>
  <p:transition advTm="19607" spd="slow" p14:dur="1600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"/>
          <p:cNvSpPr/>
          <p:nvPr/>
        </p:nvSpPr>
        <p:spPr>
          <a:xfrm>
            <a:off x="1155358" y="339502"/>
            <a:ext cx="49552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 CẦU CẦN ĐẠT</a:t>
            </a:r>
            <a:endParaRPr b="1" i="0" sz="4000" u="none" cap="none" strike="noStrike">
              <a:solidFill>
                <a:schemeClr val="accen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02" name="Google Shape;402;p5"/>
          <p:cNvSpPr txBox="1"/>
          <p:nvPr/>
        </p:nvSpPr>
        <p:spPr>
          <a:xfrm>
            <a:off x="1043608" y="1347614"/>
            <a:ext cx="7272808" cy="334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Nhận biết được việc cần làm để bảo vệ cảnh quan thiên nhiên.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Biết bảo vệ cảnh quan thiên nhiên.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Có ý thức trách nhiệm trong việc bảo vệ cảnh quan thiên nhiên nơi mình sống.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  <p:transition advTm="18214" spd="slow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905" y="742951"/>
            <a:ext cx="5670191" cy="3392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864" y="3764060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4398" y="932099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932" y="3115048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932" y="2199874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140" y="1495942"/>
            <a:ext cx="563034" cy="53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31741" y="1561797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4198" y="2372054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64233" y="3363752"/>
            <a:ext cx="491133" cy="46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5267" y="3771901"/>
            <a:ext cx="491133" cy="464344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"/>
          <p:cNvSpPr/>
          <p:nvPr/>
        </p:nvSpPr>
        <p:spPr>
          <a:xfrm>
            <a:off x="202368" y="114300"/>
            <a:ext cx="8658484" cy="4914900"/>
          </a:xfrm>
          <a:prstGeom prst="roundRect">
            <a:avLst>
              <a:gd fmla="val 16667" name="adj"/>
            </a:avLst>
          </a:prstGeom>
          <a:noFill/>
          <a:ln cap="flat" cmpd="tri" w="107950">
            <a:solidFill>
              <a:srgbClr val="C0000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17075" lIns="34150" spcFirstLastPara="1" rIns="34150" wrap="square" tIns="17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6"/>
          <p:cNvSpPr/>
          <p:nvPr/>
        </p:nvSpPr>
        <p:spPr>
          <a:xfrm>
            <a:off x="446792" y="1790621"/>
            <a:ext cx="8209757" cy="24309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0000"/>
                </a:solidFill>
                <a:latin typeface="Calibri"/>
              </a:rPr>
              <a:t>KHÁM PHÁ – KẾT NỐI</a:t>
            </a:r>
          </a:p>
        </p:txBody>
      </p:sp>
      <p:pic>
        <p:nvPicPr>
          <p:cNvPr id="419" name="Google Shape;419;p6"/>
          <p:cNvPicPr preferRelativeResize="0"/>
          <p:nvPr/>
        </p:nvPicPr>
        <p:blipFill rotWithShape="1">
          <a:blip r:embed="rId5">
            <a:alphaModFix/>
          </a:blip>
          <a:srcRect b="26783" l="13389" r="37341" t="59041"/>
          <a:stretch/>
        </p:blipFill>
        <p:spPr>
          <a:xfrm rot="-1113902">
            <a:off x="1721956" y="4028657"/>
            <a:ext cx="1452587" cy="75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19708" y="3050969"/>
            <a:ext cx="541144" cy="447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"/>
          <p:cNvPicPr preferRelativeResize="0"/>
          <p:nvPr/>
        </p:nvPicPr>
        <p:blipFill rotWithShape="1">
          <a:blip r:embed="rId7">
            <a:alphaModFix/>
          </a:blip>
          <a:srcRect b="74527" l="28957" r="43469" t="16300"/>
          <a:stretch/>
        </p:blipFill>
        <p:spPr>
          <a:xfrm>
            <a:off x="976794" y="145450"/>
            <a:ext cx="603266" cy="361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-47075" y="3971402"/>
            <a:ext cx="1663298" cy="74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2524142" y="4373416"/>
            <a:ext cx="1111430" cy="49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4209831" y="3794082"/>
            <a:ext cx="1933549" cy="86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"/>
          <p:cNvPicPr preferRelativeResize="0"/>
          <p:nvPr/>
        </p:nvPicPr>
        <p:blipFill rotWithShape="1">
          <a:blip r:embed="rId8">
            <a:alphaModFix/>
          </a:blip>
          <a:srcRect b="31009" l="0" r="0" t="0"/>
          <a:stretch/>
        </p:blipFill>
        <p:spPr>
          <a:xfrm>
            <a:off x="7127371" y="4221449"/>
            <a:ext cx="1327082" cy="59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"/>
          <p:cNvPicPr preferRelativeResize="0"/>
          <p:nvPr/>
        </p:nvPicPr>
        <p:blipFill rotWithShape="1">
          <a:blip r:embed="rId9">
            <a:alphaModFix/>
          </a:blip>
          <a:srcRect b="74527" l="28957" r="43469" t="16300"/>
          <a:stretch/>
        </p:blipFill>
        <p:spPr>
          <a:xfrm>
            <a:off x="-69088" y="2750791"/>
            <a:ext cx="891485" cy="5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513140" y="2762635"/>
            <a:ext cx="328975" cy="272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"/>
          <p:cNvPicPr preferRelativeResize="0"/>
          <p:nvPr/>
        </p:nvPicPr>
        <p:blipFill rotWithShape="1">
          <a:blip r:embed="rId9">
            <a:alphaModFix/>
          </a:blip>
          <a:srcRect b="74527" l="28957" r="43469" t="16300"/>
          <a:stretch/>
        </p:blipFill>
        <p:spPr>
          <a:xfrm>
            <a:off x="179089" y="615461"/>
            <a:ext cx="891485" cy="5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6"/>
          <p:cNvPicPr preferRelativeResize="0"/>
          <p:nvPr/>
        </p:nvPicPr>
        <p:blipFill rotWithShape="1">
          <a:blip r:embed="rId9">
            <a:alphaModFix/>
          </a:blip>
          <a:srcRect b="74527" l="28957" r="43469" t="16300"/>
          <a:stretch/>
        </p:blipFill>
        <p:spPr>
          <a:xfrm>
            <a:off x="7812448" y="1416456"/>
            <a:ext cx="891485" cy="5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928240" y="-37791"/>
            <a:ext cx="751644" cy="74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70" spd="slow" p14:dur="1600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"/>
          <p:cNvSpPr/>
          <p:nvPr/>
        </p:nvSpPr>
        <p:spPr>
          <a:xfrm>
            <a:off x="323528" y="267494"/>
            <a:ext cx="373724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</a:t>
            </a:r>
            <a:endParaRPr b="1" i="0" sz="4000" u="none" cap="none" strike="noStrike">
              <a:solidFill>
                <a:schemeClr val="accen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6" name="Google Shape;436;p7"/>
          <p:cNvSpPr txBox="1"/>
          <p:nvPr/>
        </p:nvSpPr>
        <p:spPr>
          <a:xfrm>
            <a:off x="323528" y="975380"/>
            <a:ext cx="655272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Quan sát tranh và trả lời câu hỏi:</a:t>
            </a:r>
            <a:endParaRPr/>
          </a:p>
        </p:txBody>
      </p:sp>
    </p:spTree>
  </p:cSld>
  <p:clrMapOvr>
    <a:masterClrMapping/>
  </p:clrMapOvr>
  <p:transition advTm="7626" spd="slow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8"/>
          <p:cNvPicPr preferRelativeResize="0"/>
          <p:nvPr/>
        </p:nvPicPr>
        <p:blipFill rotWithShape="1">
          <a:blip r:embed="rId3">
            <a:alphaModFix/>
          </a:blip>
          <a:srcRect b="1" l="7379" r="0" t="0"/>
          <a:stretch/>
        </p:blipFill>
        <p:spPr>
          <a:xfrm>
            <a:off x="501758" y="1275606"/>
            <a:ext cx="8140483" cy="3911174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8"/>
          <p:cNvSpPr txBox="1"/>
          <p:nvPr/>
        </p:nvSpPr>
        <p:spPr>
          <a:xfrm>
            <a:off x="755576" y="627534"/>
            <a:ext cx="6552728" cy="73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Việc làm đó có lợi ích gì?</a:t>
            </a:r>
            <a:endParaRPr/>
          </a:p>
        </p:txBody>
      </p:sp>
      <p:sp>
        <p:nvSpPr>
          <p:cNvPr id="443" name="Google Shape;443;p8"/>
          <p:cNvSpPr txBox="1"/>
          <p:nvPr/>
        </p:nvSpPr>
        <p:spPr>
          <a:xfrm>
            <a:off x="683568" y="51470"/>
            <a:ext cx="6552728" cy="73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974806"/>
                </a:solidFill>
                <a:latin typeface="Arial"/>
                <a:ea typeface="Arial"/>
                <a:cs typeface="Arial"/>
                <a:sym typeface="Arial"/>
              </a:rPr>
              <a:t>Các bạn trong tranh đang làm gì?</a:t>
            </a:r>
            <a:endParaRPr/>
          </a:p>
        </p:txBody>
      </p:sp>
    </p:spTree>
  </p:cSld>
  <p:clrMapOvr>
    <a:masterClrMapping/>
  </p:clrMapOvr>
  <p:transition advTm="48748"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F5B3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49" name="Google Shape;449;p9"/>
          <p:cNvSpPr txBox="1"/>
          <p:nvPr/>
        </p:nvSpPr>
        <p:spPr>
          <a:xfrm>
            <a:off x="6779676" y="464010"/>
            <a:ext cx="2184812" cy="3595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Vì sao ta phải trồng và chăm sóc cây xanh?</a:t>
            </a:r>
            <a:endParaRPr/>
          </a:p>
        </p:txBody>
      </p:sp>
      <p:sp>
        <p:nvSpPr>
          <p:cNvPr id="450" name="Google Shape;450;p9"/>
          <p:cNvSpPr/>
          <p:nvPr/>
        </p:nvSpPr>
        <p:spPr>
          <a:xfrm>
            <a:off x="370015" y="363474"/>
            <a:ext cx="6096762" cy="4293108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descr="A hand holding a small plant&#10;&#10;Description automatically generated with medium confidence" id="451" name="Google Shape;451;p9"/>
          <p:cNvPicPr preferRelativeResize="0"/>
          <p:nvPr/>
        </p:nvPicPr>
        <p:blipFill rotWithShape="1">
          <a:blip r:embed="rId3">
            <a:alphaModFix/>
          </a:blip>
          <a:srcRect b="-1" l="175" r="686" t="0"/>
          <a:stretch/>
        </p:blipFill>
        <p:spPr>
          <a:xfrm>
            <a:off x="732188" y="706903"/>
            <a:ext cx="5372416" cy="3606249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9"/>
          <p:cNvSpPr txBox="1"/>
          <p:nvPr/>
        </p:nvSpPr>
        <p:spPr>
          <a:xfrm>
            <a:off x="6444208" y="267494"/>
            <a:ext cx="2736304" cy="3595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Có nên tùy tiện hái hoa, bẻ cành không?</a:t>
            </a:r>
            <a:endParaRPr/>
          </a:p>
        </p:txBody>
      </p:sp>
    </p:spTree>
  </p:cSld>
  <p:clrMapOvr>
    <a:masterClrMapping/>
  </p:clrMapOvr>
  <p:transition advTm="55761"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2020-08-23T14:51:49Z</dcterms:created>
  <dc:creator>Thuy Hoang</dc:creator>
</cp:coreProperties>
</file>