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85" r:id="rId4"/>
    <p:sldId id="260" r:id="rId5"/>
    <p:sldId id="276" r:id="rId6"/>
    <p:sldId id="279" r:id="rId7"/>
    <p:sldId id="277" r:id="rId8"/>
    <p:sldId id="278" r:id="rId9"/>
    <p:sldId id="280" r:id="rId10"/>
    <p:sldId id="281" r:id="rId11"/>
    <p:sldId id="265" r:id="rId12"/>
    <p:sldId id="282" r:id="rId13"/>
    <p:sldId id="283" r:id="rId14"/>
    <p:sldId id="284" r:id="rId15"/>
  </p:sldIdLst>
  <p:sldSz cx="12192000" cy="6858000"/>
  <p:notesSz cx="7104063" cy="10234613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ần mặc định" id="{2D0167FD-5643-4C08-B6F4-9FE71012857A}">
          <p14:sldIdLst>
            <p14:sldId id="256"/>
          </p14:sldIdLst>
        </p14:section>
        <p14:section name="Tiết 1" id="{164E10FD-7EEF-43D1-B75D-A7A098684214}">
          <p14:sldIdLst>
            <p14:sldId id="259"/>
            <p14:sldId id="285"/>
            <p14:sldId id="260"/>
            <p14:sldId id="276"/>
            <p14:sldId id="279"/>
          </p14:sldIdLst>
        </p14:section>
        <p14:section name="Tiết 2,3" id="{5020D9BA-8585-4AF1-8728-53CC8FFD898E}">
          <p14:sldIdLst>
            <p14:sldId id="277"/>
            <p14:sldId id="278"/>
            <p14:sldId id="280"/>
            <p14:sldId id="281"/>
            <p14:sldId id="265"/>
            <p14:sldId id="282"/>
            <p14:sldId id="28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7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766E-E16A-426A-B2D4-CA07D27E3A8F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FE0B6-4946-466C-AEAA-B3A72448F18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525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0393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642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786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FE0B6-4946-466C-AEAA-B3A72448F18D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99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2023/7/19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Vuong\Documents\TNXH\Ba&#768;i%2026-28\TNXH-KN-Ch&#7911;%20&#273;&#7873;%206-%20B&#224;i%2028-%20&#212;n%20t&#7853;p%20tr&#225;i%20&#273;&#7845;t%20v&#224;%20b&#7847;u%20tr&#7901;i\TNXH-KN-Ch&#7911;%20&#273;&#7873;%206-%20B&#224;i%2028-%20&#212;n%20t&#7853;p%20tr&#225;i%20&#273;&#7845;t%20v&#224;%20b&#7847;u%20tr&#7901;i\TroiNangTroiMua-V.A-2802169_hq.mp3" TargetMode="Externa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0" Type="http://schemas.openxmlformats.org/officeDocument/2006/relationships/image" Target="../media/image21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4.png"/><Relationship Id="rId18" Type="http://schemas.microsoft.com/office/2007/relationships/hdphoto" Target="../media/hdphoto4.wdp"/><Relationship Id="rId3" Type="http://schemas.microsoft.com/office/2007/relationships/hdphoto" Target="../media/hdphoto1.wdp"/><Relationship Id="rId21" Type="http://schemas.openxmlformats.org/officeDocument/2006/relationships/image" Target="../media/image38.jpeg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image" Target="../media/image27.png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19" Type="http://schemas.openxmlformats.org/officeDocument/2006/relationships/image" Target="../media/image37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05" y="4319270"/>
            <a:ext cx="12195810" cy="2579370"/>
          </a:xfrm>
          <a:prstGeom prst="rect">
            <a:avLst/>
          </a:prstGeom>
        </p:spPr>
      </p:pic>
      <p:pic>
        <p:nvPicPr>
          <p:cNvPr id="6" name="图片 5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4605" y="-1905"/>
            <a:ext cx="12195810" cy="1260475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1169929" y="2461991"/>
            <a:ext cx="95050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28 :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Ôn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tập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</a:p>
          <a:p>
            <a:pPr algn="ctr"/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Chủ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trái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đất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và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bầu</a:t>
            </a:r>
            <a:r>
              <a:rPr lang="en-US" altLang="zh-CN" sz="4800" b="1" dirty="0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trời</a:t>
            </a:r>
            <a:endParaRPr lang="zh-CN" altLang="en-US" sz="4800" b="1" dirty="0">
              <a:solidFill>
                <a:srgbClr val="FF0000"/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1041400"/>
            <a:ext cx="798830" cy="80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90" y="3740785"/>
            <a:ext cx="1217295" cy="118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530" y="1073785"/>
            <a:ext cx="779145" cy="73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2205355"/>
            <a:ext cx="1227455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 descr="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0760000" flipH="1">
            <a:off x="215900" y="1894205"/>
            <a:ext cx="1575435" cy="1514475"/>
          </a:xfrm>
          <a:prstGeom prst="rect">
            <a:avLst/>
          </a:prstGeom>
        </p:spPr>
      </p:pic>
      <p:pic>
        <p:nvPicPr>
          <p:cNvPr id="17" name="图片 16" descr="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97110" y="3576955"/>
            <a:ext cx="1555750" cy="15144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286743" y="1580967"/>
            <a:ext cx="10063428" cy="1762049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CHỦ ĐỀ 6 : TRÁI ĐẤT VÀ BẦU TRỜI</a:t>
            </a:r>
            <a:endParaRPr sz="4800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/>
    </p:bldLst>
  </p:timing>
  <p:extLst>
    <p:ext uri="{E180D4A7-C9FB-4DFB-919C-405C955672EB}">
      <p14:showEvtLst xmlns:p14="http://schemas.microsoft.com/office/powerpoint/2010/main">
        <p14:playEvt time="158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4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4"/>
          <p:cNvSpPr/>
          <p:nvPr/>
        </p:nvSpPr>
        <p:spPr>
          <a:xfrm>
            <a:off x="3102081" y="2636796"/>
            <a:ext cx="6922276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CỦNG CỐ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956479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138" y="2224362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40" y="439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40" y="566914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6"/>
            <a:ext cx="11443479" cy="192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648038" y="5133155"/>
            <a:ext cx="1026542" cy="735467"/>
            <a:chOff x="1341549" y="971997"/>
            <a:chExt cx="1033907" cy="733425"/>
          </a:xfrm>
        </p:grpSpPr>
        <p:sp>
          <p:nvSpPr>
            <p:cNvPr id="9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0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183596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55"/>
          <a:stretch/>
        </p:blipFill>
        <p:spPr>
          <a:xfrm>
            <a:off x="3642310" y="1413511"/>
            <a:ext cx="5863772" cy="3054438"/>
          </a:xfrm>
          <a:prstGeom prst="roundRect">
            <a:avLst>
              <a:gd name="adj" fmla="val 11815"/>
            </a:avLst>
          </a:prstGeom>
        </p:spPr>
      </p:pic>
      <p:grpSp>
        <p:nvGrpSpPr>
          <p:cNvPr id="26" name="组合 7"/>
          <p:cNvGrpSpPr/>
          <p:nvPr/>
        </p:nvGrpSpPr>
        <p:grpSpPr>
          <a:xfrm>
            <a:off x="605726" y="6081415"/>
            <a:ext cx="1129196" cy="735467"/>
            <a:chOff x="1341549" y="971997"/>
            <a:chExt cx="1033907" cy="733425"/>
          </a:xfrm>
        </p:grpSpPr>
        <p:sp>
          <p:nvSpPr>
            <p:cNvPr id="27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3492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64881" y="615851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thoáng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5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3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37" name="TextBox 3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18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9" name="TextBox 18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8" name="组合 6"/>
          <p:cNvGrpSpPr/>
          <p:nvPr/>
        </p:nvGrpSpPr>
        <p:grpSpPr>
          <a:xfrm>
            <a:off x="605726" y="6098402"/>
            <a:ext cx="951993" cy="735467"/>
            <a:chOff x="1302787" y="2029769"/>
            <a:chExt cx="871657" cy="733425"/>
          </a:xfrm>
        </p:grpSpPr>
        <p:sp>
          <p:nvSpPr>
            <p:cNvPr id="3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15" name="Straight Connector 14"/>
          <p:cNvCxnSpPr/>
          <p:nvPr/>
        </p:nvCxnSpPr>
        <p:spPr>
          <a:xfrm>
            <a:off x="51865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489568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37F8AD-A4BE-4084-9098-FF2C151F8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03286" y="1050899"/>
            <a:ext cx="4859485" cy="3114702"/>
          </a:xfrm>
          <a:prstGeom prst="roundRect">
            <a:avLst>
              <a:gd name="adj" fmla="val 6536"/>
            </a:avLst>
          </a:prstGeom>
        </p:spPr>
      </p:pic>
      <p:pic>
        <p:nvPicPr>
          <p:cNvPr id="7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7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5326" y="247485"/>
            <a:ext cx="9542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lạnh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dùng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0" name="组合 7"/>
          <p:cNvGrpSpPr/>
          <p:nvPr/>
        </p:nvGrpSpPr>
        <p:grpSpPr>
          <a:xfrm>
            <a:off x="709121" y="6082706"/>
            <a:ext cx="965456" cy="735467"/>
            <a:chOff x="1403073" y="1007696"/>
            <a:chExt cx="972383" cy="733425"/>
          </a:xfrm>
        </p:grpSpPr>
        <p:sp>
          <p:nvSpPr>
            <p:cNvPr id="11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708595" y="5185525"/>
            <a:ext cx="1096188" cy="735467"/>
            <a:chOff x="1435738" y="204558"/>
            <a:chExt cx="1003685" cy="733425"/>
          </a:xfrm>
        </p:grpSpPr>
        <p:sp>
          <p:nvSpPr>
            <p:cNvPr id="14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693910" y="430731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dày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63950" y="6066525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kính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râm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718680" y="5255909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giày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găng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tay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khăn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697721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69772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707239" y="5193328"/>
            <a:ext cx="899082" cy="735467"/>
            <a:chOff x="150591" y="1524862"/>
            <a:chExt cx="823211" cy="733425"/>
          </a:xfrm>
        </p:grpSpPr>
        <p:sp>
          <p:nvSpPr>
            <p:cNvPr id="26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60160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572514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17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11" y="-649327"/>
            <a:ext cx="12707257" cy="2216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700463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13168" y="247485"/>
            <a:ext cx="10685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6" name="组合 7"/>
          <p:cNvGrpSpPr/>
          <p:nvPr/>
        </p:nvGrpSpPr>
        <p:grpSpPr>
          <a:xfrm>
            <a:off x="128561" y="6068192"/>
            <a:ext cx="965456" cy="735467"/>
            <a:chOff x="1403073" y="1007696"/>
            <a:chExt cx="972383" cy="733425"/>
          </a:xfrm>
        </p:grpSpPr>
        <p:sp>
          <p:nvSpPr>
            <p:cNvPr id="7" name="椭圆 8"/>
            <p:cNvSpPr/>
            <p:nvPr/>
          </p:nvSpPr>
          <p:spPr>
            <a:xfrm>
              <a:off x="1403073" y="10076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8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grpSp>
        <p:nvGrpSpPr>
          <p:cNvPr id="9" name="组合 7"/>
          <p:cNvGrpSpPr/>
          <p:nvPr/>
        </p:nvGrpSpPr>
        <p:grpSpPr>
          <a:xfrm>
            <a:off x="128035" y="5185525"/>
            <a:ext cx="1096188" cy="735467"/>
            <a:chOff x="1435738" y="204558"/>
            <a:chExt cx="1003685" cy="733425"/>
          </a:xfrm>
        </p:grpSpPr>
        <p:sp>
          <p:nvSpPr>
            <p:cNvPr id="10" name="椭圆 8"/>
            <p:cNvSpPr/>
            <p:nvPr/>
          </p:nvSpPr>
          <p:spPr>
            <a:xfrm>
              <a:off x="1435738" y="204558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1" name="TextBox 18"/>
            <p:cNvSpPr txBox="1"/>
            <p:nvPr/>
          </p:nvSpPr>
          <p:spPr>
            <a:xfrm flipH="1">
              <a:off x="1540369" y="276646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33341" y="4375822"/>
            <a:ext cx="954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>
                <a:latin typeface="Arial Rounded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ủng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sử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dụng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ô (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)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zh-CN" altLang="en-US" sz="36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25761" y="6142814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len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991397" y="5271565"/>
            <a:ext cx="12080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hiên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quên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dù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5" name="组合 6"/>
          <p:cNvGrpSpPr/>
          <p:nvPr/>
        </p:nvGrpSpPr>
        <p:grpSpPr>
          <a:xfrm>
            <a:off x="117161" y="4329087"/>
            <a:ext cx="1079015" cy="735467"/>
            <a:chOff x="1273928" y="971996"/>
            <a:chExt cx="987960" cy="733425"/>
          </a:xfrm>
        </p:grpSpPr>
        <p:sp>
          <p:nvSpPr>
            <p:cNvPr id="16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7" name="TextBox 16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8" name="组合 6"/>
          <p:cNvGrpSpPr/>
          <p:nvPr/>
        </p:nvGrpSpPr>
        <p:grpSpPr>
          <a:xfrm>
            <a:off x="160703" y="4330261"/>
            <a:ext cx="1037201" cy="735467"/>
            <a:chOff x="1302787" y="2029769"/>
            <a:chExt cx="949675" cy="733425"/>
          </a:xfrm>
        </p:grpSpPr>
        <p:sp>
          <p:nvSpPr>
            <p:cNvPr id="19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0" name="TextBox 19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6"/>
          <p:cNvGrpSpPr/>
          <p:nvPr/>
        </p:nvGrpSpPr>
        <p:grpSpPr>
          <a:xfrm>
            <a:off x="126679" y="5193328"/>
            <a:ext cx="899082" cy="735467"/>
            <a:chOff x="150591" y="1524862"/>
            <a:chExt cx="823211" cy="733425"/>
          </a:xfrm>
        </p:grpSpPr>
        <p:sp>
          <p:nvSpPr>
            <p:cNvPr id="22" name="椭圆 17"/>
            <p:cNvSpPr/>
            <p:nvPr/>
          </p:nvSpPr>
          <p:spPr>
            <a:xfrm>
              <a:off x="150591" y="1524862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230782" y="1556071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21040" y="6079529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-8046" y="6047306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D86B94A-9A26-4739-BAF7-D82F3B7ADB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3529" y="1411609"/>
            <a:ext cx="4761052" cy="2978188"/>
          </a:xfrm>
          <a:prstGeom prst="roundRect">
            <a:avLst>
              <a:gd name="adj" fmla="val 11815"/>
            </a:avLst>
          </a:prstGeom>
        </p:spPr>
      </p:pic>
    </p:spTree>
    <p:extLst>
      <p:ext uri="{BB962C8B-B14F-4D97-AF65-F5344CB8AC3E}">
        <p14:creationId xmlns:p14="http://schemas.microsoft.com/office/powerpoint/2010/main" val="2317548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215" y="-649327"/>
            <a:ext cx="11443479" cy="199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542926" y="95085"/>
            <a:ext cx="954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CN" altLang="en-US" sz="2800" dirty="0">
              <a:latin typeface="Arial Rounded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320800" y="74766"/>
            <a:ext cx="9365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an </a:t>
            </a:r>
            <a:r>
              <a:rPr lang="en-US" altLang="zh-CN" sz="3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toàn</a:t>
            </a:r>
            <a:r>
              <a:rPr lang="en-US" altLang="zh-CN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  </a:t>
            </a:r>
            <a:endParaRPr lang="zh-CN" alt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2746917" y="1144985"/>
            <a:ext cx="4844054" cy="315124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774762" y="3447792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749018" y="3447792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组合 7"/>
          <p:cNvGrpSpPr/>
          <p:nvPr/>
        </p:nvGrpSpPr>
        <p:grpSpPr>
          <a:xfrm>
            <a:off x="111020" y="5133155"/>
            <a:ext cx="1026542" cy="735467"/>
            <a:chOff x="1341549" y="971997"/>
            <a:chExt cx="1033907" cy="733425"/>
          </a:xfrm>
        </p:grpSpPr>
        <p:sp>
          <p:nvSpPr>
            <p:cNvPr id="11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2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</a:p>
          </p:txBody>
        </p:sp>
      </p:grpSp>
      <p:grpSp>
        <p:nvGrpSpPr>
          <p:cNvPr id="13" name="组合 7"/>
          <p:cNvGrpSpPr/>
          <p:nvPr/>
        </p:nvGrpSpPr>
        <p:grpSpPr>
          <a:xfrm>
            <a:off x="83222" y="6081415"/>
            <a:ext cx="1129196" cy="735467"/>
            <a:chOff x="1341549" y="971997"/>
            <a:chExt cx="1033907" cy="733425"/>
          </a:xfrm>
        </p:grpSpPr>
        <p:sp>
          <p:nvSpPr>
            <p:cNvPr id="14" name="椭圆 8"/>
            <p:cNvSpPr/>
            <p:nvPr/>
          </p:nvSpPr>
          <p:spPr>
            <a:xfrm>
              <a:off x="1341549" y="971997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15" name="TextBox 18"/>
            <p:cNvSpPr txBox="1"/>
            <p:nvPr/>
          </p:nvSpPr>
          <p:spPr>
            <a:xfrm flipH="1">
              <a:off x="1476402" y="106824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40780" y="4307318"/>
            <a:ext cx="11717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mạnh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sấm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chớp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81792" y="5239860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Trú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dưới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tán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ECB8E2-E896-4026-A745-DE4E4326D887}"/>
              </a:ext>
            </a:extLst>
          </p:cNvPr>
          <p:cNvSpPr txBox="1"/>
          <p:nvPr/>
        </p:nvSpPr>
        <p:spPr>
          <a:xfrm>
            <a:off x="1098835" y="6187538"/>
            <a:ext cx="9542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Tránh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nơi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cột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altLang="zh-CN" sz="36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điện</a:t>
            </a:r>
            <a:r>
              <a:rPr lang="en-US" altLang="zh-CN" sz="36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zh-CN" altLang="en-US" sz="36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19" name="组合 6"/>
          <p:cNvGrpSpPr/>
          <p:nvPr/>
        </p:nvGrpSpPr>
        <p:grpSpPr>
          <a:xfrm>
            <a:off x="73619" y="4329087"/>
            <a:ext cx="1079015" cy="735467"/>
            <a:chOff x="1273928" y="971996"/>
            <a:chExt cx="987960" cy="733425"/>
          </a:xfrm>
        </p:grpSpPr>
        <p:sp>
          <p:nvSpPr>
            <p:cNvPr id="20" name="椭圆 17"/>
            <p:cNvSpPr/>
            <p:nvPr/>
          </p:nvSpPr>
          <p:spPr>
            <a:xfrm>
              <a:off x="1273928" y="971996"/>
              <a:ext cx="733425" cy="733425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362834" y="1032537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2" name="组合 6"/>
          <p:cNvGrpSpPr/>
          <p:nvPr/>
        </p:nvGrpSpPr>
        <p:grpSpPr>
          <a:xfrm>
            <a:off x="44590" y="4301232"/>
            <a:ext cx="1037201" cy="735467"/>
            <a:chOff x="1302787" y="2029769"/>
            <a:chExt cx="949675" cy="733425"/>
          </a:xfrm>
        </p:grpSpPr>
        <p:sp>
          <p:nvSpPr>
            <p:cNvPr id="23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353408" y="2090310"/>
              <a:ext cx="899054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5" name="组合 6"/>
          <p:cNvGrpSpPr/>
          <p:nvPr/>
        </p:nvGrpSpPr>
        <p:grpSpPr>
          <a:xfrm>
            <a:off x="83222" y="6098402"/>
            <a:ext cx="951993" cy="735467"/>
            <a:chOff x="1302787" y="2029769"/>
            <a:chExt cx="871657" cy="733425"/>
          </a:xfrm>
        </p:grpSpPr>
        <p:sp>
          <p:nvSpPr>
            <p:cNvPr id="26" name="椭圆 17"/>
            <p:cNvSpPr/>
            <p:nvPr/>
          </p:nvSpPr>
          <p:spPr>
            <a:xfrm>
              <a:off x="1302787" y="2029769"/>
              <a:ext cx="733425" cy="733425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/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431424" y="2090310"/>
              <a:ext cx="743020" cy="612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400" b="1" i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3400" b="1" i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-18364" y="5160308"/>
            <a:ext cx="1079195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-47450" y="5128085"/>
            <a:ext cx="1051433" cy="8172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298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1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5E9906-9DF4-4B62-BFA6-75A04379B73D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26667" r="9682" b="79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11"/>
          <p:cNvSpPr/>
          <p:nvPr/>
        </p:nvSpPr>
        <p:spPr>
          <a:xfrm>
            <a:off x="849985" y="1277990"/>
            <a:ext cx="109356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 dirty="0">
                <a:solidFill>
                  <a:schemeClr val="accent6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微软雅黑" panose="020B0503020204020204" charset="-122"/>
              </a:rPr>
              <a:t>KHỞI ĐỘNG</a:t>
            </a:r>
            <a:endParaRPr lang="zh-CN" altLang="en-US" sz="9600" b="1" dirty="0">
              <a:solidFill>
                <a:schemeClr val="accent6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微软雅黑" panose="020B0503020204020204" charset="-122"/>
            </a:endParaRPr>
          </a:p>
        </p:txBody>
      </p:sp>
      <p:pic>
        <p:nvPicPr>
          <p:cNvPr id="6" name="TroiNangTroiMua-V.A-2802169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84" y="0"/>
            <a:ext cx="2315859" cy="1696332"/>
          </a:xfrm>
          <a:prstGeom prst="rect">
            <a:avLst/>
          </a:prstGeom>
        </p:spPr>
      </p:pic>
      <p:pic>
        <p:nvPicPr>
          <p:cNvPr id="8" name="TroiNangTroiMua-V.A-2802169_hq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7"/>
          <a:stretch>
            <a:fillRect/>
          </a:stretch>
        </p:blipFill>
        <p:spPr>
          <a:xfrm>
            <a:off x="11575142" y="6023429"/>
            <a:ext cx="533399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300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50" b="23661" l="7037" r="141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2" t="15661" r="84907" b="75450"/>
          <a:stretch/>
        </p:blipFill>
        <p:spPr>
          <a:xfrm>
            <a:off x="333827" y="-203201"/>
            <a:ext cx="1016001" cy="142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579" b="38414" l="16286" r="353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>
            <a:off x="643456" y="719126"/>
            <a:ext cx="2435603" cy="16924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5924" y="0"/>
            <a:ext cx="10120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: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nhanh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 Ai </a:t>
            </a:r>
            <a:r>
              <a:rPr lang="en-US" sz="44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đúng</a:t>
            </a:r>
            <a:r>
              <a:rPr lang="en-US" sz="44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04" b="37739" l="40453" r="595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3314954" y="551542"/>
            <a:ext cx="3381817" cy="19022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617" b="38452" l="70049" r="87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7551518" y="775274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643936" y="2100990"/>
            <a:ext cx="2180808" cy="1560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3664507" y="2139508"/>
            <a:ext cx="2848664" cy="15644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742063" y="2331764"/>
            <a:ext cx="2494662" cy="17994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056" b="71606" l="26459" r="410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1875773" y="3671902"/>
            <a:ext cx="2592343" cy="1624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6357257" y="3918857"/>
            <a:ext cx="1849779" cy="14332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522" b="88670" l="24653" r="4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875773" y="5023390"/>
            <a:ext cx="1897942" cy="20298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3378" b="88495" l="58682" r="732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>
            <a:off x="6040763" y="4699617"/>
            <a:ext cx="2166273" cy="190438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46" b="56095" l="16929" r="316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>
            <a:off x="724756" y="2047220"/>
            <a:ext cx="2180808" cy="156025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820682" y="3405847"/>
            <a:ext cx="2398808" cy="277723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460366" y="3405847"/>
            <a:ext cx="2398808" cy="27772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93281" y="3526971"/>
            <a:ext cx="2768277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3497943"/>
            <a:ext cx="2293281" cy="265611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3497943"/>
            <a:ext cx="2398808" cy="268514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421874" y="84183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841829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93281" y="841829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061558" y="841829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1323643"/>
            <a:ext cx="2435603" cy="1692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3" y="3360224"/>
            <a:ext cx="2166273" cy="1904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1389756"/>
            <a:ext cx="2180808" cy="15602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899196"/>
            <a:ext cx="2592343" cy="1624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1088905"/>
            <a:ext cx="3381817" cy="19022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4064170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5094910" y="3653560"/>
            <a:ext cx="2167351" cy="15338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1363831"/>
            <a:ext cx="2848664" cy="15644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820682" y="833336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1774804"/>
            <a:ext cx="1849779" cy="14332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10081801" y="3586264"/>
            <a:ext cx="1897942" cy="202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9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0682" y="2535006"/>
            <a:ext cx="2398808" cy="432299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60366" y="2535007"/>
            <a:ext cx="2398808" cy="432299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93281" y="2656130"/>
            <a:ext cx="2768277" cy="42018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627102"/>
            <a:ext cx="2293281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061558" y="2627103"/>
            <a:ext cx="2398808" cy="42308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1874" y="-29010"/>
            <a:ext cx="2398808" cy="265611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-29011"/>
            <a:ext cx="2293281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93281" y="-29011"/>
            <a:ext cx="2768277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061558" y="-29011"/>
            <a:ext cx="2398808" cy="265611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01" b="36268" l="19531" r="32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3975" r="62233" b="59982"/>
          <a:stretch/>
        </p:blipFill>
        <p:spPr>
          <a:xfrm rot="333882">
            <a:off x="-96749" y="452803"/>
            <a:ext cx="2435603" cy="16924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525" b="88485" l="59722" r="731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862" t="71488" r="26023" b="13222"/>
          <a:stretch/>
        </p:blipFill>
        <p:spPr>
          <a:xfrm rot="21337002">
            <a:off x="-103461" y="2081455"/>
            <a:ext cx="2166273" cy="19043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182" b="55973" l="18403" r="31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41977" r="66557" b="42336"/>
          <a:stretch/>
        </p:blipFill>
        <p:spPr>
          <a:xfrm rot="314880">
            <a:off x="2587015" y="518916"/>
            <a:ext cx="2180808" cy="15602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052" b="67857" l="26389" r="39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1" t="61916" r="57161" b="26825"/>
          <a:stretch/>
        </p:blipFill>
        <p:spPr>
          <a:xfrm>
            <a:off x="2660092" y="3028356"/>
            <a:ext cx="2592343" cy="1624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877" b="37500" l="44097" r="59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6" t="23300" r="38066" b="60657"/>
          <a:stretch/>
        </p:blipFill>
        <p:spPr>
          <a:xfrm>
            <a:off x="6669342" y="218065"/>
            <a:ext cx="3381817" cy="19022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548" b="56098" l="70020" r="845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200" t="41979" r="13600" b="42333"/>
          <a:stretch/>
        </p:blipFill>
        <p:spPr>
          <a:xfrm>
            <a:off x="7421874" y="2715424"/>
            <a:ext cx="2494662" cy="18659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355" b="38424" l="71181" r="835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01" t="24013" r="15737" b="62150"/>
          <a:stretch/>
        </p:blipFill>
        <p:spPr>
          <a:xfrm rot="21294653">
            <a:off x="4864507" y="2333679"/>
            <a:ext cx="2800554" cy="19819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53448" l="42969" r="57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98" t="41978" r="40602" b="46078"/>
          <a:stretch/>
        </p:blipFill>
        <p:spPr>
          <a:xfrm>
            <a:off x="4836630" y="492991"/>
            <a:ext cx="2848664" cy="156443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820682" y="-37504"/>
            <a:ext cx="2398808" cy="26646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29" b="71552" l="56424" r="751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25" t="61727" r="25534" b="26825"/>
          <a:stretch/>
        </p:blipFill>
        <p:spPr>
          <a:xfrm rot="277237">
            <a:off x="10105883" y="903964"/>
            <a:ext cx="1849779" cy="143324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461" b="88978" l="28733" r="424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49" t="71665" r="57766" b="9438"/>
          <a:stretch/>
        </p:blipFill>
        <p:spPr>
          <a:xfrm>
            <a:off x="9916536" y="2409386"/>
            <a:ext cx="1897942" cy="2029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294" y="4311477"/>
            <a:ext cx="1694260" cy="16942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48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9" y="3720732"/>
            <a:ext cx="1997518" cy="19975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229" y="4262436"/>
            <a:ext cx="1429771" cy="142977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90" y="3725842"/>
            <a:ext cx="2143125" cy="21431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5" t="66804" r="17331" b="10996"/>
          <a:stretch/>
        </p:blipFill>
        <p:spPr>
          <a:xfrm>
            <a:off x="5069202" y="4311477"/>
            <a:ext cx="2391164" cy="1794694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>
            <a:off x="5069202" y="4311477"/>
            <a:ext cx="2352672" cy="179238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163517" y="4351809"/>
            <a:ext cx="2258357" cy="17140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736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0199" y="-131637"/>
            <a:ext cx="8766040" cy="70709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3" y="2784595"/>
            <a:ext cx="12193526" cy="4154737"/>
          </a:xfrm>
          <a:prstGeom prst="rect">
            <a:avLst/>
          </a:prstGeom>
        </p:spPr>
      </p:pic>
      <p:pic>
        <p:nvPicPr>
          <p:cNvPr id="13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21" y="644469"/>
            <a:ext cx="769375" cy="70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7" y="3777410"/>
            <a:ext cx="1377305" cy="12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239" y="183596"/>
            <a:ext cx="807114" cy="73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56e262d2db7dc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87" y="1526866"/>
            <a:ext cx="860657" cy="78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4"/>
          <p:cNvSpPr/>
          <p:nvPr/>
        </p:nvSpPr>
        <p:spPr>
          <a:xfrm>
            <a:off x="3102081" y="2636796"/>
            <a:ext cx="6922276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1500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"/>
                <a:ea typeface="方正大黑简体" panose="02010601030101010101" pitchFamily="2" charset="-122"/>
              </a:rPr>
              <a:t>TIẾT 2</a:t>
            </a:r>
            <a:endParaRPr lang="zh-CN" altLang="en-US" sz="11500" b="1" dirty="0">
              <a:ln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"/>
              <a:ea typeface="方正大黑简体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13603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13" b="55850" l="14063" r="847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51" t="9792" r="8828" b="56402"/>
          <a:stretch/>
        </p:blipFill>
        <p:spPr>
          <a:xfrm>
            <a:off x="738105" y="974558"/>
            <a:ext cx="11771086" cy="5883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47" b="9914" l="1997" r="147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917654" y="-738886"/>
            <a:ext cx="1835308" cy="2000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6343" y="203202"/>
            <a:ext cx="11335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cáo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hiểu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51853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165" b="74015" l="19792" r="84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24" t="41693" r="25833" b="22328"/>
          <a:stretch/>
        </p:blipFill>
        <p:spPr>
          <a:xfrm>
            <a:off x="4891313" y="1907327"/>
            <a:ext cx="4542971" cy="49506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0275" y="201097"/>
            <a:ext cx="10846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sẻ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tập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6" name="Rounded Rectangular Callout 5"/>
          <p:cNvSpPr/>
          <p:nvPr/>
        </p:nvSpPr>
        <p:spPr>
          <a:xfrm rot="21195713" flipH="1">
            <a:off x="2638240" y="1282338"/>
            <a:ext cx="4174093" cy="2191657"/>
          </a:xfrm>
          <a:prstGeom prst="wedgeRoundRectCallout">
            <a:avLst>
              <a:gd name="adj1" fmla="val -62680"/>
              <a:gd name="adj2" fmla="val 65247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Mình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phục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phù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hợp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08" b="9975" l="1389" r="14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5607" b="88873"/>
          <a:stretch/>
        </p:blipFill>
        <p:spPr>
          <a:xfrm>
            <a:off x="-475212" y="-799043"/>
            <a:ext cx="1835308" cy="200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绿色中小学生生命安全教育培训课件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259</Words>
  <Application>Microsoft Office PowerPoint</Application>
  <PresentationFormat>Widescreen</PresentationFormat>
  <Paragraphs>52</Paragraphs>
  <Slides>14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等线</vt:lpstr>
      <vt:lpstr>微软雅黑</vt:lpstr>
      <vt:lpstr>Arial</vt:lpstr>
      <vt:lpstr>Arial Rounded</vt:lpstr>
      <vt:lpstr>Arial-Rounded</vt:lpstr>
      <vt:lpstr>Calibri</vt:lpstr>
      <vt:lpstr>Calibri Light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绿色中小学生生命安全教育培训课件PPT模板</dc:title>
  <dc:creator>Administrator</dc:creator>
  <cp:lastModifiedBy>ADMIN</cp:lastModifiedBy>
  <cp:revision>45</cp:revision>
  <dcterms:created xsi:type="dcterms:W3CDTF">2017-10-03T14:23:00Z</dcterms:created>
  <dcterms:modified xsi:type="dcterms:W3CDTF">2023-07-19T04:09:16Z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2052-10.1.0.6876</vt:lpwstr>
  </property>
</Properties>
</file>