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13" r:id="rId2"/>
    <p:sldId id="257" r:id="rId3"/>
    <p:sldId id="259" r:id="rId4"/>
    <p:sldId id="293" r:id="rId5"/>
    <p:sldId id="294" r:id="rId6"/>
    <p:sldId id="300" r:id="rId7"/>
    <p:sldId id="301" r:id="rId8"/>
    <p:sldId id="284" r:id="rId9"/>
    <p:sldId id="302" r:id="rId10"/>
    <p:sldId id="303" r:id="rId11"/>
    <p:sldId id="276" r:id="rId12"/>
    <p:sldId id="295" r:id="rId13"/>
    <p:sldId id="305" r:id="rId14"/>
    <p:sldId id="296" r:id="rId15"/>
    <p:sldId id="306" r:id="rId16"/>
    <p:sldId id="307" r:id="rId17"/>
    <p:sldId id="297" r:id="rId18"/>
    <p:sldId id="308" r:id="rId19"/>
    <p:sldId id="309" r:id="rId20"/>
    <p:sldId id="310" r:id="rId21"/>
    <p:sldId id="298" r:id="rId22"/>
    <p:sldId id="311" r:id="rId23"/>
    <p:sldId id="267" r:id="rId24"/>
  </p:sldIdLst>
  <p:sldSz cx="12192000" cy="6858000"/>
  <p:notesSz cx="6858000" cy="9144000"/>
  <p:embeddedFontLst>
    <p:embeddedFont>
      <p:font typeface="#9Slide01 Noi dung ngan" panose="020B0604020202020204" charset="0"/>
      <p:regular r:id="rId26"/>
    </p:embeddedFont>
    <p:embeddedFont>
      <p:font typeface=".VnArial" panose="020B0604020202020204"/>
      <p:regular r:id="rId27"/>
      <p:bold r:id="rId28"/>
      <p:italic r:id="rId29"/>
      <p:boldItalic r:id="rId30"/>
    </p:embeddedFont>
    <p:embeddedFont>
      <p:font typeface="Arial-Rounded" panose="020B0500000000000000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F23"/>
    <a:srgbClr val="FBB07D"/>
    <a:srgbClr val="D9560D"/>
    <a:srgbClr val="F2701F"/>
    <a:srgbClr val="00A650"/>
    <a:srgbClr val="BCD85F"/>
    <a:srgbClr val="E31353"/>
    <a:srgbClr val="06C5F5"/>
    <a:srgbClr val="F15A88"/>
    <a:srgbClr val="F8A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Những tiếng cùng vần với nhau trong khổ thơ đầu: sáng - đang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4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3ABEE10-BB90-44C7-B119-1D5E3ADD61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54686" y="2841604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16E7BCC-8FC1-44F8-A760-00C474F113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79058" y="634661"/>
            <a:ext cx="1908213" cy="4157832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0B0D2-7F87-409C-B0C9-16E3CD6FD5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7802A-3282-4E3E-BFB2-60DCBCD93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D17C9-2565-4F51-B129-F0FF7505D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EA856AD-596D-49B2-B11E-34E38D79E01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1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2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svg"/><Relationship Id="rId11" Type="http://schemas.openxmlformats.org/officeDocument/2006/relationships/image" Target="../media/image35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976543" y="304982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655831" y="103653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</a:t>
            </a:r>
            <a:r>
              <a:rPr lang="en-US" altLang="zh-CN" sz="4400" b="1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ĐOÀN KHUÊ</a:t>
            </a:r>
            <a:endParaRPr lang="en-US" altLang="zh-CN" sz="4400" b="1" dirty="0">
              <a:ln w="15875">
                <a:noFill/>
              </a:ln>
              <a:solidFill>
                <a:srgbClr val="002060"/>
              </a:soli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C85EC071-EACC-4F49-AECD-5CB24AF1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6383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dậy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1298789" y="3921552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7279603" y="39196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10183537" y="6150374"/>
            <a:ext cx="1531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18A08-3761-40DD-9E29-65BBBB54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790313" y="1334998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FFE96-2A2B-479E-8453-5073D6704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69163" y="1393734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2FAE7E-0164-4109-91DA-652B6DDBA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29947" y="396566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1D8773-10D1-4453-94BE-056BA7F13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769209" y="4014322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1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5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A8B-517B-4C7A-91A0-BD47933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7" y="3175674"/>
            <a:ext cx="6798938" cy="1579163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5537C03D-8A0E-4C5F-98F6-27FD29F4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47048633-AAD9-4400-B8F9-3CFABC8A0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368C8004-A719-4F9D-B945-716D47E03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D8660CF5-967D-4CE3-864D-1B3475C9B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53614DC-4F39-4FB2-9616-21BB1C6E01A1}"/>
              </a:ext>
            </a:extLst>
          </p:cNvPr>
          <p:cNvSpPr/>
          <p:nvPr/>
        </p:nvSpPr>
        <p:spPr>
          <a:xfrm>
            <a:off x="884941" y="2520556"/>
            <a:ext cx="45897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14407E-B3DC-4FEF-B8DC-A0DB0F883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80444" y="2568975"/>
            <a:ext cx="504497" cy="5492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2" y="357919"/>
            <a:ext cx="110484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44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5738582" y="1741622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7922859" y="2253429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274306" y="1771267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36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C106C2-109F-471A-85CB-2C2B7769E6D1}"/>
              </a:ext>
            </a:extLst>
          </p:cNvPr>
          <p:cNvGrpSpPr/>
          <p:nvPr/>
        </p:nvGrpSpPr>
        <p:grpSpPr>
          <a:xfrm>
            <a:off x="5738582" y="4216117"/>
            <a:ext cx="1913912" cy="1854090"/>
            <a:chOff x="6284910" y="2558220"/>
            <a:chExt cx="1868491" cy="17415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61AB9F-F220-4261-AF45-2B567BB9243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A3559D-13B8-4E1C-89CD-46D61E223148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105EC448-8C13-42AA-B4BB-82136755E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7922859" y="4727924"/>
            <a:ext cx="1093531" cy="56827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CE52F-7F4C-47A1-9EE7-148395C979E7}"/>
              </a:ext>
            </a:extLst>
          </p:cNvPr>
          <p:cNvGrpSpPr/>
          <p:nvPr/>
        </p:nvGrpSpPr>
        <p:grpSpPr>
          <a:xfrm>
            <a:off x="9274306" y="4245762"/>
            <a:ext cx="1913912" cy="1854090"/>
            <a:chOff x="6284910" y="2558220"/>
            <a:chExt cx="1868491" cy="174156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C8763F-8AFC-4524-B644-52F0697DBD9B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091559-7719-4DDC-B232-1B8FE0951070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53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5A02D-4060-4FAC-8289-FB5AB533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9" y="3094093"/>
            <a:ext cx="7105459" cy="2005758"/>
          </a:xfrm>
          <a:prstGeom prst="rect">
            <a:avLst/>
          </a:prstGeom>
        </p:spPr>
      </p:pic>
      <p:pic>
        <p:nvPicPr>
          <p:cNvPr id="18" name="24">
            <a:extLst>
              <a:ext uri="{FF2B5EF4-FFF2-40B4-BE49-F238E27FC236}">
                <a16:creationId xmlns:a16="http://schemas.microsoft.com/office/drawing/2014/main" id="{86E4F14C-AD10-4D76-B106-8D1E58ED0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9" name="32">
            <a:extLst>
              <a:ext uri="{FF2B5EF4-FFF2-40B4-BE49-F238E27FC236}">
                <a16:creationId xmlns:a16="http://schemas.microsoft.com/office/drawing/2014/main" id="{C69F9E42-4A95-4420-8F94-6F8D476C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20" name="35">
            <a:extLst>
              <a:ext uri="{FF2B5EF4-FFF2-40B4-BE49-F238E27FC236}">
                <a16:creationId xmlns:a16="http://schemas.microsoft.com/office/drawing/2014/main" id="{4D155433-6EE3-405C-BB01-FAC8FDDCB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21" name="37">
            <a:extLst>
              <a:ext uri="{FF2B5EF4-FFF2-40B4-BE49-F238E27FC236}">
                <a16:creationId xmlns:a16="http://schemas.microsoft.com/office/drawing/2014/main" id="{350C16B5-8F8A-4632-8A3C-38A83E2A5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6D667218-26A6-4DA3-B4B8-2FC2EDA4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Buổi sáng thức dậy, bé thấy tia nắng ở đâu?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62936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dậy, bé thấy tia nắng ở trong lòng bàn tay, trên bàn học, trên tán cây.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0886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0D5D5-8182-4FCD-B501-91A843F9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627" y="4244906"/>
            <a:ext cx="4920915" cy="227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52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293017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em, buổi tối, tia nắng đi đâu?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332248"/>
            <a:ext cx="1052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buổi tối tia nắng đi 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47818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E359EE6F-EA67-4F65-9C7C-EB9778EC1026}"/>
              </a:ext>
            </a:extLst>
          </p:cNvPr>
          <p:cNvSpPr/>
          <p:nvPr/>
        </p:nvSpPr>
        <p:spPr>
          <a:xfrm>
            <a:off x="412456" y="3656128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Theo em, nhà nắng ở đâu?</a:t>
            </a: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DB4261A5-EDEC-4259-89CB-632636A7C200}"/>
              </a:ext>
            </a:extLst>
          </p:cNvPr>
          <p:cNvSpPr/>
          <p:nvPr/>
        </p:nvSpPr>
        <p:spPr>
          <a:xfrm>
            <a:off x="1209752" y="4695357"/>
            <a:ext cx="1052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nhà nắng ở cạnh bác mặt trời.</a:t>
            </a:r>
          </a:p>
        </p:txBody>
      </p:sp>
      <p:sp>
        <p:nvSpPr>
          <p:cNvPr id="13" name="Freeform 154">
            <a:extLst>
              <a:ext uri="{FF2B5EF4-FFF2-40B4-BE49-F238E27FC236}">
                <a16:creationId xmlns:a16="http://schemas.microsoft.com/office/drawing/2014/main" id="{22BBCA36-28B1-4A82-BF0B-8C4C2563A443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4889418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4982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  <p:bldP spid="11" grpId="0"/>
      <p:bldP spid="12" grpId="0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70364-546F-4E43-B522-271E4261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5" y="2879486"/>
            <a:ext cx="6791382" cy="1999661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21917577-70EE-4E20-B1DC-9B71398C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18EFCB35-DEB0-4DED-B3DD-061AF67D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049550AD-83E0-49C3-920B-BA6BD146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A2414B29-F745-4670-8B81-EE4DB165C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D377BA-6E2E-4821-A3C9-B7C0FEFC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94" y="4217616"/>
            <a:ext cx="4478074" cy="235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855443" y="1616932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86601" y="166104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5974890" y="1709702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5284" y="1615041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78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D377BA-6E2E-4821-A3C9-B7C0FEFC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94" y="4217616"/>
            <a:ext cx="4478074" cy="235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855443" y="1616932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86601" y="166104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5974890" y="1709702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5284" y="1615041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endParaRPr lang="zh-CN" altLang="en-US" sz="4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61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D377BA-6E2E-4821-A3C9-B7C0FEFCE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94" y="4217616"/>
            <a:ext cx="4478074" cy="2355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D059A3B8-B71C-4CD3-B227-C834B9F5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855443" y="1616932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b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vi-VN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86601" y="166104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68" t="13524" r="14167" b="31013"/>
          <a:stretch/>
        </p:blipFill>
        <p:spPr>
          <a:xfrm>
            <a:off x="5974890" y="1709702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5284" y="1615041"/>
            <a:ext cx="54942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endParaRPr lang="zh-CN" altLang="en-US" sz="4400" i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387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7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37DABD-594F-40D4-89CA-7C075BEA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92" y="3101267"/>
            <a:ext cx="5553937" cy="2005758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BFD15BAC-A77B-43E6-A8D3-FD5D78B48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B257AB77-2723-4D84-A72F-E64555E3A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5" name="35">
            <a:extLst>
              <a:ext uri="{FF2B5EF4-FFF2-40B4-BE49-F238E27FC236}">
                <a16:creationId xmlns:a16="http://schemas.microsoft.com/office/drawing/2014/main" id="{B3B0B81B-2B5C-4071-884A-376FCB491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6" name="37">
            <a:extLst>
              <a:ext uri="{FF2B5EF4-FFF2-40B4-BE49-F238E27FC236}">
                <a16:creationId xmlns:a16="http://schemas.microsoft.com/office/drawing/2014/main" id="{578E8541-3CDA-4FFB-BCE9-9CA42EB47A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9E0C9-99BC-48C9-961A-42DDDFC6C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09" y="965756"/>
            <a:ext cx="11923501" cy="55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8667" y="282992"/>
            <a:ext cx="10784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53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3837" y="2168865"/>
            <a:ext cx="763285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1" name="35">
            <a:extLst>
              <a:ext uri="{FF2B5EF4-FFF2-40B4-BE49-F238E27FC236}">
                <a16:creationId xmlns:a16="http://schemas.microsoft.com/office/drawing/2014/main" id="{009616BE-8FA6-4248-9F94-F011CF3AB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4" name="37">
            <a:extLst>
              <a:ext uri="{FF2B5EF4-FFF2-40B4-BE49-F238E27FC236}">
                <a16:creationId xmlns:a16="http://schemas.microsoft.com/office/drawing/2014/main" id="{186E9519-FC0C-4966-BF6E-F0B2EED34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614085-0038-4F55-BAC4-970DBE8E5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066"/>
            <a:ext cx="12192000" cy="562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38702"/>
            <a:ext cx="1067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98B4BB-C69D-451E-8176-B0EDB1708DEF}"/>
              </a:ext>
            </a:extLst>
          </p:cNvPr>
          <p:cNvSpPr txBox="1"/>
          <p:nvPr/>
        </p:nvSpPr>
        <p:spPr>
          <a:xfrm>
            <a:off x="1564220" y="5950527"/>
            <a:ext cx="10770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710971" y="5923934"/>
            <a:ext cx="10770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dirty="0" err="1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2" name="35">
            <a:extLst>
              <a:ext uri="{FF2B5EF4-FFF2-40B4-BE49-F238E27FC236}">
                <a16:creationId xmlns:a16="http://schemas.microsoft.com/office/drawing/2014/main" id="{FC3400EF-5171-4DD2-9C68-88C27AD47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7A38913A-054F-46B2-A185-5446A27F0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69307-BD7F-4A21-9CC7-9291830C6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347" y="3058531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C85EC071-EACC-4F49-AECD-5CB24AF1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thức dậy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1298789" y="3921552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7279603" y="39196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10183537" y="6150374"/>
            <a:ext cx="1531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7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C85EC071-EACC-4F49-AECD-5CB24AF17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6383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1298789" y="1343740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dậy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thấy buồn cười: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ai đang nhảy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vui vui.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79604" y="1343739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1298789" y="3921552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7279603" y="3919661"/>
            <a:ext cx="45897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10183537" y="6150374"/>
            <a:ext cx="1531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Thụy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18A08-3761-40DD-9E29-65BBBB54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790313" y="1334998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FFE96-2A2B-479E-8453-5073D6704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69163" y="1393734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2FAE7E-0164-4109-91DA-652B6DDBA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729947" y="3965660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1D8773-10D1-4453-94BE-056BA7F13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769209" y="4014322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667749" y="2618619"/>
            <a:ext cx="253215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sực</a:t>
            </a:r>
            <a:r>
              <a:rPr lang="en-US" altLang="zh-CN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353221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08853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463026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01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826392" y="2099501"/>
            <a:ext cx="42377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ngột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54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0" i="0" u="none" strike="noStrike" dirty="0" err="1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566284" y="2934298"/>
            <a:ext cx="27275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02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60245" y="2929288"/>
            <a:ext cx="423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4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44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0" i="0" u="none" strike="noStrike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7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431</TotalTime>
  <Words>629</Words>
  <Application>Microsoft Office PowerPoint</Application>
  <PresentationFormat>Widescreen</PresentationFormat>
  <Paragraphs>90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 Light</vt:lpstr>
      <vt:lpstr>Arial-Rounded</vt:lpstr>
      <vt:lpstr>.VnArial</vt:lpstr>
      <vt:lpstr>Calibri</vt:lpstr>
      <vt:lpstr>#9Slide01 Noi dung ngan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261</cp:revision>
  <dcterms:created xsi:type="dcterms:W3CDTF">2021-08-21T07:02:17Z</dcterms:created>
  <dcterms:modified xsi:type="dcterms:W3CDTF">2023-07-19T03:20:53Z</dcterms:modified>
  <cp:category>9Slide.vn</cp:category>
</cp:coreProperties>
</file>