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9"/>
  </p:notesMasterIdLst>
  <p:sldIdLst>
    <p:sldId id="277" r:id="rId2"/>
    <p:sldId id="259" r:id="rId3"/>
    <p:sldId id="454" r:id="rId4"/>
    <p:sldId id="260" r:id="rId5"/>
    <p:sldId id="257" r:id="rId6"/>
    <p:sldId id="456" r:id="rId7"/>
    <p:sldId id="262" r:id="rId8"/>
    <p:sldId id="263" r:id="rId9"/>
    <p:sldId id="268" r:id="rId10"/>
    <p:sldId id="455" r:id="rId11"/>
    <p:sldId id="266" r:id="rId12"/>
    <p:sldId id="269" r:id="rId13"/>
    <p:sldId id="271" r:id="rId14"/>
    <p:sldId id="261" r:id="rId15"/>
    <p:sldId id="272" r:id="rId16"/>
    <p:sldId id="276" r:id="rId17"/>
    <p:sldId id="264" r:id="rId18"/>
    <p:sldId id="270" r:id="rId19"/>
    <p:sldId id="273" r:id="rId20"/>
    <p:sldId id="274" r:id="rId21"/>
    <p:sldId id="265" r:id="rId22"/>
    <p:sldId id="275" r:id="rId23"/>
    <p:sldId id="267" r:id="rId24"/>
    <p:sldId id="450" r:id="rId25"/>
    <p:sldId id="451" r:id="rId26"/>
    <p:sldId id="452" r:id="rId27"/>
    <p:sldId id="453" r:id="rId28"/>
  </p:sldIdLst>
  <p:sldSz cx="12192000" cy="6858000"/>
  <p:notesSz cx="6858000" cy="9144000"/>
  <p:embeddedFontLst>
    <p:embeddedFont>
      <p:font typeface="#9Slide01 Noi dung ngan" panose="020B0604020202020204" charset="0"/>
      <p:regular r:id="rId30"/>
    </p:embeddedFont>
    <p:embeddedFont>
      <p:font typeface=".VnArial" panose="020B0604020202020204"/>
      <p:regular r:id="rId31"/>
      <p:bold r:id="rId32"/>
      <p:italic r:id="rId33"/>
      <p:boldItalic r:id="rId34"/>
    </p:embeddedFont>
    <p:embeddedFont>
      <p:font typeface="Arial-Rounded" panose="020B0500000000000000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HL Hoctro" panose="02000000000000000000" pitchFamily="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353"/>
    <a:srgbClr val="F2701F"/>
    <a:srgbClr val="06C5F5"/>
    <a:srgbClr val="F15A88"/>
    <a:srgbClr val="F8A9B9"/>
    <a:srgbClr val="3FC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trước – tranh hiện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53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hỏi k chữ, chỉ có âm thanh</a:t>
            </a:r>
          </a:p>
          <a:p>
            <a:r>
              <a:rPr lang="en-US"/>
              <a:t>Hình ảnh. Âm thanh đồng bộ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9192-8295-45BA-8666-87775CAA00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93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57E72B-C1ED-4439-AA21-03EF050C7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88170" y="2853949"/>
            <a:ext cx="8858256" cy="1950889"/>
          </a:xfrm>
          <a:prstGeom prst="rect">
            <a:avLst/>
          </a:prstGeom>
        </p:spPr>
      </p:pic>
      <p:sp>
        <p:nvSpPr>
          <p:cNvPr id="8" name="60">
            <a:extLst>
              <a:ext uri="{FF2B5EF4-FFF2-40B4-BE49-F238E27FC236}">
                <a16:creationId xmlns:a16="http://schemas.microsoft.com/office/drawing/2014/main" id="{2596BA64-F4FC-448E-8F9F-6F77C45872A9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E044EE-2AFB-4D30-828F-8C50287F2F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6807" y="664228"/>
            <a:ext cx="1902117" cy="4261473"/>
          </a:xfrm>
          <a:prstGeom prst="rect">
            <a:avLst/>
          </a:prstGeom>
        </p:spPr>
      </p:pic>
      <p:sp>
        <p:nvSpPr>
          <p:cNvPr id="10" name="PHẠM DUYÊN">
            <a:extLst>
              <a:ext uri="{FF2B5EF4-FFF2-40B4-BE49-F238E27FC236}">
                <a16:creationId xmlns:a16="http://schemas.microsoft.com/office/drawing/2014/main" id="{22958861-AE0B-4C07-AEC7-A19837FC7C1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1" name="63">
            <a:extLst>
              <a:ext uri="{FF2B5EF4-FFF2-40B4-BE49-F238E27FC236}">
                <a16:creationId xmlns:a16="http://schemas.microsoft.com/office/drawing/2014/main" id="{C8B319CA-02F5-4CCA-B079-C2D7FFC065A8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2" name="21">
            <a:extLst>
              <a:ext uri="{FF2B5EF4-FFF2-40B4-BE49-F238E27FC236}">
                <a16:creationId xmlns:a16="http://schemas.microsoft.com/office/drawing/2014/main" id="{5C3B308F-3EBB-4FE2-BD0D-4E6DF7B3200A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3" name="58">
            <a:extLst>
              <a:ext uri="{FF2B5EF4-FFF2-40B4-BE49-F238E27FC236}">
                <a16:creationId xmlns:a16="http://schemas.microsoft.com/office/drawing/2014/main" id="{D998065D-A73B-4654-8F4A-3C7A00EF1900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ABEAD0-1509-476D-810E-C91A9436D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8746" y="129286"/>
            <a:ext cx="2446953" cy="9344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972406-D9D6-4678-91E6-83C6CAFCEB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04748" y="419931"/>
            <a:ext cx="1133229" cy="1331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04A86-74EA-4412-9FFF-116AAD7978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13493" t="7108" r="15083" b="14612"/>
          <a:stretch/>
        </p:blipFill>
        <p:spPr>
          <a:xfrm>
            <a:off x="4894832" y="380274"/>
            <a:ext cx="2919335" cy="122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11" grpId="0" animBg="1"/>
          <p:bldP spid="12" grpId="0" animBg="1"/>
          <p:bldP spid="13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p:transition spd="slow">
    <p:comb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p:transition spd="slow">
    <p:comb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p:transition spd="slow">
    <p:comb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p:transition spd="slow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15A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" name="9">
            <a:extLst>
              <a:ext uri="{FF2B5EF4-FFF2-40B4-BE49-F238E27FC236}">
                <a16:creationId xmlns:a16="http://schemas.microsoft.com/office/drawing/2014/main" id="{31E1990E-03CA-4728-97AC-41301388565F}"/>
              </a:ext>
            </a:extLst>
          </p:cNvPr>
          <p:cNvSpPr/>
          <p:nvPr userDrawn="1"/>
        </p:nvSpPr>
        <p:spPr>
          <a:xfrm>
            <a:off x="495300" y="880611"/>
            <a:ext cx="11201400" cy="132109"/>
          </a:xfrm>
          <a:prstGeom prst="trapezoid">
            <a:avLst>
              <a:gd name="adj" fmla="val 47920"/>
            </a:avLst>
          </a:prstGeom>
          <a:solidFill>
            <a:srgbClr val="B8CCD5"/>
          </a:solidFill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9491F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5300" y="159476"/>
            <a:ext cx="4087210" cy="106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p:transition spd="slow">
    <p:comb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8A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5BF0AE-F741-4914-9440-26D5A1C2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12168" y="723607"/>
            <a:ext cx="8937511" cy="4224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289DE0-F75B-4B38-B1F1-79F713D8B9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736336"/>
            <a:ext cx="12192000" cy="11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p:transition spd="slow">
    <p:comb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p:transition spd="slow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p:transition spd="slow">
    <p:comb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p:transition spd="slow">
    <p:comb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p:transition spd="slow">
    <p:comb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p:transition spd="slow">
    <p:comb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7F5C7C28-79E0-4018-8C96-B5BF9984789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>
    <p:comb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19.gi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1.gif"/><Relationship Id="rId10" Type="http://schemas.openxmlformats.org/officeDocument/2006/relationships/slide" Target="slide27.xml"/><Relationship Id="rId4" Type="http://schemas.openxmlformats.org/officeDocument/2006/relationships/slide" Target="slide24.xml"/><Relationship Id="rId9" Type="http://schemas.openxmlformats.org/officeDocument/2006/relationships/image" Target="../media/image16.png"/><Relationship Id="rId14" Type="http://schemas.openxmlformats.org/officeDocument/2006/relationships/image" Target="../media/image20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4CD1ED-46F1-86D0-DEB2-7377157A3314}"/>
              </a:ext>
            </a:extLst>
          </p:cNvPr>
          <p:cNvSpPr txBox="1"/>
          <p:nvPr/>
        </p:nvSpPr>
        <p:spPr>
          <a:xfrm>
            <a:off x="2063059" y="156882"/>
            <a:ext cx="8193244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 TIỂU </a:t>
            </a:r>
            <a:r>
              <a:rPr lang="en-US" sz="3600" b="1" ker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ĐOÀN KHUÊ</a:t>
            </a:r>
            <a:endParaRPr lang="en-US" sz="36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4CAAE-8D0C-315B-EA24-A407942615FB}"/>
              </a:ext>
            </a:extLst>
          </p:cNvPr>
          <p:cNvSpPr txBox="1"/>
          <p:nvPr/>
        </p:nvSpPr>
        <p:spPr>
          <a:xfrm>
            <a:off x="1438003" y="2428779"/>
            <a:ext cx="9443355" cy="238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1500" b="1" kern="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3302209403"/>
      </p:ext>
    </p:extLst>
  </p:cSld>
  <p:clrMapOvr>
    <a:masterClrMapping/>
  </p:clrMapOvr>
  <p:transition spd="slow">
    <p:comb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 Nó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Kiến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Người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    Bồ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65473903-0ED6-5CEA-66B8-3876162B461F}"/>
              </a:ext>
            </a:extLst>
          </p:cNvPr>
          <p:cNvSpPr/>
          <p:nvPr/>
        </p:nvSpPr>
        <p:spPr>
          <a:xfrm>
            <a:off x="268499" y="1260205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3D05C35-096A-16DA-76D1-7F66AF177AB4}"/>
              </a:ext>
            </a:extLst>
          </p:cNvPr>
          <p:cNvSpPr/>
          <p:nvPr/>
        </p:nvSpPr>
        <p:spPr>
          <a:xfrm>
            <a:off x="7058602" y="1230511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5C15F2D-76E3-FEA2-F929-54692ECD249C}"/>
              </a:ext>
            </a:extLst>
          </p:cNvPr>
          <p:cNvSpPr/>
          <p:nvPr/>
        </p:nvSpPr>
        <p:spPr>
          <a:xfrm>
            <a:off x="268498" y="162508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47D573B-3262-2E5E-C096-5215A0CD8C0D}"/>
              </a:ext>
            </a:extLst>
          </p:cNvPr>
          <p:cNvSpPr/>
          <p:nvPr/>
        </p:nvSpPr>
        <p:spPr>
          <a:xfrm>
            <a:off x="268498" y="206543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5CE60C-68E6-167B-5F06-8238F81CA3DC}"/>
              </a:ext>
            </a:extLst>
          </p:cNvPr>
          <p:cNvSpPr/>
          <p:nvPr/>
        </p:nvSpPr>
        <p:spPr>
          <a:xfrm>
            <a:off x="1003781" y="2517651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6714E5C-DD29-D9B5-9DBD-3229FB0AF8F2}"/>
              </a:ext>
            </a:extLst>
          </p:cNvPr>
          <p:cNvSpPr/>
          <p:nvPr/>
        </p:nvSpPr>
        <p:spPr>
          <a:xfrm>
            <a:off x="268498" y="293025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3A2DB0-7039-B270-A8AB-8FA8B0F0533D}"/>
              </a:ext>
            </a:extLst>
          </p:cNvPr>
          <p:cNvSpPr/>
          <p:nvPr/>
        </p:nvSpPr>
        <p:spPr>
          <a:xfrm>
            <a:off x="9580138" y="293025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4C6E6A1-6373-4894-BC3A-0B3A811127C6}"/>
              </a:ext>
            </a:extLst>
          </p:cNvPr>
          <p:cNvSpPr/>
          <p:nvPr/>
        </p:nvSpPr>
        <p:spPr>
          <a:xfrm>
            <a:off x="5317544" y="3374054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CEC1D10-835A-842E-80AD-811533535F37}"/>
              </a:ext>
            </a:extLst>
          </p:cNvPr>
          <p:cNvSpPr/>
          <p:nvPr/>
        </p:nvSpPr>
        <p:spPr>
          <a:xfrm>
            <a:off x="9580138" y="3382327"/>
            <a:ext cx="371581" cy="371581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A048246-F9F4-CDC5-DB91-E435FF3ED0F0}"/>
              </a:ext>
            </a:extLst>
          </p:cNvPr>
          <p:cNvGrpSpPr/>
          <p:nvPr/>
        </p:nvGrpSpPr>
        <p:grpSpPr>
          <a:xfrm>
            <a:off x="268497" y="4230742"/>
            <a:ext cx="426722" cy="376034"/>
            <a:chOff x="268497" y="4230742"/>
            <a:chExt cx="426722" cy="37603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2A2AE5-481B-F337-9BCF-4EDA67204689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1DD585A-9682-C8A4-1F69-A9F337856CA2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37B917-E552-E800-DB12-C036D672753D}"/>
              </a:ext>
            </a:extLst>
          </p:cNvPr>
          <p:cNvGrpSpPr/>
          <p:nvPr/>
        </p:nvGrpSpPr>
        <p:grpSpPr>
          <a:xfrm>
            <a:off x="268497" y="4673319"/>
            <a:ext cx="426722" cy="376034"/>
            <a:chOff x="268497" y="4230742"/>
            <a:chExt cx="426722" cy="37603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28C64DA-8F8E-3440-271A-1F17797AC663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7749C0-CC66-F58C-0125-6ACA8713D901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A8C85F-D3C9-79A0-4575-F0425FDB5F68}"/>
              </a:ext>
            </a:extLst>
          </p:cNvPr>
          <p:cNvGrpSpPr/>
          <p:nvPr/>
        </p:nvGrpSpPr>
        <p:grpSpPr>
          <a:xfrm>
            <a:off x="268497" y="5082424"/>
            <a:ext cx="426722" cy="376034"/>
            <a:chOff x="268497" y="4230742"/>
            <a:chExt cx="426722" cy="37603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F3A4F9-8317-329D-872E-7AF93FF2C55A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443DC7-28A1-E00D-169F-3AA12F02F095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12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68B3922-8D77-DC1E-E9E2-07C7DF3AB879}"/>
              </a:ext>
            </a:extLst>
          </p:cNvPr>
          <p:cNvGrpSpPr/>
          <p:nvPr/>
        </p:nvGrpSpPr>
        <p:grpSpPr>
          <a:xfrm>
            <a:off x="268497" y="5511618"/>
            <a:ext cx="426722" cy="376034"/>
            <a:chOff x="268497" y="4230742"/>
            <a:chExt cx="426722" cy="37603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390CB08-D805-3862-934E-3E34259FF69C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7EE4EA9-8C68-7BB3-CA43-7E84602C81C3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13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0639FE-7388-225E-98CB-42D1A8E84D81}"/>
              </a:ext>
            </a:extLst>
          </p:cNvPr>
          <p:cNvGrpSpPr/>
          <p:nvPr/>
        </p:nvGrpSpPr>
        <p:grpSpPr>
          <a:xfrm>
            <a:off x="268497" y="5966061"/>
            <a:ext cx="426722" cy="376034"/>
            <a:chOff x="268497" y="4230742"/>
            <a:chExt cx="426722" cy="376034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8DBC69B-3CA1-533E-2CB6-245E299706E0}"/>
                </a:ext>
              </a:extLst>
            </p:cNvPr>
            <p:cNvSpPr/>
            <p:nvPr/>
          </p:nvSpPr>
          <p:spPr>
            <a:xfrm>
              <a:off x="268497" y="4235195"/>
              <a:ext cx="371581" cy="371581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00206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640AE8D-F616-CBB5-49EA-81C1E27FE56A}"/>
                </a:ext>
              </a:extLst>
            </p:cNvPr>
            <p:cNvSpPr txBox="1"/>
            <p:nvPr/>
          </p:nvSpPr>
          <p:spPr>
            <a:xfrm>
              <a:off x="268497" y="4230742"/>
              <a:ext cx="4267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>
                  <a:solidFill>
                    <a:srgbClr val="002060"/>
                  </a:solidFill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42153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2505B6-8978-4745-958E-F437C1355E14}"/>
              </a:ext>
            </a:extLst>
          </p:cNvPr>
          <p:cNvSpPr txBox="1"/>
          <p:nvPr/>
        </p:nvSpPr>
        <p:spPr>
          <a:xfrm>
            <a:off x="526086" y="4253340"/>
            <a:ext cx="111398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lập tức, nó bò đến cắn vào chân anh ta.</a:t>
            </a:r>
            <a:endParaRPr lang="zh-CN" alt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F68E1-AE3F-453F-9F25-A3CD01F69C94}"/>
              </a:ext>
            </a:extLst>
          </p:cNvPr>
          <p:cNvSpPr txBox="1"/>
          <p:nvPr/>
        </p:nvSpPr>
        <p:spPr>
          <a:xfrm>
            <a:off x="526086" y="1322722"/>
            <a:ext cx="1113982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tiếng kêu cứu của kiến, bồ câu nhanh trí nhặt một chiếc lá thả xuống n</a:t>
            </a:r>
            <a:r>
              <a:rPr lang="en-US" sz="5400" b="1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ước</a:t>
            </a:r>
            <a:r>
              <a:rPr lang="en-US" sz="54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zh-CN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B303EA-8D3D-4EAF-9A51-1F80366B8FA4}"/>
              </a:ext>
            </a:extLst>
          </p:cNvPr>
          <p:cNvCxnSpPr/>
          <p:nvPr/>
        </p:nvCxnSpPr>
        <p:spPr>
          <a:xfrm flipH="1">
            <a:off x="3218339" y="2338100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8ADD856-431F-45E4-A491-8B52A28EFE4F}"/>
              </a:ext>
            </a:extLst>
          </p:cNvPr>
          <p:cNvGrpSpPr/>
          <p:nvPr/>
        </p:nvGrpSpPr>
        <p:grpSpPr>
          <a:xfrm>
            <a:off x="2361990" y="3163163"/>
            <a:ext cx="249979" cy="628593"/>
            <a:chOff x="3075709" y="1064527"/>
            <a:chExt cx="324390" cy="826618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B44EBB-F3F7-4B16-9DF9-4245FF7320DB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28C149-A322-49E8-913D-6B9F76B3E1EF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0D47909-9B40-4145-9B44-CFF47C5A992C}"/>
              </a:ext>
            </a:extLst>
          </p:cNvPr>
          <p:cNvCxnSpPr/>
          <p:nvPr/>
        </p:nvCxnSpPr>
        <p:spPr>
          <a:xfrm flipH="1">
            <a:off x="9251033" y="1489365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3485C3-6012-484F-9703-C8CC5B38E468}"/>
              </a:ext>
            </a:extLst>
          </p:cNvPr>
          <p:cNvCxnSpPr/>
          <p:nvPr/>
        </p:nvCxnSpPr>
        <p:spPr>
          <a:xfrm flipH="1">
            <a:off x="4373297" y="444649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F7C056-0224-4C5F-83DB-E6A6EC650799}"/>
              </a:ext>
            </a:extLst>
          </p:cNvPr>
          <p:cNvCxnSpPr/>
          <p:nvPr/>
        </p:nvCxnSpPr>
        <p:spPr>
          <a:xfrm flipH="1">
            <a:off x="7556604" y="4446494"/>
            <a:ext cx="174734" cy="628593"/>
          </a:xfrm>
          <a:prstGeom prst="line">
            <a:avLst/>
          </a:prstGeom>
          <a:ln w="38100">
            <a:solidFill>
              <a:srgbClr val="0089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7A92E0-2AAC-4666-BC71-053F40AD9DA0}"/>
              </a:ext>
            </a:extLst>
          </p:cNvPr>
          <p:cNvGrpSpPr/>
          <p:nvPr/>
        </p:nvGrpSpPr>
        <p:grpSpPr>
          <a:xfrm>
            <a:off x="2611969" y="5296717"/>
            <a:ext cx="249979" cy="628593"/>
            <a:chOff x="3075709" y="1064527"/>
            <a:chExt cx="324390" cy="826618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0BAE27-F7E1-417D-9411-7F191E126EF7}"/>
                </a:ext>
              </a:extLst>
            </p:cNvPr>
            <p:cNvCxnSpPr/>
            <p:nvPr/>
          </p:nvCxnSpPr>
          <p:spPr>
            <a:xfrm flipH="1">
              <a:off x="3075709" y="1064527"/>
              <a:ext cx="226747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EE0B60-E0B0-41D4-AC61-DDFA9F4A29EC}"/>
                </a:ext>
              </a:extLst>
            </p:cNvPr>
            <p:cNvCxnSpPr/>
            <p:nvPr/>
          </p:nvCxnSpPr>
          <p:spPr>
            <a:xfrm flipH="1">
              <a:off x="3173351" y="1064527"/>
              <a:ext cx="226748" cy="826618"/>
            </a:xfrm>
            <a:prstGeom prst="line">
              <a:avLst/>
            </a:prstGeom>
            <a:ln w="28575">
              <a:solidFill>
                <a:srgbClr val="0089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0F6F2-8277-4365-8CA3-185A91F63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930" y="120195"/>
            <a:ext cx="7149652" cy="13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4384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3954D-5777-470A-A4AE-3A46DF965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13673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69021-2B5D-4B1A-9810-E4D2282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2880649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2D6126-6AC2-4714-93ED-18EF50B01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85366" y="410287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9412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29D2E524-97FC-4966-AB69-0986B50B791B}"/>
              </a:ext>
            </a:extLst>
          </p:cNvPr>
          <p:cNvGrpSpPr/>
          <p:nvPr/>
        </p:nvGrpSpPr>
        <p:grpSpPr>
          <a:xfrm>
            <a:off x="276138" y="4222806"/>
            <a:ext cx="6012874" cy="2110729"/>
            <a:chOff x="276138" y="4222806"/>
            <a:chExt cx="6012874" cy="2110729"/>
          </a:xfrm>
        </p:grpSpPr>
        <p:grpSp>
          <p:nvGrpSpPr>
            <p:cNvPr id="35" name="79">
              <a:extLst>
                <a:ext uri="{FF2B5EF4-FFF2-40B4-BE49-F238E27FC236}">
                  <a16:creationId xmlns:a16="http://schemas.microsoft.com/office/drawing/2014/main" id="{6D5F08C5-FC56-4D82-AC46-88C1C092D8B7}"/>
                </a:ext>
              </a:extLst>
            </p:cNvPr>
            <p:cNvGrpSpPr/>
            <p:nvPr/>
          </p:nvGrpSpPr>
          <p:grpSpPr>
            <a:xfrm>
              <a:off x="276138" y="4222806"/>
              <a:ext cx="6012874" cy="2110729"/>
              <a:chOff x="2149476" y="3248025"/>
              <a:chExt cx="4049713" cy="739775"/>
            </a:xfrm>
          </p:grpSpPr>
          <p:sp>
            <p:nvSpPr>
              <p:cNvPr id="36" name="Oval 17">
                <a:extLst>
                  <a:ext uri="{FF2B5EF4-FFF2-40B4-BE49-F238E27FC236}">
                    <a16:creationId xmlns:a16="http://schemas.microsoft.com/office/drawing/2014/main" id="{6E9D672E-D74A-4639-B10B-C4F35D09A5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3487738"/>
                <a:ext cx="261938" cy="261938"/>
              </a:xfrm>
              <a:prstGeom prst="ellipse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Oval 18">
                <a:extLst>
                  <a:ext uri="{FF2B5EF4-FFF2-40B4-BE49-F238E27FC236}">
                    <a16:creationId xmlns:a16="http://schemas.microsoft.com/office/drawing/2014/main" id="{79EC72D6-6A27-41F1-AC25-C71E9BB60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3519488"/>
                <a:ext cx="198438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Oval 19">
                <a:extLst>
                  <a:ext uri="{FF2B5EF4-FFF2-40B4-BE49-F238E27FC236}">
                    <a16:creationId xmlns:a16="http://schemas.microsoft.com/office/drawing/2014/main" id="{3EB3461A-C485-47C7-B0A0-7F0D6E879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3554413"/>
                <a:ext cx="128588" cy="128588"/>
              </a:xfrm>
              <a:prstGeom prst="ellipse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Rectangle 20">
                <a:extLst>
                  <a:ext uri="{FF2B5EF4-FFF2-40B4-BE49-F238E27FC236}">
                    <a16:creationId xmlns:a16="http://schemas.microsoft.com/office/drawing/2014/main" id="{78C499BF-2951-4FF5-8326-F405F5A07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3608388"/>
                <a:ext cx="415925" cy="19050"/>
              </a:xfrm>
              <a:prstGeom prst="rect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0" name="Freeform 21">
                <a:extLst>
                  <a:ext uri="{FF2B5EF4-FFF2-40B4-BE49-F238E27FC236}">
                    <a16:creationId xmlns:a16="http://schemas.microsoft.com/office/drawing/2014/main" id="{C601B79F-F528-45CD-8040-36919F2FF1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333750"/>
                <a:ext cx="522288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22">
                <a:extLst>
                  <a:ext uri="{FF2B5EF4-FFF2-40B4-BE49-F238E27FC236}">
                    <a16:creationId xmlns:a16="http://schemas.microsoft.com/office/drawing/2014/main" id="{7C27E9B2-3135-439D-A0DE-C549BF28D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248025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23">
                <a:extLst>
                  <a:ext uri="{FF2B5EF4-FFF2-40B4-BE49-F238E27FC236}">
                    <a16:creationId xmlns:a16="http://schemas.microsoft.com/office/drawing/2014/main" id="{DC798C70-E3DC-4C44-9FD7-B320170CED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902075"/>
                <a:ext cx="69850" cy="85725"/>
              </a:xfrm>
              <a:custGeom>
                <a:avLst/>
                <a:gdLst>
                  <a:gd name="T0" fmla="*/ 44 w 44"/>
                  <a:gd name="T1" fmla="*/ 0 h 54"/>
                  <a:gd name="T2" fmla="*/ 0 w 44"/>
                  <a:gd name="T3" fmla="*/ 0 h 54"/>
                  <a:gd name="T4" fmla="*/ 0 w 44"/>
                  <a:gd name="T5" fmla="*/ 54 h 54"/>
                  <a:gd name="T6" fmla="*/ 44 w 4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24">
                <a:extLst>
                  <a:ext uri="{FF2B5EF4-FFF2-40B4-BE49-F238E27FC236}">
                    <a16:creationId xmlns:a16="http://schemas.microsoft.com/office/drawing/2014/main" id="{018B1F35-B3DA-4C40-8812-EE49DEA71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9476" y="3333750"/>
                <a:ext cx="525463" cy="568325"/>
              </a:xfrm>
              <a:custGeom>
                <a:avLst/>
                <a:gdLst>
                  <a:gd name="T0" fmla="*/ 115 w 213"/>
                  <a:gd name="T1" fmla="*/ 0 h 230"/>
                  <a:gd name="T2" fmla="*/ 213 w 213"/>
                  <a:gd name="T3" fmla="*/ 0 h 230"/>
                  <a:gd name="T4" fmla="*/ 213 w 213"/>
                  <a:gd name="T5" fmla="*/ 230 h 230"/>
                  <a:gd name="T6" fmla="*/ 115 w 213"/>
                  <a:gd name="T7" fmla="*/ 230 h 230"/>
                  <a:gd name="T8" fmla="*/ 0 w 213"/>
                  <a:gd name="T9" fmla="*/ 115 h 230"/>
                  <a:gd name="T10" fmla="*/ 115 w 213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30">
                    <a:moveTo>
                      <a:pt x="115" y="0"/>
                    </a:moveTo>
                    <a:cubicBezTo>
                      <a:pt x="213" y="0"/>
                      <a:pt x="213" y="0"/>
                      <a:pt x="213" y="0"/>
                    </a:cubicBezTo>
                    <a:cubicBezTo>
                      <a:pt x="213" y="230"/>
                      <a:pt x="213" y="230"/>
                      <a:pt x="213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2" y="230"/>
                      <a:pt x="0" y="179"/>
                      <a:pt x="0" y="115"/>
                    </a:cubicBezTo>
                    <a:cubicBezTo>
                      <a:pt x="0" y="52"/>
                      <a:pt x="52" y="0"/>
                      <a:pt x="115" y="0"/>
                    </a:cubicBez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25">
                <a:extLst>
                  <a:ext uri="{FF2B5EF4-FFF2-40B4-BE49-F238E27FC236}">
                    <a16:creationId xmlns:a16="http://schemas.microsoft.com/office/drawing/2014/main" id="{8583C507-CAA3-4E25-A565-81A515AFB2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501" y="3248025"/>
                <a:ext cx="71438" cy="85725"/>
              </a:xfrm>
              <a:custGeom>
                <a:avLst/>
                <a:gdLst>
                  <a:gd name="T0" fmla="*/ 0 w 45"/>
                  <a:gd name="T1" fmla="*/ 54 h 54"/>
                  <a:gd name="T2" fmla="*/ 45 w 45"/>
                  <a:gd name="T3" fmla="*/ 54 h 54"/>
                  <a:gd name="T4" fmla="*/ 45 w 45"/>
                  <a:gd name="T5" fmla="*/ 0 h 54"/>
                  <a:gd name="T6" fmla="*/ 0 w 45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0" y="54"/>
                    </a:moveTo>
                    <a:lnTo>
                      <a:pt x="45" y="54"/>
                    </a:lnTo>
                    <a:lnTo>
                      <a:pt x="45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26">
                <a:extLst>
                  <a:ext uri="{FF2B5EF4-FFF2-40B4-BE49-F238E27FC236}">
                    <a16:creationId xmlns:a16="http://schemas.microsoft.com/office/drawing/2014/main" id="{7033A545-022A-48FF-8284-718C55DE5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3501" y="3902075"/>
                <a:ext cx="71438" cy="85725"/>
              </a:xfrm>
              <a:custGeom>
                <a:avLst/>
                <a:gdLst>
                  <a:gd name="T0" fmla="*/ 0 w 45"/>
                  <a:gd name="T1" fmla="*/ 0 h 54"/>
                  <a:gd name="T2" fmla="*/ 45 w 45"/>
                  <a:gd name="T3" fmla="*/ 0 h 54"/>
                  <a:gd name="T4" fmla="*/ 45 w 45"/>
                  <a:gd name="T5" fmla="*/ 54 h 54"/>
                  <a:gd name="T6" fmla="*/ 0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0" y="0"/>
                    </a:moveTo>
                    <a:lnTo>
                      <a:pt x="45" y="0"/>
                    </a:lnTo>
                    <a:lnTo>
                      <a:pt x="45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49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Rectangle 27">
                <a:extLst>
                  <a:ext uri="{FF2B5EF4-FFF2-40B4-BE49-F238E27FC236}">
                    <a16:creationId xmlns:a16="http://schemas.microsoft.com/office/drawing/2014/main" id="{A1E0397A-7338-4CBE-8387-742D68B9B1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4938" y="3248025"/>
                <a:ext cx="2454275" cy="739775"/>
              </a:xfrm>
              <a:prstGeom prst="rect">
                <a:avLst/>
              </a:prstGeom>
              <a:solidFill>
                <a:srgbClr val="44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44EE996-B833-4A0B-8B7B-A8EEC0DB6C59}"/>
                </a:ext>
              </a:extLst>
            </p:cNvPr>
            <p:cNvSpPr txBox="1"/>
            <p:nvPr/>
          </p:nvSpPr>
          <p:spPr>
            <a:xfrm>
              <a:off x="4693717" y="4643629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D2566AF-BCC5-43FD-82FF-21A59F61622C}"/>
              </a:ext>
            </a:extLst>
          </p:cNvPr>
          <p:cNvGrpSpPr/>
          <p:nvPr/>
        </p:nvGrpSpPr>
        <p:grpSpPr>
          <a:xfrm>
            <a:off x="276138" y="1293208"/>
            <a:ext cx="6015233" cy="2119787"/>
            <a:chOff x="276138" y="1293208"/>
            <a:chExt cx="6015233" cy="2119787"/>
          </a:xfrm>
        </p:grpSpPr>
        <p:grpSp>
          <p:nvGrpSpPr>
            <p:cNvPr id="9" name="81">
              <a:extLst>
                <a:ext uri="{FF2B5EF4-FFF2-40B4-BE49-F238E27FC236}">
                  <a16:creationId xmlns:a16="http://schemas.microsoft.com/office/drawing/2014/main" id="{71BE9735-894A-4FC2-BC72-1C05280D12BA}"/>
                </a:ext>
              </a:extLst>
            </p:cNvPr>
            <p:cNvGrpSpPr/>
            <p:nvPr/>
          </p:nvGrpSpPr>
          <p:grpSpPr>
            <a:xfrm>
              <a:off x="276138" y="1293208"/>
              <a:ext cx="6015233" cy="2119787"/>
              <a:chOff x="2147888" y="1771650"/>
              <a:chExt cx="4051301" cy="74295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C3152D7-69C2-40A9-B51C-8F40808629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7251" y="2012950"/>
                <a:ext cx="261938" cy="26193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1C198305-95DD-471A-B94F-2769ADB93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9001" y="2043113"/>
                <a:ext cx="198438" cy="2000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Oval 8">
                <a:extLst>
                  <a:ext uri="{FF2B5EF4-FFF2-40B4-BE49-F238E27FC236}">
                    <a16:creationId xmlns:a16="http://schemas.microsoft.com/office/drawing/2014/main" id="{74817E01-96B3-40AF-B7BC-B5E9BC9A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6" y="2079625"/>
                <a:ext cx="128588" cy="128588"/>
              </a:xfrm>
              <a:prstGeom prst="ellipse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38E7F769-4281-43F5-A5D6-8CD4C6E79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38788" y="2132013"/>
                <a:ext cx="415925" cy="22225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AC55FC98-22A4-42A3-8D16-AD577601BB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860550"/>
                <a:ext cx="525463" cy="568954"/>
              </a:xfrm>
              <a:custGeom>
                <a:avLst/>
                <a:gdLst>
                  <a:gd name="T0" fmla="*/ 98 w 213"/>
                  <a:gd name="T1" fmla="*/ 0 h 229"/>
                  <a:gd name="T2" fmla="*/ 0 w 213"/>
                  <a:gd name="T3" fmla="*/ 0 h 229"/>
                  <a:gd name="T4" fmla="*/ 0 w 213"/>
                  <a:gd name="T5" fmla="*/ 229 h 229"/>
                  <a:gd name="T6" fmla="*/ 98 w 213"/>
                  <a:gd name="T7" fmla="*/ 229 h 229"/>
                  <a:gd name="T8" fmla="*/ 213 w 213"/>
                  <a:gd name="T9" fmla="*/ 114 h 229"/>
                  <a:gd name="T10" fmla="*/ 98 w 213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3" h="229">
                    <a:moveTo>
                      <a:pt x="9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29"/>
                      <a:pt x="0" y="229"/>
                      <a:pt x="0" y="229"/>
                    </a:cubicBezTo>
                    <a:cubicBezTo>
                      <a:pt x="98" y="229"/>
                      <a:pt x="98" y="229"/>
                      <a:pt x="98" y="229"/>
                    </a:cubicBezTo>
                    <a:cubicBezTo>
                      <a:pt x="161" y="229"/>
                      <a:pt x="213" y="178"/>
                      <a:pt x="213" y="114"/>
                    </a:cubicBezTo>
                    <a:cubicBezTo>
                      <a:pt x="213" y="51"/>
                      <a:pt x="161" y="0"/>
                      <a:pt x="98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69AADF79-337B-41F0-9CE3-B2FE82298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1771650"/>
                <a:ext cx="71438" cy="88900"/>
              </a:xfrm>
              <a:custGeom>
                <a:avLst/>
                <a:gdLst>
                  <a:gd name="T0" fmla="*/ 45 w 45"/>
                  <a:gd name="T1" fmla="*/ 56 h 56"/>
                  <a:gd name="T2" fmla="*/ 0 w 45"/>
                  <a:gd name="T3" fmla="*/ 56 h 56"/>
                  <a:gd name="T4" fmla="*/ 0 w 45"/>
                  <a:gd name="T5" fmla="*/ 0 h 56"/>
                  <a:gd name="T6" fmla="*/ 45 w 45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45" y="56"/>
                    </a:moveTo>
                    <a:lnTo>
                      <a:pt x="0" y="56"/>
                    </a:lnTo>
                    <a:lnTo>
                      <a:pt x="0" y="0"/>
                    </a:lnTo>
                    <a:lnTo>
                      <a:pt x="45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200985F0-9465-49F8-8F74-59AFEE99A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4451" y="2428875"/>
                <a:ext cx="71438" cy="85725"/>
              </a:xfrm>
              <a:custGeom>
                <a:avLst/>
                <a:gdLst>
                  <a:gd name="T0" fmla="*/ 45 w 45"/>
                  <a:gd name="T1" fmla="*/ 0 h 54"/>
                  <a:gd name="T2" fmla="*/ 0 w 45"/>
                  <a:gd name="T3" fmla="*/ 0 h 54"/>
                  <a:gd name="T4" fmla="*/ 0 w 45"/>
                  <a:gd name="T5" fmla="*/ 54 h 54"/>
                  <a:gd name="T6" fmla="*/ 45 w 45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4">
                    <a:moveTo>
                      <a:pt x="45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1141869D-0BE1-479A-9C9B-5CAA77A70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7888" y="1860550"/>
                <a:ext cx="522288" cy="565150"/>
              </a:xfrm>
              <a:custGeom>
                <a:avLst/>
                <a:gdLst>
                  <a:gd name="T0" fmla="*/ 115 w 212"/>
                  <a:gd name="T1" fmla="*/ 0 h 229"/>
                  <a:gd name="T2" fmla="*/ 212 w 212"/>
                  <a:gd name="T3" fmla="*/ 0 h 229"/>
                  <a:gd name="T4" fmla="*/ 212 w 212"/>
                  <a:gd name="T5" fmla="*/ 229 h 229"/>
                  <a:gd name="T6" fmla="*/ 115 w 212"/>
                  <a:gd name="T7" fmla="*/ 229 h 229"/>
                  <a:gd name="T8" fmla="*/ 0 w 212"/>
                  <a:gd name="T9" fmla="*/ 114 h 229"/>
                  <a:gd name="T10" fmla="*/ 115 w 212"/>
                  <a:gd name="T11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29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29"/>
                      <a:pt x="212" y="229"/>
                      <a:pt x="212" y="229"/>
                    </a:cubicBezTo>
                    <a:cubicBezTo>
                      <a:pt x="115" y="229"/>
                      <a:pt x="115" y="229"/>
                      <a:pt x="115" y="229"/>
                    </a:cubicBezTo>
                    <a:cubicBezTo>
                      <a:pt x="51" y="229"/>
                      <a:pt x="0" y="178"/>
                      <a:pt x="0" y="114"/>
                    </a:cubicBezTo>
                    <a:cubicBezTo>
                      <a:pt x="0" y="51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EF0FF848-6040-4CF0-A50F-A42432EBC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326" y="1771650"/>
                <a:ext cx="69850" cy="88900"/>
              </a:xfrm>
              <a:custGeom>
                <a:avLst/>
                <a:gdLst>
                  <a:gd name="T0" fmla="*/ 0 w 44"/>
                  <a:gd name="T1" fmla="*/ 56 h 56"/>
                  <a:gd name="T2" fmla="*/ 44 w 44"/>
                  <a:gd name="T3" fmla="*/ 56 h 56"/>
                  <a:gd name="T4" fmla="*/ 44 w 44"/>
                  <a:gd name="T5" fmla="*/ 0 h 56"/>
                  <a:gd name="T6" fmla="*/ 0 w 44"/>
                  <a:gd name="T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56"/>
                    </a:moveTo>
                    <a:lnTo>
                      <a:pt x="44" y="56"/>
                    </a:lnTo>
                    <a:lnTo>
                      <a:pt x="44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41E6A784-FF57-43A0-B990-ED994120D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8738" y="2425700"/>
                <a:ext cx="71438" cy="88900"/>
              </a:xfrm>
              <a:custGeom>
                <a:avLst/>
                <a:gdLst>
                  <a:gd name="T0" fmla="*/ 0 w 45"/>
                  <a:gd name="T1" fmla="*/ 0 h 56"/>
                  <a:gd name="T2" fmla="*/ 45 w 45"/>
                  <a:gd name="T3" fmla="*/ 0 h 56"/>
                  <a:gd name="T4" fmla="*/ 45 w 45"/>
                  <a:gd name="T5" fmla="*/ 56 h 56"/>
                  <a:gd name="T6" fmla="*/ 0 w 45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" h="56">
                    <a:moveTo>
                      <a:pt x="0" y="0"/>
                    </a:moveTo>
                    <a:lnTo>
                      <a:pt x="45" y="0"/>
                    </a:lnTo>
                    <a:lnTo>
                      <a:pt x="45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B32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id="{C42858FD-1858-45C1-88EC-A3200311A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0176" y="1771650"/>
                <a:ext cx="2454275" cy="742950"/>
              </a:xfrm>
              <a:prstGeom prst="rect">
                <a:avLst/>
              </a:prstGeom>
              <a:solidFill>
                <a:srgbClr val="E23A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089E2B3-5679-4FC5-8887-6680994C79B7}"/>
                </a:ext>
              </a:extLst>
            </p:cNvPr>
            <p:cNvSpPr txBox="1"/>
            <p:nvPr/>
          </p:nvSpPr>
          <p:spPr>
            <a:xfrm>
              <a:off x="4722656" y="1588391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</a:t>
              </a:r>
            </a:p>
          </p:txBody>
        </p:sp>
      </p:grpSp>
      <p:sp>
        <p:nvSpPr>
          <p:cNvPr id="48" name="TextBox 7">
            <a:extLst>
              <a:ext uri="{FF2B5EF4-FFF2-40B4-BE49-F238E27FC236}">
                <a16:creationId xmlns:a16="http://schemas.microsoft.com/office/drawing/2014/main" id="{BCB44647-748A-45B6-802A-01FCC463779F}"/>
              </a:ext>
            </a:extLst>
          </p:cNvPr>
          <p:cNvSpPr txBox="1"/>
          <p:nvPr/>
        </p:nvSpPr>
        <p:spPr bwMode="auto">
          <a:xfrm>
            <a:off x="937731" y="1254436"/>
            <a:ext cx="3854161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 vẫy:</a:t>
            </a:r>
            <a:r>
              <a:rPr lang="vi-V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liên tiếp để thoát khỏi một tình trạng nào đó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88A3257-F47F-4974-813A-EB32C8BC5FBC}"/>
              </a:ext>
            </a:extLst>
          </p:cNvPr>
          <p:cNvGrpSpPr/>
          <p:nvPr/>
        </p:nvGrpSpPr>
        <p:grpSpPr>
          <a:xfrm>
            <a:off x="5902454" y="2844096"/>
            <a:ext cx="6013408" cy="2119787"/>
            <a:chOff x="5902454" y="2844096"/>
            <a:chExt cx="6013408" cy="2119787"/>
          </a:xfrm>
        </p:grpSpPr>
        <p:grpSp>
          <p:nvGrpSpPr>
            <p:cNvPr id="22" name="80">
              <a:extLst>
                <a:ext uri="{FF2B5EF4-FFF2-40B4-BE49-F238E27FC236}">
                  <a16:creationId xmlns:a16="http://schemas.microsoft.com/office/drawing/2014/main" id="{4C0A116A-F26D-439F-B5B2-25C2C4B61623}"/>
                </a:ext>
              </a:extLst>
            </p:cNvPr>
            <p:cNvGrpSpPr/>
            <p:nvPr/>
          </p:nvGrpSpPr>
          <p:grpSpPr>
            <a:xfrm>
              <a:off x="5902454" y="2844096"/>
              <a:ext cx="6013408" cy="2119787"/>
              <a:chOff x="5935663" y="2509838"/>
              <a:chExt cx="3724275" cy="742950"/>
            </a:xfrm>
          </p:grpSpPr>
          <p:sp>
            <p:nvSpPr>
              <p:cNvPr id="23" name="Oval 39">
                <a:extLst>
                  <a:ext uri="{FF2B5EF4-FFF2-40B4-BE49-F238E27FC236}">
                    <a16:creationId xmlns:a16="http://schemas.microsoft.com/office/drawing/2014/main" id="{AF4FEEFB-7703-466E-B228-B8924F061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5663" y="2749550"/>
                <a:ext cx="260350" cy="26193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Oval 40">
                <a:extLst>
                  <a:ext uri="{FF2B5EF4-FFF2-40B4-BE49-F238E27FC236}">
                    <a16:creationId xmlns:a16="http://schemas.microsoft.com/office/drawing/2014/main" id="{E068CFD8-A9F0-4ECF-9D5A-56FCCFD3A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7413" y="2781300"/>
                <a:ext cx="200025" cy="1968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Oval 41">
                <a:extLst>
                  <a:ext uri="{FF2B5EF4-FFF2-40B4-BE49-F238E27FC236}">
                    <a16:creationId xmlns:a16="http://schemas.microsoft.com/office/drawing/2014/main" id="{44A79EA3-69B3-452A-B9A0-9FF64B0E0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2338" y="2816225"/>
                <a:ext cx="127000" cy="128588"/>
              </a:xfrm>
              <a:prstGeom prst="ellipse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Rectangle 42">
                <a:extLst>
                  <a:ext uri="{FF2B5EF4-FFF2-40B4-BE49-F238E27FC236}">
                    <a16:creationId xmlns:a16="http://schemas.microsoft.com/office/drawing/2014/main" id="{B54504F8-55A5-4A2B-8766-75E93C6A53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8551" y="2870200"/>
                <a:ext cx="417513" cy="190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78DBF9F2-5927-4FD7-889B-620224415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1763" y="2595563"/>
                <a:ext cx="523875" cy="568325"/>
              </a:xfrm>
              <a:custGeom>
                <a:avLst/>
                <a:gdLst>
                  <a:gd name="T0" fmla="*/ 115 w 212"/>
                  <a:gd name="T1" fmla="*/ 0 h 230"/>
                  <a:gd name="T2" fmla="*/ 212 w 212"/>
                  <a:gd name="T3" fmla="*/ 0 h 230"/>
                  <a:gd name="T4" fmla="*/ 212 w 212"/>
                  <a:gd name="T5" fmla="*/ 230 h 230"/>
                  <a:gd name="T6" fmla="*/ 115 w 212"/>
                  <a:gd name="T7" fmla="*/ 230 h 230"/>
                  <a:gd name="T8" fmla="*/ 0 w 212"/>
                  <a:gd name="T9" fmla="*/ 115 h 230"/>
                  <a:gd name="T10" fmla="*/ 115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115" y="0"/>
                    </a:moveTo>
                    <a:cubicBezTo>
                      <a:pt x="212" y="0"/>
                      <a:pt x="212" y="0"/>
                      <a:pt x="212" y="0"/>
                    </a:cubicBezTo>
                    <a:cubicBezTo>
                      <a:pt x="212" y="230"/>
                      <a:pt x="212" y="230"/>
                      <a:pt x="212" y="230"/>
                    </a:cubicBezTo>
                    <a:cubicBezTo>
                      <a:pt x="115" y="230"/>
                      <a:pt x="115" y="230"/>
                      <a:pt x="115" y="230"/>
                    </a:cubicBezTo>
                    <a:cubicBezTo>
                      <a:pt x="51" y="230"/>
                      <a:pt x="0" y="179"/>
                      <a:pt x="0" y="115"/>
                    </a:cubicBezTo>
                    <a:cubicBezTo>
                      <a:pt x="0" y="52"/>
                      <a:pt x="51" y="0"/>
                      <a:pt x="115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0D7A407D-4680-475D-825C-EE30C8F2E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2509838"/>
                <a:ext cx="69850" cy="85725"/>
              </a:xfrm>
              <a:custGeom>
                <a:avLst/>
                <a:gdLst>
                  <a:gd name="T0" fmla="*/ 0 w 44"/>
                  <a:gd name="T1" fmla="*/ 54 h 54"/>
                  <a:gd name="T2" fmla="*/ 44 w 44"/>
                  <a:gd name="T3" fmla="*/ 54 h 54"/>
                  <a:gd name="T4" fmla="*/ 44 w 44"/>
                  <a:gd name="T5" fmla="*/ 0 h 54"/>
                  <a:gd name="T6" fmla="*/ 0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0" y="54"/>
                    </a:moveTo>
                    <a:lnTo>
                      <a:pt x="44" y="54"/>
                    </a:lnTo>
                    <a:lnTo>
                      <a:pt x="44" y="0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9A3D6FDC-C5B0-477E-8C9A-5338191D6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35788" y="3163888"/>
                <a:ext cx="69850" cy="88900"/>
              </a:xfrm>
              <a:custGeom>
                <a:avLst/>
                <a:gdLst>
                  <a:gd name="T0" fmla="*/ 0 w 44"/>
                  <a:gd name="T1" fmla="*/ 0 h 56"/>
                  <a:gd name="T2" fmla="*/ 44 w 44"/>
                  <a:gd name="T3" fmla="*/ 0 h 56"/>
                  <a:gd name="T4" fmla="*/ 44 w 44"/>
                  <a:gd name="T5" fmla="*/ 56 h 56"/>
                  <a:gd name="T6" fmla="*/ 0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0" y="0"/>
                    </a:moveTo>
                    <a:lnTo>
                      <a:pt x="44" y="0"/>
                    </a:lnTo>
                    <a:lnTo>
                      <a:pt x="44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85377320-966E-49D1-A6D5-BA25051D9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95563"/>
                <a:ext cx="523875" cy="568325"/>
              </a:xfrm>
              <a:custGeom>
                <a:avLst/>
                <a:gdLst>
                  <a:gd name="T0" fmla="*/ 97 w 212"/>
                  <a:gd name="T1" fmla="*/ 0 h 230"/>
                  <a:gd name="T2" fmla="*/ 0 w 212"/>
                  <a:gd name="T3" fmla="*/ 0 h 230"/>
                  <a:gd name="T4" fmla="*/ 0 w 212"/>
                  <a:gd name="T5" fmla="*/ 230 h 230"/>
                  <a:gd name="T6" fmla="*/ 97 w 212"/>
                  <a:gd name="T7" fmla="*/ 230 h 230"/>
                  <a:gd name="T8" fmla="*/ 212 w 212"/>
                  <a:gd name="T9" fmla="*/ 115 h 230"/>
                  <a:gd name="T10" fmla="*/ 97 w 212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30">
                    <a:moveTo>
                      <a:pt x="9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0"/>
                      <a:pt x="0" y="230"/>
                      <a:pt x="0" y="230"/>
                    </a:cubicBezTo>
                    <a:cubicBezTo>
                      <a:pt x="97" y="230"/>
                      <a:pt x="97" y="230"/>
                      <a:pt x="97" y="230"/>
                    </a:cubicBezTo>
                    <a:cubicBezTo>
                      <a:pt x="161" y="230"/>
                      <a:pt x="212" y="179"/>
                      <a:pt x="212" y="115"/>
                    </a:cubicBezTo>
                    <a:cubicBezTo>
                      <a:pt x="212" y="52"/>
                      <a:pt x="161" y="0"/>
                      <a:pt x="97" y="0"/>
                    </a:cubicBez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/>
              </a:p>
            </p:txBody>
          </p:sp>
          <p:sp>
            <p:nvSpPr>
              <p:cNvPr id="31" name="Freeform 47">
                <a:extLst>
                  <a:ext uri="{FF2B5EF4-FFF2-40B4-BE49-F238E27FC236}">
                    <a16:creationId xmlns:a16="http://schemas.microsoft.com/office/drawing/2014/main" id="{8E4F619B-E8C1-48FA-B92F-51CAFA7E4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2509838"/>
                <a:ext cx="69850" cy="85725"/>
              </a:xfrm>
              <a:custGeom>
                <a:avLst/>
                <a:gdLst>
                  <a:gd name="T0" fmla="*/ 44 w 44"/>
                  <a:gd name="T1" fmla="*/ 54 h 54"/>
                  <a:gd name="T2" fmla="*/ 0 w 44"/>
                  <a:gd name="T3" fmla="*/ 54 h 54"/>
                  <a:gd name="T4" fmla="*/ 0 w 44"/>
                  <a:gd name="T5" fmla="*/ 0 h 54"/>
                  <a:gd name="T6" fmla="*/ 44 w 4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4">
                    <a:moveTo>
                      <a:pt x="44" y="54"/>
                    </a:moveTo>
                    <a:lnTo>
                      <a:pt x="0" y="54"/>
                    </a:lnTo>
                    <a:lnTo>
                      <a:pt x="0" y="0"/>
                    </a:lnTo>
                    <a:lnTo>
                      <a:pt x="44" y="54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48">
                <a:extLst>
                  <a:ext uri="{FF2B5EF4-FFF2-40B4-BE49-F238E27FC236}">
                    <a16:creationId xmlns:a16="http://schemas.microsoft.com/office/drawing/2014/main" id="{97FE087C-CAA7-4356-9C9C-6D18BA8396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36063" y="3163888"/>
                <a:ext cx="69850" cy="88900"/>
              </a:xfrm>
              <a:custGeom>
                <a:avLst/>
                <a:gdLst>
                  <a:gd name="T0" fmla="*/ 44 w 44"/>
                  <a:gd name="T1" fmla="*/ 0 h 56"/>
                  <a:gd name="T2" fmla="*/ 0 w 44"/>
                  <a:gd name="T3" fmla="*/ 0 h 56"/>
                  <a:gd name="T4" fmla="*/ 0 w 44"/>
                  <a:gd name="T5" fmla="*/ 56 h 56"/>
                  <a:gd name="T6" fmla="*/ 44 w 44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4" h="56">
                    <a:moveTo>
                      <a:pt x="44" y="0"/>
                    </a:moveTo>
                    <a:lnTo>
                      <a:pt x="0" y="0"/>
                    </a:lnTo>
                    <a:lnTo>
                      <a:pt x="0" y="56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0B2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Rectangle 49">
                <a:extLst>
                  <a:ext uri="{FF2B5EF4-FFF2-40B4-BE49-F238E27FC236}">
                    <a16:creationId xmlns:a16="http://schemas.microsoft.com/office/drawing/2014/main" id="{16E6C72A-78BE-473C-84A9-F8881EC85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05638" y="2509838"/>
                <a:ext cx="2130425" cy="742950"/>
              </a:xfrm>
              <a:prstGeom prst="rect">
                <a:avLst/>
              </a:prstGeom>
              <a:solidFill>
                <a:srgbClr val="FCC82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20E1F87-B3EA-4024-AD87-1FADF5BCD8C2}"/>
                </a:ext>
              </a:extLst>
            </p:cNvPr>
            <p:cNvSpPr txBox="1"/>
            <p:nvPr/>
          </p:nvSpPr>
          <p:spPr>
            <a:xfrm>
              <a:off x="6924160" y="3138446"/>
              <a:ext cx="5410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</a:p>
          </p:txBody>
        </p:sp>
      </p:grpSp>
      <p:sp>
        <p:nvSpPr>
          <p:cNvPr id="53" name="TextBox 7">
            <a:extLst>
              <a:ext uri="{FF2B5EF4-FFF2-40B4-BE49-F238E27FC236}">
                <a16:creationId xmlns:a16="http://schemas.microsoft.com/office/drawing/2014/main" id="{692281A7-A7CE-4801-AACD-4DBF43244AEA}"/>
              </a:ext>
            </a:extLst>
          </p:cNvPr>
          <p:cNvSpPr txBox="1"/>
          <p:nvPr/>
        </p:nvSpPr>
        <p:spPr bwMode="auto">
          <a:xfrm>
            <a:off x="7630090" y="3033372"/>
            <a:ext cx="343989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 trí: 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suy nghĩ nhanh, ứng phó nhanh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4" name="TextBox 7">
            <a:extLst>
              <a:ext uri="{FF2B5EF4-FFF2-40B4-BE49-F238E27FC236}">
                <a16:creationId xmlns:a16="http://schemas.microsoft.com/office/drawing/2014/main" id="{9CFD9820-A690-473A-AE08-AC9083D7E96A}"/>
              </a:ext>
            </a:extLst>
          </p:cNvPr>
          <p:cNvSpPr txBox="1"/>
          <p:nvPr/>
        </p:nvSpPr>
        <p:spPr bwMode="auto">
          <a:xfrm>
            <a:off x="1079649" y="4154295"/>
            <a:ext cx="3439895" cy="129867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 săn: </a:t>
            </a:r>
            <a:endParaRPr lang="en-US" sz="3600" b="1" dirty="0">
              <a:solidFill>
                <a:srgbClr val="231F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chuyên làm nghể săn bắt thú rừng và chim</a:t>
            </a:r>
            <a:endParaRPr lang="zh-CN" altLang="en-US" sz="3200" b="1" kern="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516941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iến và chim bồ câu">
            <a:hlinkClick r:id="" action="ppaction://media"/>
            <a:extLst>
              <a:ext uri="{FF2B5EF4-FFF2-40B4-BE49-F238E27FC236}">
                <a16:creationId xmlns:a16="http://schemas.microsoft.com/office/drawing/2014/main" id="{FAE78A0B-4FB0-45DF-8C7E-A1E1A46692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04" end="551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7313"/>
            <a:ext cx="12192000" cy="61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02157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3954D-5777-470A-A4AE-3A46DF965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148428" y="1136735"/>
            <a:ext cx="504497" cy="549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569021-2B5D-4B1A-9810-E4D2282D4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139809" y="2880649"/>
            <a:ext cx="504497" cy="549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2D6126-6AC2-4714-93ED-18EF50B017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85366" y="4102876"/>
            <a:ext cx="567559" cy="62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05885"/>
      </p:ext>
    </p:extLst>
  </p:cSld>
  <p:clrMapOvr>
    <a:masterClrMapping/>
  </p:clrMapOvr>
  <p:transition spd="slow">
    <p:comb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p:transition spd="slow"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03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92912-53FE-4EB9-ADD1-1B8D1A29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13" y="3576209"/>
            <a:ext cx="8088590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0820"/>
      </p:ext>
    </p:extLst>
  </p:cSld>
  <p:clrMapOvr>
    <a:masterClrMapping/>
  </p:clrMapOvr>
  <p:transition spd="slow">
    <p:comb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Bồ câu đã làm gì để cứu kiến?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145579"/>
            <a:ext cx="105299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 câu nhanh trí nhặt một chiếc lá thả xuống nư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</a:t>
            </a:r>
            <a:r>
              <a:rPr lang="vi-VN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 để cứu kiến</a:t>
            </a:r>
            <a:r>
              <a:rPr lang="en-US" sz="54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291512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C071D1-8183-4FAA-A16F-A6B15093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31" y="3815681"/>
            <a:ext cx="5690937" cy="268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810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54473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Kiến đã làm gì để cứu bồ câu?</a:t>
            </a: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229803"/>
            <a:ext cx="10725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bò đến chỗ người thợ săn và cắn vào chân của anh ta.</a:t>
            </a:r>
            <a:endParaRPr lang="vi-VN" sz="11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387768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86B9A-8D5D-44EE-94EA-A8C6A4812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843" y="3799462"/>
            <a:ext cx="6010314" cy="265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882815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4F0183-064F-C6F4-F15E-6462044D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047" y="3579304"/>
            <a:ext cx="6962235" cy="2219136"/>
          </a:xfrm>
          <a:prstGeom prst="rect">
            <a:avLst/>
          </a:prstGeom>
        </p:spPr>
      </p:pic>
      <p:grpSp>
        <p:nvGrpSpPr>
          <p:cNvPr id="3" name="7">
            <a:extLst>
              <a:ext uri="{FF2B5EF4-FFF2-40B4-BE49-F238E27FC236}">
                <a16:creationId xmlns:a16="http://schemas.microsoft.com/office/drawing/2014/main" id="{2D1C4298-2475-4E2D-BD04-258B964353DE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FFF1C446-ACF6-06DB-9BE0-EE18907B27A4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DCADDF53-34D1-0B1F-CD13-D61C2F6CA724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57F11945-3255-39D0-F4E5-5068720EC9DB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01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9799D740-E21A-68A2-8052-63475692479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p:transition spd="slow">
    <p:comb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>
            <a:extLst>
              <a:ext uri="{FF2B5EF4-FFF2-40B4-BE49-F238E27FC236}">
                <a16:creationId xmlns:a16="http://schemas.microsoft.com/office/drawing/2014/main" id="{67FAD8F9-BA79-4651-95A7-44473CE59508}"/>
              </a:ext>
            </a:extLst>
          </p:cNvPr>
          <p:cNvSpPr/>
          <p:nvPr/>
        </p:nvSpPr>
        <p:spPr>
          <a:xfrm>
            <a:off x="0" y="1104795"/>
            <a:ext cx="12192000" cy="47184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E67912-0027-4057-9143-D9F2035FE164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940AAC6-9CDB-4DB7-AE62-5FF5BF3EDEF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59F14AB-8EBB-4984-AF3C-64D6CEE4144A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79BCFBE6-8BD5-4730-93F6-413D6C81BF02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1241CF47-36E8-4556-B29F-4563EF4C2CF6}"/>
              </a:ext>
            </a:extLst>
          </p:cNvPr>
          <p:cNvSpPr/>
          <p:nvPr/>
        </p:nvSpPr>
        <p:spPr>
          <a:xfrm>
            <a:off x="412456" y="1178537"/>
            <a:ext cx="11327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c*. Em học được điều gì từ câu chuyện này?</a:t>
            </a:r>
            <a:endParaRPr lang="en-US" sz="4800" b="1" dirty="0">
              <a:solidFill>
                <a:srgbClr val="E3135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91F19114-6F14-4759-BEE5-3C5AA081FA8B}"/>
              </a:ext>
            </a:extLst>
          </p:cNvPr>
          <p:cNvSpPr/>
          <p:nvPr/>
        </p:nvSpPr>
        <p:spPr>
          <a:xfrm>
            <a:off x="1209752" y="2037303"/>
            <a:ext cx="10725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cuộc sống c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</a:t>
            </a:r>
            <a:r>
              <a:rPr lang="vi-VN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giúp đỡ nhau, nhất là khi người khác gặp hoạn nạn,...</a:t>
            </a:r>
            <a:endParaRPr lang="vi-VN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Freeform 154">
            <a:extLst>
              <a:ext uri="{FF2B5EF4-FFF2-40B4-BE49-F238E27FC236}">
                <a16:creationId xmlns:a16="http://schemas.microsoft.com/office/drawing/2014/main" id="{BA346520-71C6-435F-B7E7-E62BEE8C6A25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183236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58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15BD6-31D2-4160-9F20-3C4396041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17" y="3671487"/>
            <a:ext cx="5955632" cy="2767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66264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04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A2A15-AECD-42AE-AC55-88742F111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9733" y="3767784"/>
            <a:ext cx="3692534" cy="21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07413"/>
      </p:ext>
    </p:extLst>
  </p:cSld>
  <p:clrMapOvr>
    <a:masterClrMapping/>
  </p:clrMapOvr>
  <p:transition spd="slow">
    <p:comb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859C5C-9C46-45B2-82E8-EAC28790264F}"/>
              </a:ext>
            </a:extLst>
          </p:cNvPr>
          <p:cNvGrpSpPr/>
          <p:nvPr/>
        </p:nvGrpSpPr>
        <p:grpSpPr>
          <a:xfrm>
            <a:off x="110742" y="210911"/>
            <a:ext cx="863972" cy="1015663"/>
            <a:chOff x="412456" y="98253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4807715-B143-4831-BB08-FD0CC4316CF6}"/>
                </a:ext>
              </a:extLst>
            </p:cNvPr>
            <p:cNvSpPr/>
            <p:nvPr/>
          </p:nvSpPr>
          <p:spPr>
            <a:xfrm>
              <a:off x="412456" y="214418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008578-9783-4B82-AE9C-B7AE0514514F}"/>
                </a:ext>
              </a:extLst>
            </p:cNvPr>
            <p:cNvSpPr/>
            <p:nvPr/>
          </p:nvSpPr>
          <p:spPr>
            <a:xfrm>
              <a:off x="521482" y="98253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B27A3F0C-E6FC-4B62-85B9-86744A9DA7F9}"/>
              </a:ext>
            </a:extLst>
          </p:cNvPr>
          <p:cNvSpPr/>
          <p:nvPr/>
        </p:nvSpPr>
        <p:spPr>
          <a:xfrm>
            <a:off x="1002422" y="275212"/>
            <a:ext cx="106329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 ở </a:t>
            </a:r>
            <a:r>
              <a:rPr lang="en-US" altLang="zh-CN" sz="5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747BF096-6FDF-4899-A303-934DBB000CB8}"/>
              </a:ext>
            </a:extLst>
          </p:cNvPr>
          <p:cNvSpPr/>
          <p:nvPr/>
        </p:nvSpPr>
        <p:spPr>
          <a:xfrm>
            <a:off x="1707954" y="4631934"/>
            <a:ext cx="8687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solidFill>
                  <a:srgbClr val="E313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Kiến đã làm gì để cứu bồ câu?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C49CDE-402B-4524-82A7-B5B771C5AFED}"/>
              </a:ext>
            </a:extLst>
          </p:cNvPr>
          <p:cNvGrpSpPr/>
          <p:nvPr/>
        </p:nvGrpSpPr>
        <p:grpSpPr>
          <a:xfrm>
            <a:off x="677430" y="4385989"/>
            <a:ext cx="10861964" cy="1814550"/>
            <a:chOff x="1690050" y="6066960"/>
            <a:chExt cx="8737600" cy="181455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B21023F-F962-40AD-ACD3-83C127BB07C2}"/>
                </a:ext>
              </a:extLst>
            </p:cNvPr>
            <p:cNvSpPr/>
            <p:nvPr/>
          </p:nvSpPr>
          <p:spPr>
            <a:xfrm>
              <a:off x="1690050" y="6066960"/>
              <a:ext cx="8737600" cy="1814550"/>
            </a:xfrm>
            <a:prstGeom prst="roundRect">
              <a:avLst/>
            </a:prstGeom>
            <a:solidFill>
              <a:srgbClr val="9BE7FF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8">
              <a:extLst>
                <a:ext uri="{FF2B5EF4-FFF2-40B4-BE49-F238E27FC236}">
                  <a16:creationId xmlns:a16="http://schemas.microsoft.com/office/drawing/2014/main" id="{8F13F829-76FC-4FEF-AC31-85BE365D364D}"/>
                </a:ext>
              </a:extLst>
            </p:cNvPr>
            <p:cNvSpPr/>
            <p:nvPr/>
          </p:nvSpPr>
          <p:spPr>
            <a:xfrm>
              <a:off x="1818113" y="6168519"/>
              <a:ext cx="855335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Kiến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chỗ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thợ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săn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7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7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4700" dirty="0">
                  <a:solidFill>
                    <a:srgbClr val="F2701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cắn vào chân của anh ta.</a:t>
              </a:r>
              <a:endParaRPr lang="en-US" sz="4700" dirty="0">
                <a:solidFill>
                  <a:srgbClr val="F2701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1830CFD-5188-4E9B-AB91-7C10FED40FC2}"/>
              </a:ext>
            </a:extLst>
          </p:cNvPr>
          <p:cNvSpPr/>
          <p:nvPr/>
        </p:nvSpPr>
        <p:spPr>
          <a:xfrm>
            <a:off x="9262341" y="4487022"/>
            <a:ext cx="2129126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F2701F"/>
                </a:solidFill>
              </a:rPr>
              <a:t>(…)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D87E86-D6A2-4846-9607-328D06513C0F}"/>
              </a:ext>
            </a:extLst>
          </p:cNvPr>
          <p:cNvSpPr/>
          <p:nvPr/>
        </p:nvSpPr>
        <p:spPr>
          <a:xfrm>
            <a:off x="926057" y="5344044"/>
            <a:ext cx="4211427" cy="784830"/>
          </a:xfrm>
          <a:prstGeom prst="roundRect">
            <a:avLst/>
          </a:prstGeom>
          <a:solidFill>
            <a:srgbClr val="9B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2701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0ADB44-1947-43D6-9E0F-5335B79E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232" y="1875723"/>
            <a:ext cx="5461536" cy="242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8176296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4" grpId="0" animBg="1"/>
      <p:bldP spid="14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FF1E58B-4CA9-1E55-846D-2E91EAAC6061}"/>
              </a:ext>
            </a:extLst>
          </p:cNvPr>
          <p:cNvSpPr txBox="1"/>
          <p:nvPr/>
        </p:nvSpPr>
        <p:spPr>
          <a:xfrm>
            <a:off x="2232602" y="3429000"/>
            <a:ext cx="772679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TIẾP NỐI</a:t>
            </a:r>
          </a:p>
        </p:txBody>
      </p:sp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p:transition spd="slow">
    <p:comb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C117B3-FB89-409B-AA49-73AA777BEAE5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5D1574B-2E05-4EAA-90D9-78A3D251876E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1 bài “Đèn giao thông”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Đèn giao thông có mấy màu?  </a:t>
            </a:r>
          </a:p>
        </p:txBody>
      </p:sp>
      <p:pic>
        <p:nvPicPr>
          <p:cNvPr id="9" name="图片 1" descr="矢量智能">
            <a:extLst>
              <a:ext uri="{FF2B5EF4-FFF2-40B4-BE49-F238E27FC236}">
                <a16:creationId xmlns:a16="http://schemas.microsoft.com/office/drawing/2014/main" id="{70DE6AE3-AC99-45F6-979D-1361F09BD9C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2" name="图片 2" descr="9ee5199484871c902f5b226d6e69cbee">
            <a:extLst>
              <a:ext uri="{FF2B5EF4-FFF2-40B4-BE49-F238E27FC236}">
                <a16:creationId xmlns:a16="http://schemas.microsoft.com/office/drawing/2014/main" id="{8A313E94-13D6-421C-A59D-6911745B7BD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52536370-95F2-40BB-9A7C-49E876368B5E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768" y="5058091"/>
            <a:ext cx="2170430" cy="157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3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6FBB3DB-E4D8-48F2-9D1C-80C98D5BFE61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1" descr="矢量智能">
            <a:extLst>
              <a:ext uri="{FF2B5EF4-FFF2-40B4-BE49-F238E27FC236}">
                <a16:creationId xmlns:a16="http://schemas.microsoft.com/office/drawing/2014/main" id="{3128A22E-7997-4A1E-8B99-360639C4946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210771"/>
            <a:ext cx="12192000" cy="2701204"/>
          </a:xfrm>
          <a:prstGeom prst="rect">
            <a:avLst/>
          </a:prstGeom>
        </p:spPr>
      </p:pic>
      <p:pic>
        <p:nvPicPr>
          <p:cNvPr id="11" name="图片 2" descr="9ee5199484871c902f5b226d6e69cbee">
            <a:extLst>
              <a:ext uri="{FF2B5EF4-FFF2-40B4-BE49-F238E27FC236}">
                <a16:creationId xmlns:a16="http://schemas.microsoft.com/office/drawing/2014/main" id="{1714D448-CE30-44CF-98FA-0E78470A8F6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63415"/>
            <a:ext cx="2779395" cy="2394585"/>
          </a:xfrm>
          <a:prstGeom prst="rect">
            <a:avLst/>
          </a:prstGeom>
        </p:spPr>
      </p:pic>
      <p:pic>
        <p:nvPicPr>
          <p:cNvPr id="12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47422FAB-3008-412B-A8C8-03190E4785D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31015C-94C8-5499-1671-C178381A3600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Mỗi đèn giao thông báo hiệu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4091526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A842BE-BE04-4C5F-8836-369EF8E385BA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1" descr="矢量智能">
            <a:extLst>
              <a:ext uri="{FF2B5EF4-FFF2-40B4-BE49-F238E27FC236}">
                <a16:creationId xmlns:a16="http://schemas.microsoft.com/office/drawing/2014/main" id="{E66F401F-357C-4D80-942E-AFC2094A99AD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14" name="图片 2" descr="9ee5199484871c902f5b226d6e69cbee">
            <a:extLst>
              <a:ext uri="{FF2B5EF4-FFF2-40B4-BE49-F238E27FC236}">
                <a16:creationId xmlns:a16="http://schemas.microsoft.com/office/drawing/2014/main" id="{949765FC-EFE3-4F22-92B2-17FDC9E1B5A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16" name="图片 3" descr="e0f01d50e93b5be62aa78ca12bd19666">
            <a:hlinkClick r:id="rId4" action="ppaction://hlinksldjump"/>
            <a:extLst>
              <a:ext uri="{FF2B5EF4-FFF2-40B4-BE49-F238E27FC236}">
                <a16:creationId xmlns:a16="http://schemas.microsoft.com/office/drawing/2014/main" id="{BDA91710-B0FF-4444-8BA9-226F351AE0D7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D02160-4AAC-094E-507F-FF51E0CB4461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đoạn 2 bài “Đèn giao thông”</a:t>
            </a:r>
          </a:p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Nếu không có đèn giao thông thì việc đi lại ở các đường phố sẽ như thế nào?  </a:t>
            </a:r>
          </a:p>
        </p:txBody>
      </p:sp>
    </p:spTree>
    <p:extLst>
      <p:ext uri="{BB962C8B-B14F-4D97-AF65-F5344CB8AC3E}">
        <p14:creationId xmlns:p14="http://schemas.microsoft.com/office/powerpoint/2010/main" val="421889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9145-61D8-406D-B3AB-02118035F3B6}"/>
              </a:ext>
            </a:extLst>
          </p:cNvPr>
          <p:cNvSpPr/>
          <p:nvPr/>
        </p:nvSpPr>
        <p:spPr>
          <a:xfrm>
            <a:off x="228600" y="152400"/>
            <a:ext cx="11734800" cy="647700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>
            <a:solidFill>
              <a:schemeClr val="accent6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图片 1" descr="矢量智能">
            <a:extLst>
              <a:ext uri="{FF2B5EF4-FFF2-40B4-BE49-F238E27FC236}">
                <a16:creationId xmlns:a16="http://schemas.microsoft.com/office/drawing/2014/main" id="{4EE09B3F-38DD-449E-9474-53D8E282CE5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23" name="图片 2" descr="9ee5199484871c902f5b226d6e69cbee">
            <a:extLst>
              <a:ext uri="{FF2B5EF4-FFF2-40B4-BE49-F238E27FC236}">
                <a16:creationId xmlns:a16="http://schemas.microsoft.com/office/drawing/2014/main" id="{371D7DEE-FDE3-40D7-A857-002AE3F70D49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15200" y="4495252"/>
            <a:ext cx="2779395" cy="2394585"/>
          </a:xfrm>
          <a:prstGeom prst="rect">
            <a:avLst/>
          </a:prstGeom>
        </p:spPr>
      </p:pic>
      <p:pic>
        <p:nvPicPr>
          <p:cNvPr id="24" name="图片 3" descr="e0f01d50e93b5be62aa78ca12bd19666">
            <a:hlinkClick r:id="rId5" action="ppaction://hlinksldjump"/>
            <a:extLst>
              <a:ext uri="{FF2B5EF4-FFF2-40B4-BE49-F238E27FC236}">
                <a16:creationId xmlns:a16="http://schemas.microsoft.com/office/drawing/2014/main" id="{9ED1B2CE-6421-48F2-9962-F3303EFB50A1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1E77D48-FF57-35C6-D3DC-D8D352879BA8}"/>
              </a:ext>
            </a:extLst>
          </p:cNvPr>
          <p:cNvSpPr/>
          <p:nvPr/>
        </p:nvSpPr>
        <p:spPr>
          <a:xfrm>
            <a:off x="830624" y="682833"/>
            <a:ext cx="10477456" cy="2018370"/>
          </a:xfrm>
          <a:prstGeom prst="roundRect">
            <a:avLst/>
          </a:prstGeom>
          <a:solidFill>
            <a:srgbClr val="FF99FF">
              <a:alpha val="38824"/>
            </a:srgbClr>
          </a:solidFill>
          <a:ln w="38100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hỏi: Qua bài tập đọc, em học được điều gì?  </a:t>
            </a:r>
          </a:p>
        </p:txBody>
      </p:sp>
    </p:spTree>
    <p:extLst>
      <p:ext uri="{BB962C8B-B14F-4D97-AF65-F5344CB8AC3E}">
        <p14:creationId xmlns:p14="http://schemas.microsoft.com/office/powerpoint/2010/main" val="19267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4A3A0DA-E579-E731-B42D-314C5EBB9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05" y="1075175"/>
            <a:ext cx="6658606" cy="47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93247-13CA-DCEE-2822-59FE79092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7" name="1a">
            <a:hlinkClick r:id="rId4" action="ppaction://hlinksldjump"/>
            <a:extLst>
              <a:ext uri="{FF2B5EF4-FFF2-40B4-BE49-F238E27FC236}">
                <a16:creationId xmlns:a16="http://schemas.microsoft.com/office/drawing/2014/main" id="{07CFCF7E-B4A8-724B-490D-CBCFDE63C9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61" y="1075175"/>
            <a:ext cx="3212870" cy="2312293"/>
          </a:xfrm>
          <a:prstGeom prst="rect">
            <a:avLst/>
          </a:prstGeom>
        </p:spPr>
      </p:pic>
      <p:pic>
        <p:nvPicPr>
          <p:cNvPr id="8" name="2a">
            <a:hlinkClick r:id="rId6" action="ppaction://hlinksldjump"/>
            <a:extLst>
              <a:ext uri="{FF2B5EF4-FFF2-40B4-BE49-F238E27FC236}">
                <a16:creationId xmlns:a16="http://schemas.microsoft.com/office/drawing/2014/main" id="{FBFC3270-5517-F02D-654B-8D92F6C7FD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9" y="1082397"/>
            <a:ext cx="3205203" cy="2305071"/>
          </a:xfrm>
          <a:prstGeom prst="rect">
            <a:avLst/>
          </a:prstGeom>
        </p:spPr>
      </p:pic>
      <p:pic>
        <p:nvPicPr>
          <p:cNvPr id="9" name="3a">
            <a:hlinkClick r:id="rId8" action="ppaction://hlinksldjump"/>
            <a:extLst>
              <a:ext uri="{FF2B5EF4-FFF2-40B4-BE49-F238E27FC236}">
                <a16:creationId xmlns:a16="http://schemas.microsoft.com/office/drawing/2014/main" id="{A469CB39-CD80-E06F-1A53-1669375352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61" y="3467889"/>
            <a:ext cx="3176291" cy="2291294"/>
          </a:xfrm>
          <a:prstGeom prst="rect">
            <a:avLst/>
          </a:prstGeom>
        </p:spPr>
      </p:pic>
      <p:pic>
        <p:nvPicPr>
          <p:cNvPr id="10" name="4a">
            <a:hlinkClick r:id="rId10" action="ppaction://hlinksldjump"/>
            <a:extLst>
              <a:ext uri="{FF2B5EF4-FFF2-40B4-BE49-F238E27FC236}">
                <a16:creationId xmlns:a16="http://schemas.microsoft.com/office/drawing/2014/main" id="{58C2D53B-5F24-0BC0-41ED-48E1375543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30" y="3428998"/>
            <a:ext cx="3173458" cy="2308524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7954F0F-4EE0-F1B7-0A2C-111B1463E0B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12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90E28F89-815B-67C8-5055-20548B0262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421053-EAE3-224F-AC21-8B35F6F9BD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1B1E3C-87AF-315D-7F2E-814C6DAF3B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15" name="Picture 14">
            <a:hlinkClick r:id="rId16" action="ppaction://hlinksldjump"/>
            <a:extLst>
              <a:ext uri="{FF2B5EF4-FFF2-40B4-BE49-F238E27FC236}">
                <a16:creationId xmlns:a16="http://schemas.microsoft.com/office/drawing/2014/main" id="{91F44DE4-54D6-01C6-7CD3-016CB10BF584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2457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">
            <a:extLst>
              <a:ext uri="{FF2B5EF4-FFF2-40B4-BE49-F238E27FC236}">
                <a16:creationId xmlns:a16="http://schemas.microsoft.com/office/drawing/2014/main" id="{37F74ABC-145D-481D-8B0E-63FA0595A5E4}"/>
              </a:ext>
            </a:extLst>
          </p:cNvPr>
          <p:cNvSpPr/>
          <p:nvPr/>
        </p:nvSpPr>
        <p:spPr>
          <a:xfrm>
            <a:off x="1122044" y="296838"/>
            <a:ext cx="106733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4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27B61B-2DD5-4E69-8840-462B3F642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43389"/>
            <a:ext cx="12192000" cy="4764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p:transition spd="slow">
    <p:comb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p:transition spd="slow">
    <p:comb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992779"/>
      </p:ext>
    </p:extLst>
  </p:cSld>
  <p:clrMapOvr>
    <a:masterClrMapping/>
  </p:clrMapOvr>
  <p:transition spd="slow">
    <p:comb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7">
            <a:extLst>
              <a:ext uri="{FF2B5EF4-FFF2-40B4-BE49-F238E27FC236}">
                <a16:creationId xmlns:a16="http://schemas.microsoft.com/office/drawing/2014/main" id="{A956DF71-B557-4D9D-BEB7-09B8231DEA83}"/>
              </a:ext>
            </a:extLst>
          </p:cNvPr>
          <p:cNvGrpSpPr/>
          <p:nvPr/>
        </p:nvGrpSpPr>
        <p:grpSpPr>
          <a:xfrm>
            <a:off x="3955581" y="872541"/>
            <a:ext cx="4295167" cy="2895243"/>
            <a:chOff x="927463" y="2113089"/>
            <a:chExt cx="2168434" cy="1461676"/>
          </a:xfrm>
        </p:grpSpPr>
        <p:sp>
          <p:nvSpPr>
            <p:cNvPr id="4" name="40">
              <a:extLst>
                <a:ext uri="{FF2B5EF4-FFF2-40B4-BE49-F238E27FC236}">
                  <a16:creationId xmlns:a16="http://schemas.microsoft.com/office/drawing/2014/main" id="{2F66C83A-C3FC-4651-B11D-D4697D60864C}"/>
                </a:ext>
              </a:extLst>
            </p:cNvPr>
            <p:cNvSpPr/>
            <p:nvPr/>
          </p:nvSpPr>
          <p:spPr>
            <a:xfrm>
              <a:off x="927463" y="2113089"/>
              <a:ext cx="2168434" cy="146167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8CDE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5" name="39">
              <a:extLst>
                <a:ext uri="{FF2B5EF4-FFF2-40B4-BE49-F238E27FC236}">
                  <a16:creationId xmlns:a16="http://schemas.microsoft.com/office/drawing/2014/main" id="{5E055E3F-FCC5-4EDB-AE0D-CE66D226F3C1}"/>
                </a:ext>
              </a:extLst>
            </p:cNvPr>
            <p:cNvSpPr/>
            <p:nvPr/>
          </p:nvSpPr>
          <p:spPr>
            <a:xfrm>
              <a:off x="1024745" y="2207930"/>
              <a:ext cx="1992776" cy="1287656"/>
            </a:xfrm>
            <a:custGeom>
              <a:avLst/>
              <a:gdLst>
                <a:gd name="connsiteX0" fmla="*/ 848295 w 2193721"/>
                <a:gd name="connsiteY0" fmla="*/ 0 h 1287656"/>
                <a:gd name="connsiteX1" fmla="*/ 1245190 w 2193721"/>
                <a:gd name="connsiteY1" fmla="*/ 187175 h 1287656"/>
                <a:gd name="connsiteX2" fmla="*/ 1247057 w 2193721"/>
                <a:gd name="connsiteY2" fmla="*/ 190251 h 1287656"/>
                <a:gd name="connsiteX3" fmla="*/ 1293798 w 2193721"/>
                <a:gd name="connsiteY3" fmla="*/ 151686 h 1287656"/>
                <a:gd name="connsiteX4" fmla="*/ 1546059 w 2193721"/>
                <a:gd name="connsiteY4" fmla="*/ 74631 h 1287656"/>
                <a:gd name="connsiteX5" fmla="*/ 1988077 w 2193721"/>
                <a:gd name="connsiteY5" fmla="*/ 434886 h 1287656"/>
                <a:gd name="connsiteX6" fmla="*/ 1996026 w 2193721"/>
                <a:gd name="connsiteY6" fmla="*/ 513739 h 1287656"/>
                <a:gd name="connsiteX7" fmla="*/ 1997899 w 2193721"/>
                <a:gd name="connsiteY7" fmla="*/ 514320 h 1287656"/>
                <a:gd name="connsiteX8" fmla="*/ 2193721 w 2193721"/>
                <a:gd name="connsiteY8" fmla="*/ 809747 h 1287656"/>
                <a:gd name="connsiteX9" fmla="*/ 2168525 w 2193721"/>
                <a:gd name="connsiteY9" fmla="*/ 934548 h 1287656"/>
                <a:gd name="connsiteX10" fmla="*/ 2158204 w 2193721"/>
                <a:gd name="connsiteY10" fmla="*/ 949857 h 1287656"/>
                <a:gd name="connsiteX11" fmla="*/ 2155874 w 2193721"/>
                <a:gd name="connsiteY11" fmla="*/ 961402 h 1287656"/>
                <a:gd name="connsiteX12" fmla="*/ 1967977 w 2193721"/>
                <a:gd name="connsiteY12" fmla="*/ 1115513 h 1287656"/>
                <a:gd name="connsiteX13" fmla="*/ 1962965 w 2193721"/>
                <a:gd name="connsiteY13" fmla="*/ 1116019 h 1287656"/>
                <a:gd name="connsiteX14" fmla="*/ 1937714 w 2193721"/>
                <a:gd name="connsiteY14" fmla="*/ 1123857 h 1287656"/>
                <a:gd name="connsiteX15" fmla="*/ 1873098 w 2193721"/>
                <a:gd name="connsiteY15" fmla="*/ 1130370 h 1287656"/>
                <a:gd name="connsiteX16" fmla="*/ 1314788 w 2193721"/>
                <a:gd name="connsiteY16" fmla="*/ 1130370 h 1287656"/>
                <a:gd name="connsiteX17" fmla="*/ 1116911 w 2193721"/>
                <a:gd name="connsiteY17" fmla="*/ 1287656 h 1287656"/>
                <a:gd name="connsiteX18" fmla="*/ 919033 w 2193721"/>
                <a:gd name="connsiteY18" fmla="*/ 1130370 h 1287656"/>
                <a:gd name="connsiteX19" fmla="*/ 458163 w 2193721"/>
                <a:gd name="connsiteY19" fmla="*/ 1130370 h 1287656"/>
                <a:gd name="connsiteX20" fmla="*/ 427122 w 2193721"/>
                <a:gd name="connsiteY20" fmla="*/ 1133411 h 1287656"/>
                <a:gd name="connsiteX21" fmla="*/ 396082 w 2193721"/>
                <a:gd name="connsiteY21" fmla="*/ 1130370 h 1287656"/>
                <a:gd name="connsiteX22" fmla="*/ 360720 w 2193721"/>
                <a:gd name="connsiteY22" fmla="*/ 1130370 h 1287656"/>
                <a:gd name="connsiteX23" fmla="*/ 94854 w 2193721"/>
                <a:gd name="connsiteY23" fmla="*/ 989011 h 1287656"/>
                <a:gd name="connsiteX24" fmla="*/ 75586 w 2193721"/>
                <a:gd name="connsiteY24" fmla="*/ 953512 h 1287656"/>
                <a:gd name="connsiteX25" fmla="*/ 72946 w 2193721"/>
                <a:gd name="connsiteY25" fmla="*/ 950402 h 1287656"/>
                <a:gd name="connsiteX26" fmla="*/ 0 w 2193721"/>
                <a:gd name="connsiteY26" fmla="*/ 718321 h 1287656"/>
                <a:gd name="connsiteX27" fmla="*/ 341042 w 2193721"/>
                <a:gd name="connsiteY27" fmla="*/ 311664 h 1287656"/>
                <a:gd name="connsiteX28" fmla="*/ 378437 w 2193721"/>
                <a:gd name="connsiteY28" fmla="*/ 308001 h 1287656"/>
                <a:gd name="connsiteX29" fmla="*/ 408412 w 2193721"/>
                <a:gd name="connsiteY29" fmla="*/ 247639 h 1287656"/>
                <a:gd name="connsiteX30" fmla="*/ 848295 w 2193721"/>
                <a:gd name="connsiteY30" fmla="*/ 0 h 1287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93721" h="1287656">
                  <a:moveTo>
                    <a:pt x="848295" y="0"/>
                  </a:moveTo>
                  <a:cubicBezTo>
                    <a:pt x="1008082" y="0"/>
                    <a:pt x="1150852" y="72863"/>
                    <a:pt x="1245190" y="187175"/>
                  </a:cubicBezTo>
                  <a:lnTo>
                    <a:pt x="1247057" y="190251"/>
                  </a:lnTo>
                  <a:lnTo>
                    <a:pt x="1293798" y="151686"/>
                  </a:lnTo>
                  <a:cubicBezTo>
                    <a:pt x="1365807" y="103038"/>
                    <a:pt x="1452616" y="74631"/>
                    <a:pt x="1546059" y="74631"/>
                  </a:cubicBezTo>
                  <a:cubicBezTo>
                    <a:pt x="1764093" y="74631"/>
                    <a:pt x="1946005" y="229289"/>
                    <a:pt x="1988077" y="434886"/>
                  </a:cubicBezTo>
                  <a:lnTo>
                    <a:pt x="1996026" y="513739"/>
                  </a:lnTo>
                  <a:lnTo>
                    <a:pt x="1997899" y="514320"/>
                  </a:lnTo>
                  <a:cubicBezTo>
                    <a:pt x="2112977" y="562993"/>
                    <a:pt x="2193721" y="676941"/>
                    <a:pt x="2193721" y="809747"/>
                  </a:cubicBezTo>
                  <a:cubicBezTo>
                    <a:pt x="2193721" y="854017"/>
                    <a:pt x="2184750" y="896189"/>
                    <a:pt x="2168525" y="934548"/>
                  </a:cubicBezTo>
                  <a:lnTo>
                    <a:pt x="2158204" y="949857"/>
                  </a:lnTo>
                  <a:lnTo>
                    <a:pt x="2155874" y="961402"/>
                  </a:lnTo>
                  <a:cubicBezTo>
                    <a:pt x="2122854" y="1039470"/>
                    <a:pt x="2052932" y="1098129"/>
                    <a:pt x="1967977" y="1115513"/>
                  </a:cubicBezTo>
                  <a:lnTo>
                    <a:pt x="1962965" y="1116019"/>
                  </a:lnTo>
                  <a:lnTo>
                    <a:pt x="1937714" y="1123857"/>
                  </a:lnTo>
                  <a:cubicBezTo>
                    <a:pt x="1916843" y="1128128"/>
                    <a:pt x="1895231" y="1130370"/>
                    <a:pt x="1873098" y="1130370"/>
                  </a:cubicBezTo>
                  <a:lnTo>
                    <a:pt x="1314788" y="1130370"/>
                  </a:lnTo>
                  <a:lnTo>
                    <a:pt x="1116911" y="1287656"/>
                  </a:lnTo>
                  <a:lnTo>
                    <a:pt x="919033" y="1130370"/>
                  </a:lnTo>
                  <a:lnTo>
                    <a:pt x="458163" y="1130370"/>
                  </a:lnTo>
                  <a:lnTo>
                    <a:pt x="427122" y="1133411"/>
                  </a:lnTo>
                  <a:lnTo>
                    <a:pt x="396082" y="1130370"/>
                  </a:lnTo>
                  <a:lnTo>
                    <a:pt x="360720" y="1130370"/>
                  </a:lnTo>
                  <a:cubicBezTo>
                    <a:pt x="250048" y="1130370"/>
                    <a:pt x="152472" y="1074297"/>
                    <a:pt x="94854" y="989011"/>
                  </a:cubicBezTo>
                  <a:lnTo>
                    <a:pt x="75586" y="953512"/>
                  </a:lnTo>
                  <a:lnTo>
                    <a:pt x="72946" y="950402"/>
                  </a:lnTo>
                  <a:cubicBezTo>
                    <a:pt x="26892" y="884153"/>
                    <a:pt x="0" y="804289"/>
                    <a:pt x="0" y="718321"/>
                  </a:cubicBezTo>
                  <a:cubicBezTo>
                    <a:pt x="0" y="517729"/>
                    <a:pt x="146410" y="350370"/>
                    <a:pt x="341042" y="311664"/>
                  </a:cubicBezTo>
                  <a:lnTo>
                    <a:pt x="378437" y="308001"/>
                  </a:lnTo>
                  <a:lnTo>
                    <a:pt x="408412" y="247639"/>
                  </a:lnTo>
                  <a:cubicBezTo>
                    <a:pt x="498622" y="99173"/>
                    <a:pt x="661877" y="0"/>
                    <a:pt x="84829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latin typeface="#9Slide01 Noi dung ngan" panose="00000600000000000000" pitchFamily="2" charset="0"/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  <p:sp>
          <p:nvSpPr>
            <p:cNvPr id="6" name="6">
              <a:extLst>
                <a:ext uri="{FF2B5EF4-FFF2-40B4-BE49-F238E27FC236}">
                  <a16:creationId xmlns:a16="http://schemas.microsoft.com/office/drawing/2014/main" id="{F0B4EAB7-385E-40CB-BCA3-CAC7011F27C4}"/>
                </a:ext>
              </a:extLst>
            </p:cNvPr>
            <p:cNvSpPr txBox="1"/>
            <p:nvPr/>
          </p:nvSpPr>
          <p:spPr>
            <a:xfrm>
              <a:off x="1659204" y="2372957"/>
              <a:ext cx="847481" cy="9400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15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思源黑体 CN Regular" panose="020B0500000000000000" pitchFamily="34" charset="-122"/>
                  <a:sym typeface="思源黑体 CN Regular" panose="020B0500000000000000" pitchFamily="34" charset="-122"/>
                </a:rPr>
                <a:t>02</a:t>
              </a:r>
              <a:endParaRPr lang="zh-CN" altLang="en-US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endParaRPr>
            </a:p>
          </p:txBody>
        </p:sp>
      </p:grpSp>
      <p:sp>
        <p:nvSpPr>
          <p:cNvPr id="7" name="10">
            <a:extLst>
              <a:ext uri="{FF2B5EF4-FFF2-40B4-BE49-F238E27FC236}">
                <a16:creationId xmlns:a16="http://schemas.microsoft.com/office/drawing/2014/main" id="{101B2AA1-7DFF-44D1-8C29-44EF579D3135}"/>
              </a:ext>
            </a:extLst>
          </p:cNvPr>
          <p:cNvSpPr/>
          <p:nvPr/>
        </p:nvSpPr>
        <p:spPr>
          <a:xfrm>
            <a:off x="3769132" y="5472311"/>
            <a:ext cx="4668065" cy="122244"/>
          </a:xfrm>
          <a:prstGeom prst="rect">
            <a:avLst/>
          </a:prstGeom>
          <a:solidFill>
            <a:srgbClr val="3FCAF3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4D88F3-26BE-48D4-A71F-41CD4DB8E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99" y="3429000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927327"/>
      </p:ext>
    </p:extLst>
  </p:cSld>
  <p:clrMapOvr>
    <a:masterClrMapping/>
  </p:clrMapOvr>
  <p:transition spd="slow"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67309426"/>
      </p:ext>
    </p:ext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1E51AA76-D3AE-49E8-9922-3ECE0EE39C18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2006D1-E7EF-4103-8D30-5AEB2B53B4DD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67360A8-4377-42D0-8738-B551CA97ADEE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0365AB-FC42-48F5-90AB-2258FF6E6DC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C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0840238-5162-4E4B-8FF3-4FDA082B0E8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8" name="8">
            <a:extLst>
              <a:ext uri="{FF2B5EF4-FFF2-40B4-BE49-F238E27FC236}">
                <a16:creationId xmlns:a16="http://schemas.microsoft.com/office/drawing/2014/main" id="{4C7EBB1F-6091-4279-84D1-FD57338A4F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E313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E313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0E36F1-982A-4867-A309-2B6F2975DC95}"/>
              </a:ext>
            </a:extLst>
          </p:cNvPr>
          <p:cNvGrpSpPr/>
          <p:nvPr/>
        </p:nvGrpSpPr>
        <p:grpSpPr>
          <a:xfrm>
            <a:off x="120071" y="1158365"/>
            <a:ext cx="11923501" cy="5693866"/>
            <a:chOff x="120071" y="1158365"/>
            <a:chExt cx="11923501" cy="569386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AD8543-9F8F-4276-9B81-62C5FE12A420}"/>
                </a:ext>
              </a:extLst>
            </p:cNvPr>
            <p:cNvSpPr/>
            <p:nvPr/>
          </p:nvSpPr>
          <p:spPr>
            <a:xfrm>
              <a:off x="120071" y="1158365"/>
              <a:ext cx="11923501" cy="5693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con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không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may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bị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rơi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vùng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vẫy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la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với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!</a:t>
              </a:r>
            </a:p>
            <a:p>
              <a:pPr indent="461963"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kêu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của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nhanh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trí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nhặt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xuống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nước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chiếc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leo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được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lên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bờ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Một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hôm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đang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ngắm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Ngay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lập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tức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bò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cắn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chân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ta.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Người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săn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giật</a:t>
              </a:r>
              <a:r>
                <a:rPr lang="en-US" altLang="zh-CN" sz="2800" b="1" dirty="0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solidFill>
                    <a:srgbClr val="E31353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mình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thấy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liền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bay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Bồ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tìm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chỗ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động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nói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Cảm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ơn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cứu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đáp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: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-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Cậu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cũng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tớ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thoát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chết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mà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 </a:t>
              </a:r>
            </a:p>
            <a:p>
              <a:pPr indent="461963" algn="just"/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đều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rất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vui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vì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đã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2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nhau</a:t>
              </a:r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.</a:t>
              </a:r>
            </a:p>
            <a:p>
              <a:pPr algn="just"/>
              <a:r>
                <a:rPr lang="en-US" altLang="zh-CN" sz="2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                                                  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(Theo Ê-</a:t>
              </a:r>
              <a:r>
                <a:rPr lang="en-US" altLang="zh-CN" sz="2400" b="1" i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dốp</a:t>
              </a:r>
              <a:r>
                <a:rPr lang="en-US" altLang="zh-CN" sz="2400" b="1" i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)     </a:t>
              </a:r>
              <a:endParaRPr lang="zh-CN" altLang="en-US" sz="2800" b="1" i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7B649D-6857-4297-8D8E-D7F133FD3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4753" y="3793113"/>
              <a:ext cx="5107709" cy="278466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6570076"/>
      </p:ext>
    </p:extLst>
  </p:cSld>
  <p:clrMapOvr>
    <a:masterClrMapping/>
  </p:clrMapOvr>
  <p:transition spd="slow">
    <p:comb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215</TotalTime>
  <Words>1151</Words>
  <Application>Microsoft Office PowerPoint</Application>
  <PresentationFormat>Widescreen</PresentationFormat>
  <Paragraphs>129</Paragraphs>
  <Slides>27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Calibri</vt:lpstr>
      <vt:lpstr>.VnArial</vt:lpstr>
      <vt:lpstr>Wingdings</vt:lpstr>
      <vt:lpstr>HL Hoctro</vt:lpstr>
      <vt:lpstr>Arial</vt:lpstr>
      <vt:lpstr>#9Slide01 Noi dung ngan</vt:lpstr>
      <vt:lpstr>Arial-Rounded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ADMIN</cp:lastModifiedBy>
  <cp:revision>103</cp:revision>
  <dcterms:created xsi:type="dcterms:W3CDTF">2021-08-21T07:02:17Z</dcterms:created>
  <dcterms:modified xsi:type="dcterms:W3CDTF">2023-07-19T02:57:59Z</dcterms:modified>
  <cp:category>9Slide.vn</cp:category>
</cp:coreProperties>
</file>