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9" r:id="rId4"/>
    <p:sldId id="338" r:id="rId5"/>
    <p:sldId id="262" r:id="rId6"/>
    <p:sldId id="260" r:id="rId7"/>
    <p:sldId id="258" r:id="rId8"/>
    <p:sldId id="339" r:id="rId9"/>
    <p:sldId id="356" r:id="rId10"/>
    <p:sldId id="359" r:id="rId11"/>
    <p:sldId id="357" r:id="rId12"/>
    <p:sldId id="351" r:id="rId13"/>
    <p:sldId id="343" r:id="rId14"/>
    <p:sldId id="358" r:id="rId15"/>
    <p:sldId id="346" r:id="rId16"/>
    <p:sldId id="353" r:id="rId17"/>
    <p:sldId id="354" r:id="rId18"/>
    <p:sldId id="348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C9"/>
    <a:srgbClr val="FEFEF6"/>
    <a:srgbClr val="FDFCEA"/>
    <a:srgbClr val="FFFBD6"/>
    <a:srgbClr val="FFFFFF"/>
    <a:srgbClr val="F8F3AF"/>
    <a:srgbClr val="F9F3AE"/>
    <a:srgbClr val="F9F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B93F-85FF-4981-9C8C-E401799154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2BED-33AF-4DD2-8F92-9FC3DE7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F9B3-1EAB-45D7-8333-06EA2772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C3B88-B617-419A-AD9C-C8C23BFB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2B13-1A87-476D-95E1-4B4FD79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A5DF-0EDD-4489-8C4B-8C77D4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FC47-2D20-4CB8-8639-2AFE03F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CC52-8090-4EE3-A4FE-D31A041D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895A-5ACD-4D94-AF99-04558050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BF78-C4ED-4CB1-B7BF-24E74375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FA0A0-B58C-4038-BAEE-59022E06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DF93-96E0-47C3-AA2D-15DE034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49432-BEB8-4042-9B1E-667BBDB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A508B-07E3-4BE9-B53B-BB0AEE30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658D-1AC1-47D2-89A4-7F2083F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8B3B-3604-423C-9469-332EC745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049A-BDEC-44AC-939B-F9C46569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1F5C-8688-4B56-8CE3-B6E0135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DCFD-2C7A-4488-88F1-684C52E7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59AB-04C2-45BD-931B-938F829A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AC4F-9974-4608-964F-90B23BC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5B94-0682-4527-A919-DDC94F2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6EFD-A3C2-45E4-82C6-5D352E2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1971-4B42-4EAA-9D4A-EB0B4DE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92E8-B76F-4B65-949D-875E755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88E2E-9089-45FE-95AB-5C8AC91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246B-6A45-4DC8-8DB2-86C03F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72B-FBD8-4B20-ABB0-3038D033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270-0429-45DC-8FE7-83A402C9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B7AE6-5505-4063-BCE8-B6E462E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12E6-A968-4D78-AA9F-69DA9B36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680B0-41C2-408F-8BDC-300A39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AB7B-009A-452B-BE60-80E7F44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44AE-A46B-4401-819B-38DB31B1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490B-A323-4778-BDE1-4347CD3E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C0FE2-4070-4DF1-8BF3-A354248C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64592-2722-4F04-89F8-AE66A523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15AA7-7EF7-43B6-98B6-F414FD5B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F0DF-6905-4EAB-B60E-4D72CBCD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3AF36-8B1B-4494-A60B-4A0F60E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9F869-2599-4C92-B234-744E6AB2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0A5E-8859-441A-8B83-CF2B839E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39773-2373-4D50-896F-1597580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312A3-E0D9-4D56-98AA-454856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D2F57-1352-43A0-8B00-852B798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29185-CE43-49AE-B755-DE9F936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EB656-3D92-423C-9DC6-92C374C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4693-BEB0-4835-8F6C-BBCE273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8912-2F31-4FE6-8523-0ABFC17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9966-F58E-4F9C-A3DB-F9E017C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68F8C-B722-40DC-956D-A4C57DA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376F5-82EF-43B1-8A3C-8EECAEF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470B-A3AB-42C6-8999-18975D90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E7D79-3C87-44AA-BC49-3A09E6F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CD2-5275-4014-B123-FBD3FB3A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323EF-2241-4D1C-9E5B-EA0C4990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77DE-08D6-4506-AF52-94DB13D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A63CA-C615-4516-AB88-7FAB440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5DD59-B808-49A6-A2E7-C48A7E6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A36CC-3544-427C-A999-33A725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BE5B7-0C4B-47C7-8922-2FC885F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FB84-8878-4060-A8B0-4CCF79A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4D85-7D3E-4A5A-9EB4-73345C54E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160-4A86-4948-BDFA-0557422F0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F049-8671-4142-95F7-881D4FA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E442-4A94-446A-98C2-6CE59B239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 25">
            <a:extLst>
              <a:ext uri="{FF2B5EF4-FFF2-40B4-BE49-F238E27FC236}">
                <a16:creationId xmlns:a16="http://schemas.microsoft.com/office/drawing/2014/main" id="{AA53710C-0301-4487-8533-A8EAAAA3C1BA}"/>
              </a:ext>
            </a:extLst>
          </p:cNvPr>
          <p:cNvSpPr/>
          <p:nvPr/>
        </p:nvSpPr>
        <p:spPr>
          <a:xfrm>
            <a:off x="276308" y="1398028"/>
            <a:ext cx="11639383" cy="428439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766C4-515F-4B56-9277-A81D16C0CCE9}"/>
              </a:ext>
            </a:extLst>
          </p:cNvPr>
          <p:cNvSpPr txBox="1"/>
          <p:nvPr/>
        </p:nvSpPr>
        <p:spPr>
          <a:xfrm>
            <a:off x="3730487" y="543202"/>
            <a:ext cx="588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TIẾNG VIỆT – LỚP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D1AF90F-2734-41A9-870B-D7439001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15539" r="35972" b="13203"/>
          <a:stretch/>
        </p:blipFill>
        <p:spPr>
          <a:xfrm>
            <a:off x="3105218" y="1821316"/>
            <a:ext cx="5669804" cy="5153992"/>
          </a:xfrm>
          <a:prstGeom prst="rect">
            <a:avLst/>
          </a:prstGeom>
        </p:spPr>
      </p:pic>
      <p:pic>
        <p:nvPicPr>
          <p:cNvPr id="51" name="图片 1">
            <a:extLst>
              <a:ext uri="{FF2B5EF4-FFF2-40B4-BE49-F238E27FC236}">
                <a16:creationId xmlns:a16="http://schemas.microsoft.com/office/drawing/2014/main" id="{52D40A4C-8C55-474E-8FE4-66230CF7E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" y="590888"/>
            <a:ext cx="4549221" cy="1523731"/>
          </a:xfrm>
          <a:prstGeom prst="rect">
            <a:avLst/>
          </a:prstGeom>
        </p:spPr>
      </p:pic>
      <p:pic>
        <p:nvPicPr>
          <p:cNvPr id="52" name="图片 80">
            <a:extLst>
              <a:ext uri="{FF2B5EF4-FFF2-40B4-BE49-F238E27FC236}">
                <a16:creationId xmlns:a16="http://schemas.microsoft.com/office/drawing/2014/main" id="{ABB2E930-A16D-4561-A4FE-FE43E409D5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70049"/>
          <a:stretch/>
        </p:blipFill>
        <p:spPr>
          <a:xfrm>
            <a:off x="0" y="3001820"/>
            <a:ext cx="3640031" cy="4100168"/>
          </a:xfrm>
          <a:prstGeom prst="rect">
            <a:avLst/>
          </a:prstGeom>
        </p:spPr>
      </p:pic>
      <p:pic>
        <p:nvPicPr>
          <p:cNvPr id="62" name="图片 88">
            <a:extLst>
              <a:ext uri="{FF2B5EF4-FFF2-40B4-BE49-F238E27FC236}">
                <a16:creationId xmlns:a16="http://schemas.microsoft.com/office/drawing/2014/main" id="{4AC06481-2D47-446D-98BF-844618CCE0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530980" y="1907"/>
            <a:ext cx="4666940" cy="4517148"/>
          </a:xfrm>
          <a:prstGeom prst="rect">
            <a:avLst/>
          </a:prstGeom>
        </p:spPr>
      </p:pic>
      <p:sp>
        <p:nvSpPr>
          <p:cNvPr id="70" name="任意多边形 91">
            <a:extLst>
              <a:ext uri="{FF2B5EF4-FFF2-40B4-BE49-F238E27FC236}">
                <a16:creationId xmlns:a16="http://schemas.microsoft.com/office/drawing/2014/main" id="{56793751-1875-4573-856A-86A9700859FE}"/>
              </a:ext>
            </a:extLst>
          </p:cNvPr>
          <p:cNvSpPr/>
          <p:nvPr/>
        </p:nvSpPr>
        <p:spPr>
          <a:xfrm>
            <a:off x="-193056" y="6055014"/>
            <a:ext cx="12332192" cy="91783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5" name="图片 80">
            <a:extLst>
              <a:ext uri="{FF2B5EF4-FFF2-40B4-BE49-F238E27FC236}">
                <a16:creationId xmlns:a16="http://schemas.microsoft.com/office/drawing/2014/main" id="{59AE646E-F3E5-40CD-AA0D-4A5B066F2F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1" t="36971" r="-1"/>
          <a:stretch/>
        </p:blipFill>
        <p:spPr>
          <a:xfrm>
            <a:off x="8843940" y="3001820"/>
            <a:ext cx="3309706" cy="4100168"/>
          </a:xfrm>
          <a:prstGeom prst="rect">
            <a:avLst/>
          </a:prstGeom>
        </p:spPr>
      </p:pic>
      <p:sp>
        <p:nvSpPr>
          <p:cNvPr id="71" name="任意多边形 110">
            <a:extLst>
              <a:ext uri="{FF2B5EF4-FFF2-40B4-BE49-F238E27FC236}">
                <a16:creationId xmlns:a16="http://schemas.microsoft.com/office/drawing/2014/main" id="{30401113-D388-42B9-9836-52CD2706831A}"/>
              </a:ext>
            </a:extLst>
          </p:cNvPr>
          <p:cNvSpPr/>
          <p:nvPr/>
        </p:nvSpPr>
        <p:spPr>
          <a:xfrm>
            <a:off x="-185801" y="6168042"/>
            <a:ext cx="12332192" cy="76109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 111">
            <a:extLst>
              <a:ext uri="{FF2B5EF4-FFF2-40B4-BE49-F238E27FC236}">
                <a16:creationId xmlns:a16="http://schemas.microsoft.com/office/drawing/2014/main" id="{FC47A04F-2527-42CD-A69F-249C01B28D53}"/>
              </a:ext>
            </a:extLst>
          </p:cNvPr>
          <p:cNvSpPr/>
          <p:nvPr/>
        </p:nvSpPr>
        <p:spPr>
          <a:xfrm>
            <a:off x="-185801" y="6338955"/>
            <a:ext cx="12332192" cy="48905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6EA11-DE8D-40A9-AB3D-337458314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928">
            <a:off x="8071114" y="3834811"/>
            <a:ext cx="3938550" cy="39385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E432A4F-A4FB-4B6F-A111-DDB958DE2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1072" flipH="1">
            <a:off x="129472" y="3834811"/>
            <a:ext cx="3938550" cy="3938550"/>
          </a:xfrm>
          <a:prstGeom prst="rect">
            <a:avLst/>
          </a:prstGeom>
        </p:spPr>
      </p:pic>
      <p:pic>
        <p:nvPicPr>
          <p:cNvPr id="74" name="图片 1">
            <a:extLst>
              <a:ext uri="{FF2B5EF4-FFF2-40B4-BE49-F238E27FC236}">
                <a16:creationId xmlns:a16="http://schemas.microsoft.com/office/drawing/2014/main" id="{9AAE2C88-3181-4ACE-B67B-5DA9CE73A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49" y="1924075"/>
            <a:ext cx="3237882" cy="1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 animBg="1"/>
      <p:bldP spid="71" grpId="0" animBg="1"/>
      <p:bldP spid="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1762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37414" y="1460992"/>
            <a:ext cx="12152901" cy="4829745"/>
            <a:chOff x="433388" y="1156987"/>
            <a:chExt cx="12152901" cy="48297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353943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4364432" y="193068"/>
            <a:ext cx="3745508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Ngôi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nhà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F3B409F7-5C35-48D8-8100-420CCB4B49AF}"/>
              </a:ext>
            </a:extLst>
          </p:cNvPr>
          <p:cNvSpPr/>
          <p:nvPr/>
        </p:nvSpPr>
        <p:spPr>
          <a:xfrm>
            <a:off x="656943" y="1718611"/>
            <a:ext cx="379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8E9B12CF-C333-4D35-A936-F3B99AF372CF}"/>
              </a:ext>
            </a:extLst>
          </p:cNvPr>
          <p:cNvSpPr/>
          <p:nvPr/>
        </p:nvSpPr>
        <p:spPr>
          <a:xfrm>
            <a:off x="4613359" y="2934328"/>
            <a:ext cx="379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D1134-450A-40FA-84BA-C316CCEEC2C1}"/>
              </a:ext>
            </a:extLst>
          </p:cNvPr>
          <p:cNvSpPr txBox="1"/>
          <p:nvPr/>
        </p:nvSpPr>
        <p:spPr>
          <a:xfrm>
            <a:off x="8296340" y="4215485"/>
            <a:ext cx="32537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(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12038-FC09-4315-B902-7E17340C8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3292" y="1358542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6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-1127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529073A-4031-40F2-94C4-07D228D3402F}"/>
              </a:ext>
            </a:extLst>
          </p:cNvPr>
          <p:cNvGrpSpPr/>
          <p:nvPr/>
        </p:nvGrpSpPr>
        <p:grpSpPr>
          <a:xfrm>
            <a:off x="630917" y="1175114"/>
            <a:ext cx="10662421" cy="1847276"/>
            <a:chOff x="2081971" y="1192852"/>
            <a:chExt cx="7037399" cy="1847276"/>
          </a:xfrm>
        </p:grpSpPr>
        <p:sp>
          <p:nvSpPr>
            <p:cNvPr id="3" name="Star: 12 Points 2">
              <a:extLst>
                <a:ext uri="{FF2B5EF4-FFF2-40B4-BE49-F238E27FC236}">
                  <a16:creationId xmlns:a16="http://schemas.microsoft.com/office/drawing/2014/main" id="{4B25CBA3-222B-49A8-9C00-08C2AD6A9FC0}"/>
                </a:ext>
              </a:extLst>
            </p:cNvPr>
            <p:cNvSpPr/>
            <p:nvPr/>
          </p:nvSpPr>
          <p:spPr>
            <a:xfrm>
              <a:off x="2081971" y="1233540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chùm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23" name="Star: 12 Points 22">
              <a:extLst>
                <a:ext uri="{FF2B5EF4-FFF2-40B4-BE49-F238E27FC236}">
                  <a16:creationId xmlns:a16="http://schemas.microsoft.com/office/drawing/2014/main" id="{D23AEBDD-EBB2-4BDC-BC49-E23DA33D42F4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cụm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76F8F507-4C1D-4B55-8947-1388D0CE7816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6FFCB6-9D28-43CE-B478-E864B7CADBCA}"/>
              </a:ext>
            </a:extLst>
          </p:cNvPr>
          <p:cNvGrpSpPr/>
          <p:nvPr/>
        </p:nvGrpSpPr>
        <p:grpSpPr>
          <a:xfrm>
            <a:off x="1007165" y="2952811"/>
            <a:ext cx="8984974" cy="1847276"/>
            <a:chOff x="1007165" y="1192852"/>
            <a:chExt cx="8112205" cy="1847276"/>
          </a:xfrm>
        </p:grpSpPr>
        <p:sp>
          <p:nvSpPr>
            <p:cNvPr id="30" name="Star: 12 Points 29">
              <a:extLst>
                <a:ext uri="{FF2B5EF4-FFF2-40B4-BE49-F238E27FC236}">
                  <a16:creationId xmlns:a16="http://schemas.microsoft.com/office/drawing/2014/main" id="{9A46AA0B-2A11-4C70-BA0C-AB624899BA31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phơi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1" name="Star: 12 Points 30">
              <a:extLst>
                <a:ext uri="{FF2B5EF4-FFF2-40B4-BE49-F238E27FC236}">
                  <a16:creationId xmlns:a16="http://schemas.microsoft.com/office/drawing/2014/main" id="{B9E550AD-BB69-494C-9746-248756765C4F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2" name="Flowchart: Punched Tape 31">
              <a:extLst>
                <a:ext uri="{FF2B5EF4-FFF2-40B4-BE49-F238E27FC236}">
                  <a16:creationId xmlns:a16="http://schemas.microsoft.com/office/drawing/2014/main" id="{367DAAAE-0DD7-417E-92AE-341DB4883B20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E2E5AB-8F31-4A78-BE99-22450CB18B96}"/>
              </a:ext>
            </a:extLst>
          </p:cNvPr>
          <p:cNvGrpSpPr/>
          <p:nvPr/>
        </p:nvGrpSpPr>
        <p:grpSpPr>
          <a:xfrm>
            <a:off x="1007165" y="4871566"/>
            <a:ext cx="8984974" cy="1847276"/>
            <a:chOff x="1007165" y="1192852"/>
            <a:chExt cx="8112205" cy="1847276"/>
          </a:xfrm>
        </p:grpSpPr>
        <p:sp>
          <p:nvSpPr>
            <p:cNvPr id="34" name="Star: 12 Points 33">
              <a:extLst>
                <a:ext uri="{FF2B5EF4-FFF2-40B4-BE49-F238E27FC236}">
                  <a16:creationId xmlns:a16="http://schemas.microsoft.com/office/drawing/2014/main" id="{332195E0-0EC1-46AA-B451-90A30D1A54DF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nước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5" name="Star: 12 Points 34">
              <a:extLst>
                <a:ext uri="{FF2B5EF4-FFF2-40B4-BE49-F238E27FC236}">
                  <a16:creationId xmlns:a16="http://schemas.microsoft.com/office/drawing/2014/main" id="{51F4C449-CE38-40FB-8C4D-8A25C73B513E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6" name="Flowchart: Punched Tape 35">
              <a:extLst>
                <a:ext uri="{FF2B5EF4-FFF2-40B4-BE49-F238E27FC236}">
                  <a16:creationId xmlns:a16="http://schemas.microsoft.com/office/drawing/2014/main" id="{6DFF7699-BD96-46A8-B4DD-C32FB08FA6B1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D8E38D5-87F7-4516-8D8C-DAC2219F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3" y="0"/>
            <a:ext cx="7555187" cy="12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419061" y="1464878"/>
              <a:ext cx="5353878" cy="2667822"/>
              <a:chOff x="3434884" y="1387343"/>
              <a:chExt cx="5353878" cy="26678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434884" y="1387343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1762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37414" y="1460992"/>
            <a:ext cx="12152901" cy="4829745"/>
            <a:chOff x="433388" y="1156987"/>
            <a:chExt cx="12152901" cy="48297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353943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4613358" y="193068"/>
            <a:ext cx="3496581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Ngôi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nhà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F3B409F7-5C35-48D8-8100-420CCB4B49AF}"/>
              </a:ext>
            </a:extLst>
          </p:cNvPr>
          <p:cNvSpPr/>
          <p:nvPr/>
        </p:nvSpPr>
        <p:spPr>
          <a:xfrm>
            <a:off x="656943" y="1718611"/>
            <a:ext cx="379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8E9B12CF-C333-4D35-A936-F3B99AF372CF}"/>
              </a:ext>
            </a:extLst>
          </p:cNvPr>
          <p:cNvSpPr/>
          <p:nvPr/>
        </p:nvSpPr>
        <p:spPr>
          <a:xfrm>
            <a:off x="4613359" y="2934328"/>
            <a:ext cx="379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D1134-450A-40FA-84BA-C316CCEEC2C1}"/>
              </a:ext>
            </a:extLst>
          </p:cNvPr>
          <p:cNvSpPr txBox="1"/>
          <p:nvPr/>
        </p:nvSpPr>
        <p:spPr>
          <a:xfrm>
            <a:off x="8296340" y="4215485"/>
            <a:ext cx="32537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(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659FA8-FA14-42F8-A213-D622D72DC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3292" y="1379819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7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5344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4162539"/>
            <a:ext cx="6675120" cy="167755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EF57ADB5-AE0D-40F9-B3C1-32D95A1E500E}"/>
              </a:ext>
            </a:extLst>
          </p:cNvPr>
          <p:cNvSpPr/>
          <p:nvPr/>
        </p:nvSpPr>
        <p:spPr>
          <a:xfrm>
            <a:off x="3149048" y="1578363"/>
            <a:ext cx="7810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a.Trước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78716C1-1E40-47A3-9560-A50A0ED38899}"/>
              </a:ext>
            </a:extLst>
          </p:cNvPr>
          <p:cNvSpPr/>
          <p:nvPr/>
        </p:nvSpPr>
        <p:spPr>
          <a:xfrm>
            <a:off x="2974713" y="4386155"/>
            <a:ext cx="6359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4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0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5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2" y="4395220"/>
            <a:ext cx="7053207" cy="14448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3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3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r>
              <a:rPr lang="en-US" altLang="zh-CN" sz="36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36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236C5C2A-B51C-4638-8246-2D91D187389C}"/>
              </a:ext>
            </a:extLst>
          </p:cNvPr>
          <p:cNvSpPr/>
          <p:nvPr/>
        </p:nvSpPr>
        <p:spPr>
          <a:xfrm>
            <a:off x="3149048" y="1639918"/>
            <a:ext cx="850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b.Tiếng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2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891358"/>
            <a:ext cx="6675120" cy="19487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phức</a:t>
            </a:r>
            <a:endParaRPr lang="en-US" sz="36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CBC21E0A-C35B-4913-93A6-EF8976364FD7}"/>
              </a:ext>
            </a:extLst>
          </p:cNvPr>
          <p:cNvSpPr/>
          <p:nvPr/>
        </p:nvSpPr>
        <p:spPr>
          <a:xfrm>
            <a:off x="3149048" y="1578363"/>
            <a:ext cx="850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5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4175F4-9979-4788-B884-A04430DD992A}"/>
              </a:ext>
            </a:extLst>
          </p:cNvPr>
          <p:cNvSpPr/>
          <p:nvPr/>
        </p:nvSpPr>
        <p:spPr>
          <a:xfrm>
            <a:off x="384043" y="1432262"/>
            <a:ext cx="11423913" cy="479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4199E-C0D8-42C7-9232-BB201ABC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45" y="233397"/>
            <a:ext cx="6884216" cy="965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492045" y="2138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6" name="矩形 8">
            <a:extLst>
              <a:ext uri="{FF2B5EF4-FFF2-40B4-BE49-F238E27FC236}">
                <a16:creationId xmlns:a16="http://schemas.microsoft.com/office/drawing/2014/main" id="{31729388-F1D2-45BF-B625-95A7AA316CE5}"/>
              </a:ext>
            </a:extLst>
          </p:cNvPr>
          <p:cNvSpPr/>
          <p:nvPr/>
        </p:nvSpPr>
        <p:spPr>
          <a:xfrm>
            <a:off x="700983" y="2138966"/>
            <a:ext cx="5395016" cy="352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7" name="矩形 8">
            <a:extLst>
              <a:ext uri="{FF2B5EF4-FFF2-40B4-BE49-F238E27FC236}">
                <a16:creationId xmlns:a16="http://schemas.microsoft.com/office/drawing/2014/main" id="{BED6F172-307F-485C-815C-17B1B4451CF5}"/>
              </a:ext>
            </a:extLst>
          </p:cNvPr>
          <p:cNvSpPr/>
          <p:nvPr/>
        </p:nvSpPr>
        <p:spPr>
          <a:xfrm>
            <a:off x="7413446" y="2070060"/>
            <a:ext cx="4704941" cy="294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0DC75C-DFD8-4A60-AB82-7BF615BC2583}"/>
              </a:ext>
            </a:extLst>
          </p:cNvPr>
          <p:cNvGrpSpPr/>
          <p:nvPr/>
        </p:nvGrpSpPr>
        <p:grpSpPr>
          <a:xfrm>
            <a:off x="2548344" y="2033609"/>
            <a:ext cx="2070434" cy="882650"/>
            <a:chOff x="2679878" y="2099984"/>
            <a:chExt cx="2070434" cy="1081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359C2C-53AD-4F1D-9370-3A1F9496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E3B9BC-9BFD-47E9-BF43-8AEFF461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4AE14F-E4E3-4A60-B3E5-C7277755E87F}"/>
              </a:ext>
            </a:extLst>
          </p:cNvPr>
          <p:cNvGrpSpPr/>
          <p:nvPr/>
        </p:nvGrpSpPr>
        <p:grpSpPr>
          <a:xfrm>
            <a:off x="389166" y="2058277"/>
            <a:ext cx="2070434" cy="882650"/>
            <a:chOff x="2679878" y="2099984"/>
            <a:chExt cx="2070434" cy="108124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4C783CC-2EC3-4006-B67F-90D62B349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90CBB73-996B-40CC-A954-DB9E2370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6741C-D676-42B0-A49E-F71F80B06317}"/>
              </a:ext>
            </a:extLst>
          </p:cNvPr>
          <p:cNvGrpSpPr/>
          <p:nvPr/>
        </p:nvGrpSpPr>
        <p:grpSpPr>
          <a:xfrm>
            <a:off x="2625423" y="3658704"/>
            <a:ext cx="2070434" cy="882650"/>
            <a:chOff x="2679878" y="2099984"/>
            <a:chExt cx="2070434" cy="10812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5F8ADE-2123-42C1-9497-0CB19DD3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D45BB5-33ED-4BD7-9513-1D32C2EB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0DFB6A-235C-4F23-8C23-131581CDDF9D}"/>
              </a:ext>
            </a:extLst>
          </p:cNvPr>
          <p:cNvGrpSpPr/>
          <p:nvPr/>
        </p:nvGrpSpPr>
        <p:grpSpPr>
          <a:xfrm>
            <a:off x="430658" y="4455458"/>
            <a:ext cx="5146157" cy="882650"/>
            <a:chOff x="1038375" y="5580098"/>
            <a:chExt cx="4075442" cy="108124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9076A9-902D-4E41-8AB7-023ABA3E2481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F01E15A-9647-492A-B273-AA1CF3123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8B48955-8D82-4F9D-BFDA-E95F5A6B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00C7D85-C6CC-4109-8FD3-9C9D1F18E7C5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06DAFB9-B28E-451A-A213-E27E6ED7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FEEA094-B9C1-4A56-8A23-8E8C768DC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B5E12-FA61-4D76-98A8-0D223D431EE3}"/>
              </a:ext>
            </a:extLst>
          </p:cNvPr>
          <p:cNvGrpSpPr/>
          <p:nvPr/>
        </p:nvGrpSpPr>
        <p:grpSpPr>
          <a:xfrm>
            <a:off x="329444" y="3676804"/>
            <a:ext cx="2599828" cy="882650"/>
            <a:chOff x="2679878" y="2099984"/>
            <a:chExt cx="2070434" cy="108124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430BCC9-912D-4AA2-9E96-9A40F9D8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05BF7FC-6D28-4859-B327-CE58F51A2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AD6A6-52F1-422C-8BCA-227CB7446CAC}"/>
              </a:ext>
            </a:extLst>
          </p:cNvPr>
          <p:cNvGrpSpPr/>
          <p:nvPr/>
        </p:nvGrpSpPr>
        <p:grpSpPr>
          <a:xfrm>
            <a:off x="389166" y="2899511"/>
            <a:ext cx="4350932" cy="882650"/>
            <a:chOff x="1038375" y="5580098"/>
            <a:chExt cx="4075442" cy="1081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D8A521-8747-41F2-B094-15BE60221835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352C00-2BD1-4023-8854-5D4CABEAC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D5DB247-FDD9-402B-B709-D6093B952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B0A445-DB33-4B71-909A-681CA1FF89BA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662A3F9-B88A-480F-A027-509EC86A6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BE2FC3-2F30-4AE8-B753-1D13C9C66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3FC054-8E57-4DAE-947F-9E5C36E0343E}"/>
              </a:ext>
            </a:extLst>
          </p:cNvPr>
          <p:cNvGrpSpPr/>
          <p:nvPr/>
        </p:nvGrpSpPr>
        <p:grpSpPr>
          <a:xfrm>
            <a:off x="6863058" y="2012073"/>
            <a:ext cx="2070434" cy="882650"/>
            <a:chOff x="2679878" y="2099984"/>
            <a:chExt cx="2070434" cy="108124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69F299F-5E63-4BD3-B803-7927700DE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0AC557A-B260-4EED-8056-06EB2FDA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BF805-A1C1-43AF-8614-05D3019CD999}"/>
              </a:ext>
            </a:extLst>
          </p:cNvPr>
          <p:cNvGrpSpPr/>
          <p:nvPr/>
        </p:nvGrpSpPr>
        <p:grpSpPr>
          <a:xfrm>
            <a:off x="9180766" y="2012109"/>
            <a:ext cx="2070434" cy="882650"/>
            <a:chOff x="2679878" y="2099984"/>
            <a:chExt cx="2070434" cy="10812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AE79F3-E15F-4B21-88AA-3AC84C94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4DF7DC-276A-46E7-8823-AECE15B2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527509-1E99-4CCF-BE20-1715CCBF9C0E}"/>
              </a:ext>
            </a:extLst>
          </p:cNvPr>
          <p:cNvGrpSpPr/>
          <p:nvPr/>
        </p:nvGrpSpPr>
        <p:grpSpPr>
          <a:xfrm>
            <a:off x="6359571" y="2805907"/>
            <a:ext cx="5099905" cy="882650"/>
            <a:chOff x="1038375" y="5580098"/>
            <a:chExt cx="4075442" cy="108124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A3983BB-64B0-4AF3-B066-176E9D2919AC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5AC8824-EB68-4705-88F8-77FE084B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4662AE2-CE11-4E9B-B4AB-E183236B2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BD5707-E373-4A40-B6C4-6EAB5E78B8AB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37D8F3D-8FDB-43F6-86AF-1C2B8DCFA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C4A6AE5-1BBE-4499-8E0C-F7805F0AD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629C81C-118B-4B4F-916C-F38754DB71EB}"/>
              </a:ext>
            </a:extLst>
          </p:cNvPr>
          <p:cNvGrpSpPr/>
          <p:nvPr/>
        </p:nvGrpSpPr>
        <p:grpSpPr>
          <a:xfrm>
            <a:off x="7238724" y="3541754"/>
            <a:ext cx="2070434" cy="882650"/>
            <a:chOff x="2679878" y="2099984"/>
            <a:chExt cx="2070434" cy="108124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72FE844-C602-4616-B310-7DC88B4D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D09C3AF-EA6C-49B1-A52E-D1C3EB61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963DFD-0587-4ABD-83D3-FF7FD9C645A5}"/>
              </a:ext>
            </a:extLst>
          </p:cNvPr>
          <p:cNvGrpSpPr/>
          <p:nvPr/>
        </p:nvGrpSpPr>
        <p:grpSpPr>
          <a:xfrm>
            <a:off x="6570153" y="4321463"/>
            <a:ext cx="5221225" cy="882650"/>
            <a:chOff x="1038375" y="5580098"/>
            <a:chExt cx="4075442" cy="108124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9B7B5B-3299-4276-A2E2-9BEF1A2DD810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C78DDDE-F059-4D67-9C61-D4E8BDBDC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2F0CB03-9E58-42AC-8A1C-FD4B10B9B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08D45E7-26BB-4F2B-ABA3-66D448BAE39E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7B16B6-9303-486D-A137-6F6C91767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BBF39E6-B1FE-40D9-A80C-25CB5437B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4D09B4-34F5-4E5B-A589-CCECCC26A520}"/>
              </a:ext>
            </a:extLst>
          </p:cNvPr>
          <p:cNvGrpSpPr/>
          <p:nvPr/>
        </p:nvGrpSpPr>
        <p:grpSpPr>
          <a:xfrm>
            <a:off x="9490712" y="3563685"/>
            <a:ext cx="2070434" cy="882650"/>
            <a:chOff x="2679878" y="2099984"/>
            <a:chExt cx="2070434" cy="10812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7D32B9-0412-4538-AB38-563A3FC0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4D394E-B5DB-4728-AA66-0CA6BD7B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1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-10668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2AAC9-CABB-4981-9B48-E3ADE57B6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71" y="320040"/>
            <a:ext cx="7896049" cy="1513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0B1A0-6092-48F6-A8E7-9231C5835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15539" r="35972" b="13203"/>
          <a:stretch/>
        </p:blipFill>
        <p:spPr>
          <a:xfrm>
            <a:off x="3076492" y="2226309"/>
            <a:ext cx="6233160" cy="4131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266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520926" y="1224571"/>
              <a:ext cx="5353878" cy="2908129"/>
              <a:chOff x="3536749" y="1147036"/>
              <a:chExt cx="5353878" cy="29081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536749" y="1147036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2778805" y="1410102"/>
              <a:ext cx="5353878" cy="2722598"/>
              <a:chOff x="2794628" y="1332567"/>
              <a:chExt cx="5353878" cy="27225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2794628" y="1332567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ÔN BÀI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455EF8-ACCA-4C79-848A-EE97FF9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07FC-3CFB-4B17-BF29-8942865B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7B86A-6E02-4D3A-9004-6B43EA81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BC45-3917-46FC-9A02-2BCA59465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507CC3-3D60-49DA-BB9A-4D6BEEC4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0A1B4F-C133-4FB3-A055-75F2FB6C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70A5C5-A370-4E5D-9F00-2AB3A9612225}"/>
              </a:ext>
            </a:extLst>
          </p:cNvPr>
          <p:cNvSpPr/>
          <p:nvPr/>
        </p:nvSpPr>
        <p:spPr>
          <a:xfrm>
            <a:off x="3419061" y="172278"/>
            <a:ext cx="5340626" cy="6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24">
            <a:extLst>
              <a:ext uri="{FF2B5EF4-FFF2-40B4-BE49-F238E27FC236}">
                <a16:creationId xmlns:a16="http://schemas.microsoft.com/office/drawing/2014/main" id="{764E7C70-28A5-42E7-808F-5F46F1949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86" y="1027908"/>
            <a:ext cx="9143051" cy="4648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774E4E-AC0F-40FA-B72F-5FBC4895642E}"/>
              </a:ext>
            </a:extLst>
          </p:cNvPr>
          <p:cNvSpPr txBox="1">
            <a:spLocks/>
          </p:cNvSpPr>
          <p:nvPr/>
        </p:nvSpPr>
        <p:spPr>
          <a:xfrm>
            <a:off x="371061" y="1401591"/>
            <a:ext cx="11317355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>
                <a:latin typeface="UTM Avo" panose="02040603050506020204" pitchFamily="18" charset="0"/>
              </a:rPr>
              <a:t>	</a:t>
            </a:r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CD002F0-4951-4133-91A2-4089EFBDDF72}"/>
              </a:ext>
            </a:extLst>
          </p:cNvPr>
          <p:cNvSpPr txBox="1">
            <a:spLocks/>
          </p:cNvSpPr>
          <p:nvPr/>
        </p:nvSpPr>
        <p:spPr>
          <a:xfrm>
            <a:off x="2152650" y="-1629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737D65E-0B51-453F-83CA-D226EBFC2721}"/>
              </a:ext>
            </a:extLst>
          </p:cNvPr>
          <p:cNvSpPr/>
          <p:nvPr/>
        </p:nvSpPr>
        <p:spPr>
          <a:xfrm>
            <a:off x="795133" y="5883813"/>
            <a:ext cx="11025806" cy="835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FA31F2FF-896C-4340-85C7-83CBFB0BCD58}"/>
              </a:ext>
            </a:extLst>
          </p:cNvPr>
          <p:cNvSpPr/>
          <p:nvPr/>
        </p:nvSpPr>
        <p:spPr>
          <a:xfrm>
            <a:off x="795133" y="5839086"/>
            <a:ext cx="11025806" cy="9044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8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4" t="8761" r="9614" b="24619"/>
          <a:stretch/>
        </p:blipFill>
        <p:spPr>
          <a:xfrm>
            <a:off x="0" y="-17397"/>
            <a:ext cx="12192000" cy="68580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14DE11DB-AC31-4809-9E00-3CBF0A2FA5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9388" r="36728" b="52417"/>
          <a:stretch/>
        </p:blipFill>
        <p:spPr>
          <a:xfrm>
            <a:off x="2480668" y="845737"/>
            <a:ext cx="7152943" cy="201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5573F43-2C7B-496A-8DB1-9432A1081DB1}"/>
              </a:ext>
            </a:extLst>
          </p:cNvPr>
          <p:cNvSpPr/>
          <p:nvPr/>
        </p:nvSpPr>
        <p:spPr>
          <a:xfrm>
            <a:off x="319177" y="329765"/>
            <a:ext cx="9314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274D6-BE5C-4008-AE7C-0D75AEE27C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47406" r="53611" b="33681"/>
          <a:stretch/>
        </p:blipFill>
        <p:spPr>
          <a:xfrm>
            <a:off x="194704" y="2708150"/>
            <a:ext cx="2510394" cy="210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A83DDA-5577-4EEF-8CB8-594FFECFC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45995" r="41270" b="32831"/>
          <a:stretch/>
        </p:blipFill>
        <p:spPr>
          <a:xfrm>
            <a:off x="3414131" y="3446806"/>
            <a:ext cx="2164022" cy="210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9A2CC7-B2CD-4F77-82C0-1262BD4A0F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68016" r="55714" b="12222"/>
          <a:stretch/>
        </p:blipFill>
        <p:spPr>
          <a:xfrm>
            <a:off x="6488895" y="3494722"/>
            <a:ext cx="2197936" cy="210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B3BA3D-CCDA-4268-837B-2AB239BD72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39" t="68016" r="41587" b="11657"/>
          <a:stretch/>
        </p:blipFill>
        <p:spPr>
          <a:xfrm>
            <a:off x="9443609" y="2698880"/>
            <a:ext cx="2432140" cy="210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B330CC-4F97-4C57-AAB4-7CE2D3D772CE}"/>
              </a:ext>
            </a:extLst>
          </p:cNvPr>
          <p:cNvGrpSpPr/>
          <p:nvPr/>
        </p:nvGrpSpPr>
        <p:grpSpPr>
          <a:xfrm>
            <a:off x="-103748" y="4692010"/>
            <a:ext cx="12294539" cy="3610032"/>
            <a:chOff x="-171284" y="4474039"/>
            <a:chExt cx="12294539" cy="36100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3C4438-8806-4C6A-B1E8-F20C4B0AB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20718">
              <a:off x="8513223" y="4474039"/>
              <a:ext cx="3610032" cy="36100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D44A13-5958-4F1D-8C3C-EC3AF722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20718">
              <a:off x="4229927" y="4716327"/>
              <a:ext cx="2771934" cy="27719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2FEF27-80AC-4455-9109-0566234A7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20718">
              <a:off x="1987789" y="4845367"/>
              <a:ext cx="2771934" cy="27719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08C996-754B-46BC-B0D9-11A7592CD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20718">
              <a:off x="6348140" y="4886670"/>
              <a:ext cx="2784773" cy="278477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75A2F9-F474-43A1-9326-71F17FC53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20718">
              <a:off x="-171284" y="4880872"/>
              <a:ext cx="2771934" cy="2771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0C7A3D9-1A37-4CC4-A26E-9CB97EF49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-421" r="1418" b="84189"/>
          <a:stretch/>
        </p:blipFill>
        <p:spPr>
          <a:xfrm>
            <a:off x="0" y="0"/>
            <a:ext cx="12176057" cy="1828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3850FE-3DD7-4001-B5FE-B8BE7E3AC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15539" r="35972" b="13203"/>
          <a:stretch/>
        </p:blipFill>
        <p:spPr>
          <a:xfrm>
            <a:off x="3230880" y="2726244"/>
            <a:ext cx="6233160" cy="4131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6F342-0DE8-40E0-8A34-9BB28F1F3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12192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20440" y="1396032"/>
            <a:ext cx="12152901" cy="4829745"/>
            <a:chOff x="433388" y="1156987"/>
            <a:chExt cx="12152901" cy="48297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353943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4613358" y="193068"/>
            <a:ext cx="3496581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Ngôi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nhà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F3B409F7-5C35-48D8-8100-420CCB4B49AF}"/>
              </a:ext>
            </a:extLst>
          </p:cNvPr>
          <p:cNvSpPr/>
          <p:nvPr/>
        </p:nvSpPr>
        <p:spPr>
          <a:xfrm>
            <a:off x="600655" y="1748802"/>
            <a:ext cx="39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1EEA-350B-4D59-8790-1CA5DF187203}"/>
              </a:ext>
            </a:extLst>
          </p:cNvPr>
          <p:cNvSpPr txBox="1"/>
          <p:nvPr/>
        </p:nvSpPr>
        <p:spPr>
          <a:xfrm>
            <a:off x="1419737" y="3187124"/>
            <a:ext cx="2330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xao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xuyến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8E9B12CF-C333-4D35-A936-F3B99AF372CF}"/>
              </a:ext>
            </a:extLst>
          </p:cNvPr>
          <p:cNvSpPr/>
          <p:nvPr/>
        </p:nvSpPr>
        <p:spPr>
          <a:xfrm>
            <a:off x="4613359" y="2934328"/>
            <a:ext cx="379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D1134-450A-40FA-84BA-C316CCEEC2C1}"/>
              </a:ext>
            </a:extLst>
          </p:cNvPr>
          <p:cNvSpPr txBox="1"/>
          <p:nvPr/>
        </p:nvSpPr>
        <p:spPr>
          <a:xfrm>
            <a:off x="8296340" y="4215485"/>
            <a:ext cx="32537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(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F6ED6D-3C66-4D32-8CD9-3E3F414CAD57}"/>
              </a:ext>
            </a:extLst>
          </p:cNvPr>
          <p:cNvSpPr txBox="1"/>
          <p:nvPr/>
        </p:nvSpPr>
        <p:spPr>
          <a:xfrm>
            <a:off x="4492823" y="3937139"/>
            <a:ext cx="2145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hồi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7958B8-C8CE-4382-8397-0EE567820C09}"/>
              </a:ext>
            </a:extLst>
          </p:cNvPr>
          <p:cNvSpPr txBox="1"/>
          <p:nvPr/>
        </p:nvSpPr>
        <p:spPr>
          <a:xfrm>
            <a:off x="6164090" y="3931655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lảnh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lót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C531E-87F2-4DE9-9B41-C16E72355F6C}"/>
              </a:ext>
            </a:extLst>
          </p:cNvPr>
          <p:cNvSpPr txBox="1"/>
          <p:nvPr/>
        </p:nvSpPr>
        <p:spPr>
          <a:xfrm>
            <a:off x="4492823" y="4400122"/>
            <a:ext cx="2621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Mái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3A05BB-6EB8-469E-AD0D-93485DBC6150}"/>
              </a:ext>
            </a:extLst>
          </p:cNvPr>
          <p:cNvSpPr txBox="1"/>
          <p:nvPr/>
        </p:nvSpPr>
        <p:spPr>
          <a:xfrm>
            <a:off x="4492823" y="5363045"/>
            <a:ext cx="857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Rạ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1C033-8649-46AE-9848-3C9CFAFD5DF7}"/>
              </a:ext>
            </a:extLst>
          </p:cNvPr>
          <p:cNvSpPr txBox="1"/>
          <p:nvPr/>
        </p:nvSpPr>
        <p:spPr>
          <a:xfrm>
            <a:off x="9699973" y="5200369"/>
            <a:ext cx="22259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mộc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mạc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6FE98DF-DC5A-4FA4-A55F-535FD960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1706" y="1535056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6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1762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37414" y="1460992"/>
            <a:ext cx="12152901" cy="4829745"/>
            <a:chOff x="433388" y="1156987"/>
            <a:chExt cx="12152901" cy="48297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353943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4364432" y="193068"/>
            <a:ext cx="3745508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Ngôi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nhà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F3B409F7-5C35-48D8-8100-420CCB4B49AF}"/>
              </a:ext>
            </a:extLst>
          </p:cNvPr>
          <p:cNvSpPr/>
          <p:nvPr/>
        </p:nvSpPr>
        <p:spPr>
          <a:xfrm>
            <a:off x="656943" y="1718611"/>
            <a:ext cx="379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8E9B12CF-C333-4D35-A936-F3B99AF372CF}"/>
              </a:ext>
            </a:extLst>
          </p:cNvPr>
          <p:cNvSpPr/>
          <p:nvPr/>
        </p:nvSpPr>
        <p:spPr>
          <a:xfrm>
            <a:off x="4613359" y="2934328"/>
            <a:ext cx="379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D1134-450A-40FA-84BA-C316CCEEC2C1}"/>
              </a:ext>
            </a:extLst>
          </p:cNvPr>
          <p:cNvSpPr txBox="1"/>
          <p:nvPr/>
        </p:nvSpPr>
        <p:spPr>
          <a:xfrm>
            <a:off x="8296340" y="4215485"/>
            <a:ext cx="32537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(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:a16="http://schemas.microsoft.com/office/drawing/2014/main" id="{F3DC7D5B-7DF7-4E9E-AD24-2940D139632F}"/>
              </a:ext>
            </a:extLst>
          </p:cNvPr>
          <p:cNvSpPr/>
          <p:nvPr/>
        </p:nvSpPr>
        <p:spPr>
          <a:xfrm>
            <a:off x="327539" y="17782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8">
            <a:extLst>
              <a:ext uri="{FF2B5EF4-FFF2-40B4-BE49-F238E27FC236}">
                <a16:creationId xmlns:a16="http://schemas.microsoft.com/office/drawing/2014/main" id="{69DDD562-8034-4319-B0F8-3F03DC662053}"/>
              </a:ext>
            </a:extLst>
          </p:cNvPr>
          <p:cNvSpPr/>
          <p:nvPr/>
        </p:nvSpPr>
        <p:spPr>
          <a:xfrm>
            <a:off x="4263921" y="303355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D8886BF7-5AE7-4148-A527-A43499D3208D}"/>
              </a:ext>
            </a:extLst>
          </p:cNvPr>
          <p:cNvSpPr/>
          <p:nvPr/>
        </p:nvSpPr>
        <p:spPr>
          <a:xfrm>
            <a:off x="7972778" y="439891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ECA7FD-911C-43AE-9CCA-75E946DB5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4607" y="1351452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1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20440" y="1396032"/>
            <a:ext cx="12152901" cy="4829745"/>
            <a:chOff x="433388" y="1156987"/>
            <a:chExt cx="12152901" cy="48297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353943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4613358" y="193068"/>
            <a:ext cx="3496581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Ngôi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F3B409F7-5C35-48D8-8100-420CCB4B49AF}"/>
              </a:ext>
            </a:extLst>
          </p:cNvPr>
          <p:cNvSpPr/>
          <p:nvPr/>
        </p:nvSpPr>
        <p:spPr>
          <a:xfrm>
            <a:off x="600655" y="1748802"/>
            <a:ext cx="379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1EEA-350B-4D59-8790-1CA5DF187203}"/>
              </a:ext>
            </a:extLst>
          </p:cNvPr>
          <p:cNvSpPr txBox="1"/>
          <p:nvPr/>
        </p:nvSpPr>
        <p:spPr>
          <a:xfrm>
            <a:off x="1262599" y="2744453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xuyến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8E9B12CF-C333-4D35-A936-F3B99AF372CF}"/>
              </a:ext>
            </a:extLst>
          </p:cNvPr>
          <p:cNvSpPr/>
          <p:nvPr/>
        </p:nvSpPr>
        <p:spPr>
          <a:xfrm>
            <a:off x="4613359" y="2934328"/>
            <a:ext cx="379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D1134-450A-40FA-84BA-C316CCEEC2C1}"/>
              </a:ext>
            </a:extLst>
          </p:cNvPr>
          <p:cNvSpPr txBox="1"/>
          <p:nvPr/>
        </p:nvSpPr>
        <p:spPr>
          <a:xfrm>
            <a:off x="8296340" y="4215485"/>
            <a:ext cx="32537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(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F6ED6D-3C66-4D32-8CD9-3E3F414CAD57}"/>
              </a:ext>
            </a:extLst>
          </p:cNvPr>
          <p:cNvSpPr txBox="1"/>
          <p:nvPr/>
        </p:nvSpPr>
        <p:spPr>
          <a:xfrm>
            <a:off x="4521504" y="3435268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7958B8-C8CE-4382-8397-0EE567820C09}"/>
              </a:ext>
            </a:extLst>
          </p:cNvPr>
          <p:cNvSpPr txBox="1"/>
          <p:nvPr/>
        </p:nvSpPr>
        <p:spPr>
          <a:xfrm>
            <a:off x="5887389" y="3432407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lót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C531E-87F2-4DE9-9B41-C16E72355F6C}"/>
              </a:ext>
            </a:extLst>
          </p:cNvPr>
          <p:cNvSpPr txBox="1"/>
          <p:nvPr/>
        </p:nvSpPr>
        <p:spPr>
          <a:xfrm>
            <a:off x="4517928" y="3920600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3A05BB-6EB8-469E-AD0D-93485DBC6150}"/>
              </a:ext>
            </a:extLst>
          </p:cNvPr>
          <p:cNvSpPr txBox="1"/>
          <p:nvPr/>
        </p:nvSpPr>
        <p:spPr>
          <a:xfrm>
            <a:off x="4516656" y="4405911"/>
            <a:ext cx="857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1C033-8649-46AE-9848-3C9CFAFD5DF7}"/>
              </a:ext>
            </a:extLst>
          </p:cNvPr>
          <p:cNvSpPr txBox="1"/>
          <p:nvPr/>
        </p:nvSpPr>
        <p:spPr>
          <a:xfrm>
            <a:off x="9428844" y="4715555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6FE98DF-DC5A-4FA4-A55F-535FD960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1706" y="1535056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0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445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14</cp:revision>
  <dcterms:created xsi:type="dcterms:W3CDTF">2021-12-02T15:13:45Z</dcterms:created>
  <dcterms:modified xsi:type="dcterms:W3CDTF">2024-02-19T06:22:16Z</dcterms:modified>
</cp:coreProperties>
</file>