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6"/>
  </p:notesMasterIdLst>
  <p:sldIdLst>
    <p:sldId id="256" r:id="rId4"/>
    <p:sldId id="259" r:id="rId5"/>
    <p:sldId id="338" r:id="rId6"/>
    <p:sldId id="265" r:id="rId7"/>
    <p:sldId id="282" r:id="rId8"/>
    <p:sldId id="258" r:id="rId9"/>
    <p:sldId id="365" r:id="rId10"/>
    <p:sldId id="280" r:id="rId11"/>
    <p:sldId id="358" r:id="rId12"/>
    <p:sldId id="369" r:id="rId13"/>
    <p:sldId id="375" r:id="rId14"/>
    <p:sldId id="371" r:id="rId15"/>
    <p:sldId id="366" r:id="rId16"/>
    <p:sldId id="367" r:id="rId17"/>
    <p:sldId id="276" r:id="rId18"/>
    <p:sldId id="284" r:id="rId19"/>
    <p:sldId id="270" r:id="rId20"/>
    <p:sldId id="349" r:id="rId21"/>
    <p:sldId id="271" r:id="rId22"/>
    <p:sldId id="352" r:id="rId23"/>
    <p:sldId id="364" r:id="rId24"/>
    <p:sldId id="372" r:id="rId25"/>
    <p:sldId id="277" r:id="rId26"/>
    <p:sldId id="285" r:id="rId27"/>
    <p:sldId id="373" r:id="rId28"/>
    <p:sldId id="286" r:id="rId29"/>
    <p:sldId id="279" r:id="rId30"/>
    <p:sldId id="356" r:id="rId31"/>
    <p:sldId id="374" r:id="rId32"/>
    <p:sldId id="289" r:id="rId33"/>
    <p:sldId id="353" r:id="rId34"/>
    <p:sldId id="35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8045D-F0D7-4B4C-91CA-350CB992A31B}"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DD302-0A64-4FBE-935B-B25783187DE3}" type="slidenum">
              <a:rPr lang="en-US" smtClean="0"/>
              <a:t>‹#›</a:t>
            </a:fld>
            <a:endParaRPr lang="en-US"/>
          </a:p>
        </p:txBody>
      </p:sp>
    </p:spTree>
    <p:extLst>
      <p:ext uri="{BB962C8B-B14F-4D97-AF65-F5344CB8AC3E}">
        <p14:creationId xmlns:p14="http://schemas.microsoft.com/office/powerpoint/2010/main" val="257684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91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864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19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144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V.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91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1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11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F9B3-1EAB-45D7-8333-06EA277246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FC3B88-B617-419A-AD9C-C8C23BFB6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C32B13-1A87-476D-95E1-4B4FD79F34E2}"/>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5" name="Footer Placeholder 4">
            <a:extLst>
              <a:ext uri="{FF2B5EF4-FFF2-40B4-BE49-F238E27FC236}">
                <a16:creationId xmlns:a16="http://schemas.microsoft.com/office/drawing/2014/main" id="{D355A5DF-0EDD-4489-8C4B-8C77D4A6D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2FC47-2D20-4CB8-8639-2AFE03FE53F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1820377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CC52-8090-4EE3-A4FE-D31A041D17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2A895A-5ACD-4D94-AF99-04558050E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3BF78-C4ED-4CB1-B7BF-24E74375D370}"/>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5" name="Footer Placeholder 4">
            <a:extLst>
              <a:ext uri="{FF2B5EF4-FFF2-40B4-BE49-F238E27FC236}">
                <a16:creationId xmlns:a16="http://schemas.microsoft.com/office/drawing/2014/main" id="{E9DFA0A0-B58C-4038-BAEE-59022E06D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DDF93-96E0-47C3-AA2D-15DE0348B40B}"/>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217016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F49432-BEB8-4042-9B1E-667BBDB051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A508B-07E3-4BE9-B53B-BB0AEE304B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F658D-1AC1-47D2-89A4-7F2083FADCA0}"/>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5" name="Footer Placeholder 4">
            <a:extLst>
              <a:ext uri="{FF2B5EF4-FFF2-40B4-BE49-F238E27FC236}">
                <a16:creationId xmlns:a16="http://schemas.microsoft.com/office/drawing/2014/main" id="{A0858B3B-3604-423C-9469-332EC745E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C049A-BDEC-44AC-939B-F9C465697E5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2326354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54269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83993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C38E5E-3A53-4A62-8410-F8E9596C4911}"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340081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CC38E5E-3A53-4A62-8410-F8E9596C4911}"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018034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CC38E5E-3A53-4A62-8410-F8E9596C4911}"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96359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CC38E5E-3A53-4A62-8410-F8E9596C4911}"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4103303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38E5E-3A53-4A62-8410-F8E9596C4911}"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695057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60667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1F5C-8688-4B56-8CE3-B6E0135B4B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15DCFD-2C7A-4488-88F1-684C52E7B8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A59AB-04C2-45BD-931B-938F829ACA61}"/>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5" name="Footer Placeholder 4">
            <a:extLst>
              <a:ext uri="{FF2B5EF4-FFF2-40B4-BE49-F238E27FC236}">
                <a16:creationId xmlns:a16="http://schemas.microsoft.com/office/drawing/2014/main" id="{EA92AC4F-9974-4608-964F-90B23BC62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05B94-0682-4527-A919-DDC94F2DB31E}"/>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403079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C38E5E-3A53-4A62-8410-F8E9596C4911}"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265769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1498019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CC38E5E-3A53-4A62-8410-F8E9596C4911}"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B30E-3913-4109-8943-9DE3B4840976}" type="slidenum">
              <a:rPr lang="en-US" smtClean="0"/>
              <a:t>‹#›</a:t>
            </a:fld>
            <a:endParaRPr lang="en-US"/>
          </a:p>
        </p:txBody>
      </p:sp>
    </p:spTree>
    <p:extLst>
      <p:ext uri="{BB962C8B-B14F-4D97-AF65-F5344CB8AC3E}">
        <p14:creationId xmlns:p14="http://schemas.microsoft.com/office/powerpoint/2010/main" val="337439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602128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919003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620501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3591697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504757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718900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91273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6EFD-A3C2-45E4-82C6-5D352E2D03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341971-4B42-4EAA-9D4A-EB0B4DEE6C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092E8-B76F-4B65-949D-875E755693A4}"/>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5" name="Footer Placeholder 4">
            <a:extLst>
              <a:ext uri="{FF2B5EF4-FFF2-40B4-BE49-F238E27FC236}">
                <a16:creationId xmlns:a16="http://schemas.microsoft.com/office/drawing/2014/main" id="{A8288E2E-9089-45FE-95AB-5C8AC91E7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1246B-6A45-4DC8-8DB2-86C03FF23568}"/>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443619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480620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1837674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385374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51433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D72B-FBD8-4B20-ABB0-3038D0339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51270-0429-45DC-8FE7-83A402C97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EB7AE6-5505-4063-BCE8-B6E462EFD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DA12E6-A968-4D78-AA9F-69DA9B36B803}"/>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6" name="Footer Placeholder 5">
            <a:extLst>
              <a:ext uri="{FF2B5EF4-FFF2-40B4-BE49-F238E27FC236}">
                <a16:creationId xmlns:a16="http://schemas.microsoft.com/office/drawing/2014/main" id="{9AB680B0-41C2-408F-8BDC-300A392A54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CAB7B-009A-452B-BE60-80E7F44EE945}"/>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171692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D44AE-A46B-4401-819B-38DB31B1C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B490B-A323-4778-BDE1-4347CD3E1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FC0FE2-4070-4DF1-8BF3-A354248C41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264592-2722-4F04-89F8-AE66A52322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15AA7-7EF7-43B6-98B6-F414FD5B3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FDF0DF-6905-4EAB-B60E-4D72CBCD826F}"/>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8" name="Footer Placeholder 7">
            <a:extLst>
              <a:ext uri="{FF2B5EF4-FFF2-40B4-BE49-F238E27FC236}">
                <a16:creationId xmlns:a16="http://schemas.microsoft.com/office/drawing/2014/main" id="{9353AF36-8B1B-4494-A60B-4A0F60EAB4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19F869-2599-4C92-B234-744E6AB2C83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96206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B0A5E-8859-441A-8B83-CF2B839EFE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239773-2373-4D50-896F-1597580640C6}"/>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4" name="Footer Placeholder 3">
            <a:extLst>
              <a:ext uri="{FF2B5EF4-FFF2-40B4-BE49-F238E27FC236}">
                <a16:creationId xmlns:a16="http://schemas.microsoft.com/office/drawing/2014/main" id="{F14312A3-E0D9-4D56-98AA-454856A389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0D2F57-1352-43A0-8B00-852B798808C7}"/>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54452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29185-CE43-49AE-B755-DE9F9365BC4E}"/>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3" name="Footer Placeholder 2">
            <a:extLst>
              <a:ext uri="{FF2B5EF4-FFF2-40B4-BE49-F238E27FC236}">
                <a16:creationId xmlns:a16="http://schemas.microsoft.com/office/drawing/2014/main" id="{04FEB656-3D92-423C-9DC6-92C374C84A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7E4693-BEB0-4835-8F6C-BBCE2735D024}"/>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51018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8912-2F31-4FE6-8523-0ABFC1730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49966-F58E-4F9C-A3DB-F9E017C57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68F8C-B722-40DC-956D-A4C57DA15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376F5-82EF-43B1-8A3C-8EECAEF35A37}"/>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6" name="Footer Placeholder 5">
            <a:extLst>
              <a:ext uri="{FF2B5EF4-FFF2-40B4-BE49-F238E27FC236}">
                <a16:creationId xmlns:a16="http://schemas.microsoft.com/office/drawing/2014/main" id="{05CD470B-A3AB-42C6-8999-18975D90B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E7D79-3C87-44AA-BC49-3A09E6F35589}"/>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30716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BCD2-5275-4014-B123-FBD3FB3AF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323EF-2241-4D1C-9E5B-EA0C4990E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7077DE-08D6-4506-AF52-94DB13D30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AA63CA-C615-4516-AB88-7FAB44043E96}"/>
              </a:ext>
            </a:extLst>
          </p:cNvPr>
          <p:cNvSpPr>
            <a:spLocks noGrp="1"/>
          </p:cNvSpPr>
          <p:nvPr>
            <p:ph type="dt" sz="half" idx="10"/>
          </p:nvPr>
        </p:nvSpPr>
        <p:spPr/>
        <p:txBody>
          <a:bodyPr/>
          <a:lstStyle/>
          <a:p>
            <a:fld id="{CEE5E160-4A86-4948-BDFA-0557422F0AC0}" type="datetimeFigureOut">
              <a:rPr lang="en-US" smtClean="0"/>
              <a:t>2/19/2024</a:t>
            </a:fld>
            <a:endParaRPr lang="en-US"/>
          </a:p>
        </p:txBody>
      </p:sp>
      <p:sp>
        <p:nvSpPr>
          <p:cNvPr id="6" name="Footer Placeholder 5">
            <a:extLst>
              <a:ext uri="{FF2B5EF4-FFF2-40B4-BE49-F238E27FC236}">
                <a16:creationId xmlns:a16="http://schemas.microsoft.com/office/drawing/2014/main" id="{0B75DD59-B808-49A6-A2E7-C48A7E6BA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A36CC-3544-427C-A999-33A7255752CC}"/>
              </a:ext>
            </a:extLst>
          </p:cNvPr>
          <p:cNvSpPr>
            <a:spLocks noGrp="1"/>
          </p:cNvSpPr>
          <p:nvPr>
            <p:ph type="sldNum" sz="quarter" idx="12"/>
          </p:nvPr>
        </p:nvSpPr>
        <p:spPr/>
        <p:txBody>
          <a:bodyPr/>
          <a:lstStyle/>
          <a:p>
            <a:fld id="{EA3B13CE-D551-4C05-A2AC-43A8C1F0834D}" type="slidenum">
              <a:rPr lang="en-US" smtClean="0"/>
              <a:t>‹#›</a:t>
            </a:fld>
            <a:endParaRPr lang="en-US"/>
          </a:p>
        </p:txBody>
      </p:sp>
    </p:spTree>
    <p:extLst>
      <p:ext uri="{BB962C8B-B14F-4D97-AF65-F5344CB8AC3E}">
        <p14:creationId xmlns:p14="http://schemas.microsoft.com/office/powerpoint/2010/main" val="335307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ABE5B7-0C4B-47C7-8922-2FC885F0D5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2FB84-8878-4060-A8B0-4CCF79AC1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14D85-7D3E-4A5A-9EB4-73345C54E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5E160-4A86-4948-BDFA-0557422F0AC0}" type="datetimeFigureOut">
              <a:rPr lang="en-US" smtClean="0"/>
              <a:t>2/19/2024</a:t>
            </a:fld>
            <a:endParaRPr lang="en-US"/>
          </a:p>
        </p:txBody>
      </p:sp>
      <p:sp>
        <p:nvSpPr>
          <p:cNvPr id="5" name="Footer Placeholder 4">
            <a:extLst>
              <a:ext uri="{FF2B5EF4-FFF2-40B4-BE49-F238E27FC236}">
                <a16:creationId xmlns:a16="http://schemas.microsoft.com/office/drawing/2014/main" id="{4F43F049-8671-4142-95F7-881D4FA5F9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00E442-4A94-446A-98C2-6CE59B239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B13CE-D551-4C05-A2AC-43A8C1F0834D}" type="slidenum">
              <a:rPr lang="en-US" smtClean="0"/>
              <a:t>‹#›</a:t>
            </a:fld>
            <a:endParaRPr lang="en-US"/>
          </a:p>
        </p:txBody>
      </p:sp>
    </p:spTree>
    <p:extLst>
      <p:ext uri="{BB962C8B-B14F-4D97-AF65-F5344CB8AC3E}">
        <p14:creationId xmlns:p14="http://schemas.microsoft.com/office/powerpoint/2010/main" val="35862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C38E5E-3A53-4A62-8410-F8E9596C4911}" type="datetimeFigureOut">
              <a:rPr lang="en-US" smtClean="0"/>
              <a:t>2/19/2024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5B30E-3913-4109-8943-9DE3B4840976}" type="slidenum">
              <a:rPr lang="en-US" smtClean="0"/>
              <a:t>‹#›</a:t>
            </a:fld>
            <a:endParaRPr lang="en-US"/>
          </a:p>
        </p:txBody>
      </p:sp>
    </p:spTree>
    <p:extLst>
      <p:ext uri="{BB962C8B-B14F-4D97-AF65-F5344CB8AC3E}">
        <p14:creationId xmlns:p14="http://schemas.microsoft.com/office/powerpoint/2010/main" val="4086914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pPr/>
              <a:t>2/19/2024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pPr/>
              <a:t>‹#›</a:t>
            </a:fld>
            <a:endParaRPr lang="en-US"/>
          </a:p>
        </p:txBody>
      </p:sp>
    </p:spTree>
    <p:extLst>
      <p:ext uri="{BB962C8B-B14F-4D97-AF65-F5344CB8AC3E}">
        <p14:creationId xmlns:p14="http://schemas.microsoft.com/office/powerpoint/2010/main" val="698644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6AC1D-1333-4F8B-A285-5883FFB2F4CC}"/>
              </a:ext>
            </a:extLst>
          </p:cNvPr>
          <p:cNvPicPr>
            <a:picLocks noChangeAspect="1"/>
          </p:cNvPicPr>
          <p:nvPr/>
        </p:nvPicPr>
        <p:blipFill rotWithShape="1">
          <a:blip r:embed="rId2"/>
          <a:srcRect t="8761" b="8761"/>
          <a:stretch/>
        </p:blipFill>
        <p:spPr>
          <a:xfrm>
            <a:off x="0" y="-26505"/>
            <a:ext cx="12192000" cy="6858000"/>
          </a:xfrm>
          <a:prstGeom prst="rect">
            <a:avLst/>
          </a:prstGeom>
        </p:spPr>
      </p:pic>
      <p:pic>
        <p:nvPicPr>
          <p:cNvPr id="13" name="Picture 12">
            <a:extLst>
              <a:ext uri="{FF2B5EF4-FFF2-40B4-BE49-F238E27FC236}">
                <a16:creationId xmlns:a16="http://schemas.microsoft.com/office/drawing/2014/main" id="{FE54C116-F46B-4946-A202-C47333AB3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41" y="-1282172"/>
            <a:ext cx="14378609" cy="8570867"/>
          </a:xfrm>
          <a:prstGeom prst="rect">
            <a:avLst/>
          </a:prstGeom>
        </p:spPr>
      </p:pic>
      <p:sp>
        <p:nvSpPr>
          <p:cNvPr id="19" name="TextBox 18">
            <a:extLst>
              <a:ext uri="{FF2B5EF4-FFF2-40B4-BE49-F238E27FC236}">
                <a16:creationId xmlns:a16="http://schemas.microsoft.com/office/drawing/2014/main" id="{3EC766C4-515F-4B56-9277-A81D16C0CCE9}"/>
              </a:ext>
            </a:extLst>
          </p:cNvPr>
          <p:cNvSpPr txBox="1"/>
          <p:nvPr/>
        </p:nvSpPr>
        <p:spPr>
          <a:xfrm>
            <a:off x="4099544" y="1997477"/>
            <a:ext cx="4731026"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rPr>
              <a:t>TIẾNG VIỆT – LỚP 1</a:t>
            </a:r>
          </a:p>
        </p:txBody>
      </p:sp>
      <p:pic>
        <p:nvPicPr>
          <p:cNvPr id="7" name="Picture 6">
            <a:extLst>
              <a:ext uri="{FF2B5EF4-FFF2-40B4-BE49-F238E27FC236}">
                <a16:creationId xmlns:a16="http://schemas.microsoft.com/office/drawing/2014/main" id="{2BF75CDB-89E2-4063-A52F-50EB6F98D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728" y="3123373"/>
            <a:ext cx="8736492" cy="3734627"/>
          </a:xfrm>
          <a:prstGeom prst="rect">
            <a:avLst/>
          </a:prstGeom>
        </p:spPr>
      </p:pic>
      <p:pic>
        <p:nvPicPr>
          <p:cNvPr id="11" name="Picture 10">
            <a:extLst>
              <a:ext uri="{FF2B5EF4-FFF2-40B4-BE49-F238E27FC236}">
                <a16:creationId xmlns:a16="http://schemas.microsoft.com/office/drawing/2014/main" id="{52F8F652-F57A-4EDB-A3B8-70051CBF7B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93" y="1868556"/>
            <a:ext cx="4099544" cy="4099544"/>
          </a:xfrm>
          <a:prstGeom prst="rect">
            <a:avLst/>
          </a:prstGeom>
        </p:spPr>
      </p:pic>
    </p:spTree>
    <p:extLst>
      <p:ext uri="{BB962C8B-B14F-4D97-AF65-F5344CB8AC3E}">
        <p14:creationId xmlns:p14="http://schemas.microsoft.com/office/powerpoint/2010/main" val="3255859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69245" y="440071"/>
            <a:ext cx="5374755" cy="779717"/>
          </a:xfrm>
          <a:prstGeom prst="rect">
            <a:avLst/>
          </a:prstGeom>
          <a:solidFill>
            <a:srgbClr val="FFC000"/>
          </a:solidFill>
        </p:spPr>
        <p:txBody>
          <a:bodyPr wrap="square" lIns="121871" tIns="60936" rIns="121871" bIns="60936" rtlCol="0">
            <a:spAutoFit/>
          </a:bodyPr>
          <a:lstStyle/>
          <a:p>
            <a:pPr algn="ctr" defTabSz="1218516"/>
            <a:r>
              <a:rPr lang="en-US" sz="4267" b="1">
                <a:solidFill>
                  <a:prstClr val="black"/>
                </a:solidFill>
                <a:latin typeface="Arial-Rounded" pitchFamily="34" charset="0"/>
                <a:ea typeface="Arial-Rounded" pitchFamily="34" charset="0"/>
                <a:cs typeface="Arial-Rounded" pitchFamily="34" charset="0"/>
              </a:rPr>
              <a:t>Luyện đọc câu dài:</a:t>
            </a:r>
          </a:p>
        </p:txBody>
      </p:sp>
      <p:sp>
        <p:nvSpPr>
          <p:cNvPr id="4" name="TextBox 3"/>
          <p:cNvSpPr txBox="1"/>
          <p:nvPr/>
        </p:nvSpPr>
        <p:spPr>
          <a:xfrm>
            <a:off x="643548" y="1942399"/>
            <a:ext cx="11176000" cy="779717"/>
          </a:xfrm>
          <a:prstGeom prst="rect">
            <a:avLst/>
          </a:prstGeom>
          <a:noFill/>
        </p:spPr>
        <p:txBody>
          <a:bodyPr wrap="square" lIns="121871" tIns="60936" rIns="121871" bIns="60936" rtlCol="0">
            <a:spAutoFit/>
          </a:bodyPr>
          <a:lstStyle/>
          <a:p>
            <a:pPr algn="just" defTabSz="1218516"/>
            <a:r>
              <a:rPr lang="en-US" sz="4267" dirty="0">
                <a:solidFill>
                  <a:prstClr val="black"/>
                </a:solidFill>
                <a:latin typeface="Arial-Rounded" pitchFamily="34" charset="0"/>
                <a:ea typeface="Arial-Rounded" pitchFamily="34" charset="0"/>
                <a:cs typeface="Arial-Rounded" pitchFamily="34" charset="0"/>
              </a:rPr>
              <a:t>Ông bà trông em bé để mẹ nấu ăn.</a:t>
            </a:r>
          </a:p>
        </p:txBody>
      </p:sp>
      <p:cxnSp>
        <p:nvCxnSpPr>
          <p:cNvPr id="7" name="Straight Connector 6"/>
          <p:cNvCxnSpPr/>
          <p:nvPr/>
        </p:nvCxnSpPr>
        <p:spPr>
          <a:xfrm flipH="1">
            <a:off x="5588000" y="2108201"/>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4200" y="3444270"/>
            <a:ext cx="11176000" cy="1436370"/>
          </a:xfrm>
          <a:prstGeom prst="rect">
            <a:avLst/>
          </a:prstGeom>
          <a:noFill/>
        </p:spPr>
        <p:txBody>
          <a:bodyPr wrap="square" lIns="121871" tIns="60936" rIns="121871" bIns="60936" rtlCol="0">
            <a:spAutoFit/>
          </a:bodyPr>
          <a:lstStyle/>
          <a:p>
            <a:pPr algn="just" defTabSz="1218516"/>
            <a:r>
              <a:rPr lang="en-US" sz="4267" dirty="0">
                <a:solidFill>
                  <a:prstClr val="black"/>
                </a:solidFill>
                <a:latin typeface="Arial-Rounded" pitchFamily="34" charset="0"/>
                <a:ea typeface="Arial-Rounded" pitchFamily="34" charset="0"/>
                <a:cs typeface="Arial-Rounded" pitchFamily="34" charset="0"/>
              </a:rPr>
              <a:t>Chi thích ngày nào cũng là Ngày Gia đình Việt Nam.</a:t>
            </a:r>
          </a:p>
        </p:txBody>
      </p:sp>
      <p:grpSp>
        <p:nvGrpSpPr>
          <p:cNvPr id="6" name="Group 5"/>
          <p:cNvGrpSpPr/>
          <p:nvPr/>
        </p:nvGrpSpPr>
        <p:grpSpPr>
          <a:xfrm>
            <a:off x="3048000" y="4343401"/>
            <a:ext cx="143163" cy="572393"/>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9144000" y="2006601"/>
            <a:ext cx="203200" cy="616036"/>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flipH="1">
            <a:off x="3048000" y="3632201"/>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818582" y="3595488"/>
            <a:ext cx="50800" cy="566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9C6-E30C-4311-A307-8DCFF09614A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A1BB28E-EEB4-4E41-B569-59F3244957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E3895-DFCA-470F-8A12-0D1CA162C690}"/>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CDB55B3-64B8-4D15-8F4B-03F647EF6178}"/>
              </a:ext>
            </a:extLst>
          </p:cNvPr>
          <p:cNvSpPr/>
          <p:nvPr/>
        </p:nvSpPr>
        <p:spPr>
          <a:xfrm>
            <a:off x="3419061" y="172278"/>
            <a:ext cx="5340626" cy="86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E130356-A0F7-4B83-98D0-67B69825B5FF}"/>
              </a:ext>
            </a:extLst>
          </p:cNvPr>
          <p:cNvSpPr txBox="1">
            <a:spLocks/>
          </p:cNvSpPr>
          <p:nvPr/>
        </p:nvSpPr>
        <p:spPr>
          <a:xfrm>
            <a:off x="2152650" y="-829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j-ea"/>
                <a:cs typeface="+mj-cs"/>
              </a:rPr>
              <a:t>Bữa cơm gia đình</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7" name="Rectangle 6">
            <a:extLst>
              <a:ext uri="{FF2B5EF4-FFF2-40B4-BE49-F238E27FC236}">
                <a16:creationId xmlns:a16="http://schemas.microsoft.com/office/drawing/2014/main" id="{34080851-AC3E-4613-AE9F-F8A609AA284E}"/>
              </a:ext>
            </a:extLst>
          </p:cNvPr>
          <p:cNvSpPr/>
          <p:nvPr/>
        </p:nvSpPr>
        <p:spPr>
          <a:xfrm>
            <a:off x="371061" y="1351722"/>
            <a:ext cx="11370365" cy="5334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3EDE5EC7-03CF-418F-A185-93A6580FBF59}"/>
              </a:ext>
            </a:extLst>
          </p:cNvPr>
          <p:cNvSpPr txBox="1">
            <a:spLocks/>
          </p:cNvSpPr>
          <p:nvPr/>
        </p:nvSpPr>
        <p:spPr>
          <a:xfrm>
            <a:off x="371061" y="1401591"/>
            <a:ext cx="11317355"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nvGrpSpPr>
          <p:cNvPr id="12" name="Group 11">
            <a:extLst>
              <a:ext uri="{FF2B5EF4-FFF2-40B4-BE49-F238E27FC236}">
                <a16:creationId xmlns:a16="http://schemas.microsoft.com/office/drawing/2014/main" id="{CA42951A-6557-493B-BA01-B7B1955E20D0}"/>
              </a:ext>
            </a:extLst>
          </p:cNvPr>
          <p:cNvGrpSpPr/>
          <p:nvPr/>
        </p:nvGrpSpPr>
        <p:grpSpPr>
          <a:xfrm>
            <a:off x="344555" y="1116668"/>
            <a:ext cx="11370365" cy="5569054"/>
            <a:chOff x="1648689" y="1351722"/>
            <a:chExt cx="6609072" cy="5297384"/>
          </a:xfrm>
        </p:grpSpPr>
        <p:pic>
          <p:nvPicPr>
            <p:cNvPr id="13" name="Picture 12">
              <a:extLst>
                <a:ext uri="{FF2B5EF4-FFF2-40B4-BE49-F238E27FC236}">
                  <a16:creationId xmlns:a16="http://schemas.microsoft.com/office/drawing/2014/main" id="{0A1A5EED-8B94-4E4F-BC7D-AD90FDC3FC74}"/>
                </a:ext>
              </a:extLst>
            </p:cNvPr>
            <p:cNvPicPr>
              <a:picLocks noChangeAspect="1"/>
            </p:cNvPicPr>
            <p:nvPr/>
          </p:nvPicPr>
          <p:blipFill rotWithShape="1">
            <a:blip r:embed="rId3">
              <a:extLst>
                <a:ext uri="{28A0092B-C50C-407E-A947-70E740481C1C}">
                  <a14:useLocalDpi xmlns:a14="http://schemas.microsoft.com/office/drawing/2010/main" val="0"/>
                </a:ext>
              </a:extLst>
            </a:blip>
            <a:srcRect l="14650" t="70777" r="9568" b="8139"/>
            <a:stretch/>
          </p:blipFill>
          <p:spPr>
            <a:xfrm>
              <a:off x="1648690" y="1351722"/>
              <a:ext cx="6609071" cy="3186860"/>
            </a:xfrm>
            <a:prstGeom prst="rect">
              <a:avLst/>
            </a:prstGeom>
          </p:spPr>
        </p:pic>
        <p:pic>
          <p:nvPicPr>
            <p:cNvPr id="14" name="Picture 13">
              <a:extLst>
                <a:ext uri="{FF2B5EF4-FFF2-40B4-BE49-F238E27FC236}">
                  <a16:creationId xmlns:a16="http://schemas.microsoft.com/office/drawing/2014/main" id="{CB14B428-6D40-4612-B2ED-7B7029B0C17E}"/>
                </a:ext>
              </a:extLst>
            </p:cNvPr>
            <p:cNvPicPr>
              <a:picLocks noChangeAspect="1"/>
            </p:cNvPicPr>
            <p:nvPr/>
          </p:nvPicPr>
          <p:blipFill rotWithShape="1">
            <a:blip r:embed="rId4">
              <a:extLst>
                <a:ext uri="{28A0092B-C50C-407E-A947-70E740481C1C}">
                  <a14:useLocalDpi xmlns:a14="http://schemas.microsoft.com/office/drawing/2010/main" val="0"/>
                </a:ext>
              </a:extLst>
            </a:blip>
            <a:srcRect l="14650" t="8677" r="9568" b="77360"/>
            <a:stretch/>
          </p:blipFill>
          <p:spPr>
            <a:xfrm>
              <a:off x="1648689" y="4538582"/>
              <a:ext cx="6609071" cy="2110524"/>
            </a:xfrm>
            <a:prstGeom prst="rect">
              <a:avLst/>
            </a:prstGeom>
          </p:spPr>
        </p:pic>
      </p:grpSp>
      <p:sp>
        <p:nvSpPr>
          <p:cNvPr id="25" name="TextBox 24">
            <a:extLst>
              <a:ext uri="{FF2B5EF4-FFF2-40B4-BE49-F238E27FC236}">
                <a16:creationId xmlns:a16="http://schemas.microsoft.com/office/drawing/2014/main" id="{2DED034D-9A2E-4B38-B9A8-619CD8F0A205}"/>
              </a:ext>
            </a:extLst>
          </p:cNvPr>
          <p:cNvSpPr txBox="1"/>
          <p:nvPr/>
        </p:nvSpPr>
        <p:spPr>
          <a:xfrm>
            <a:off x="5465014" y="1220210"/>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a:t>
            </a:r>
          </a:p>
        </p:txBody>
      </p:sp>
      <p:sp>
        <p:nvSpPr>
          <p:cNvPr id="26" name="TextBox 25">
            <a:extLst>
              <a:ext uri="{FF2B5EF4-FFF2-40B4-BE49-F238E27FC236}">
                <a16:creationId xmlns:a16="http://schemas.microsoft.com/office/drawing/2014/main" id="{F7793505-2FF8-4596-AE59-D9B511276472}"/>
              </a:ext>
            </a:extLst>
          </p:cNvPr>
          <p:cNvSpPr txBox="1"/>
          <p:nvPr/>
        </p:nvSpPr>
        <p:spPr>
          <a:xfrm>
            <a:off x="6878028" y="1770179"/>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2</a:t>
            </a:r>
          </a:p>
        </p:txBody>
      </p:sp>
      <p:sp>
        <p:nvSpPr>
          <p:cNvPr id="27" name="TextBox 26">
            <a:extLst>
              <a:ext uri="{FF2B5EF4-FFF2-40B4-BE49-F238E27FC236}">
                <a16:creationId xmlns:a16="http://schemas.microsoft.com/office/drawing/2014/main" id="{D2267718-3AE2-457C-ADC3-BA2FE0773AA7}"/>
              </a:ext>
            </a:extLst>
          </p:cNvPr>
          <p:cNvSpPr txBox="1"/>
          <p:nvPr/>
        </p:nvSpPr>
        <p:spPr>
          <a:xfrm>
            <a:off x="5986970" y="2341246"/>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3</a:t>
            </a:r>
          </a:p>
        </p:txBody>
      </p:sp>
      <p:sp>
        <p:nvSpPr>
          <p:cNvPr id="28" name="TextBox 27">
            <a:extLst>
              <a:ext uri="{FF2B5EF4-FFF2-40B4-BE49-F238E27FC236}">
                <a16:creationId xmlns:a16="http://schemas.microsoft.com/office/drawing/2014/main" id="{3EB66D5A-42CA-4074-B47A-1C94E8A13150}"/>
              </a:ext>
            </a:extLst>
          </p:cNvPr>
          <p:cNvSpPr txBox="1"/>
          <p:nvPr/>
        </p:nvSpPr>
        <p:spPr>
          <a:xfrm>
            <a:off x="4552272" y="2893166"/>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4</a:t>
            </a:r>
          </a:p>
        </p:txBody>
      </p:sp>
      <p:sp>
        <p:nvSpPr>
          <p:cNvPr id="29" name="TextBox 28">
            <a:extLst>
              <a:ext uri="{FF2B5EF4-FFF2-40B4-BE49-F238E27FC236}">
                <a16:creationId xmlns:a16="http://schemas.microsoft.com/office/drawing/2014/main" id="{077D351B-6625-4EE4-920D-D8A4F9225056}"/>
              </a:ext>
            </a:extLst>
          </p:cNvPr>
          <p:cNvSpPr txBox="1"/>
          <p:nvPr/>
        </p:nvSpPr>
        <p:spPr>
          <a:xfrm>
            <a:off x="8913893" y="3302157"/>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5</a:t>
            </a:r>
          </a:p>
        </p:txBody>
      </p:sp>
      <p:sp>
        <p:nvSpPr>
          <p:cNvPr id="30" name="TextBox 29">
            <a:extLst>
              <a:ext uri="{FF2B5EF4-FFF2-40B4-BE49-F238E27FC236}">
                <a16:creationId xmlns:a16="http://schemas.microsoft.com/office/drawing/2014/main" id="{58EFAAD1-7A1E-4DC5-9588-5E759EA5F972}"/>
              </a:ext>
            </a:extLst>
          </p:cNvPr>
          <p:cNvSpPr txBox="1"/>
          <p:nvPr/>
        </p:nvSpPr>
        <p:spPr>
          <a:xfrm>
            <a:off x="2622122" y="375557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6</a:t>
            </a:r>
          </a:p>
        </p:txBody>
      </p:sp>
      <p:sp>
        <p:nvSpPr>
          <p:cNvPr id="31" name="TextBox 30">
            <a:extLst>
              <a:ext uri="{FF2B5EF4-FFF2-40B4-BE49-F238E27FC236}">
                <a16:creationId xmlns:a16="http://schemas.microsoft.com/office/drawing/2014/main" id="{33AA7F9B-03B5-45FD-85C3-891CA28C218A}"/>
              </a:ext>
            </a:extLst>
          </p:cNvPr>
          <p:cNvSpPr txBox="1"/>
          <p:nvPr/>
        </p:nvSpPr>
        <p:spPr>
          <a:xfrm>
            <a:off x="9765343" y="3631962"/>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7</a:t>
            </a:r>
          </a:p>
        </p:txBody>
      </p:sp>
      <p:sp>
        <p:nvSpPr>
          <p:cNvPr id="32" name="TextBox 31">
            <a:extLst>
              <a:ext uri="{FF2B5EF4-FFF2-40B4-BE49-F238E27FC236}">
                <a16:creationId xmlns:a16="http://schemas.microsoft.com/office/drawing/2014/main" id="{F2672D45-8E26-409B-8B3C-6B1984FB21B4}"/>
              </a:ext>
            </a:extLst>
          </p:cNvPr>
          <p:cNvSpPr txBox="1"/>
          <p:nvPr/>
        </p:nvSpPr>
        <p:spPr>
          <a:xfrm>
            <a:off x="2683714" y="4391453"/>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8</a:t>
            </a:r>
          </a:p>
        </p:txBody>
      </p:sp>
      <p:sp>
        <p:nvSpPr>
          <p:cNvPr id="33" name="TextBox 32">
            <a:extLst>
              <a:ext uri="{FF2B5EF4-FFF2-40B4-BE49-F238E27FC236}">
                <a16:creationId xmlns:a16="http://schemas.microsoft.com/office/drawing/2014/main" id="{962D1F00-9FFD-4040-B9EE-A181D18BA4F5}"/>
              </a:ext>
            </a:extLst>
          </p:cNvPr>
          <p:cNvSpPr txBox="1"/>
          <p:nvPr/>
        </p:nvSpPr>
        <p:spPr>
          <a:xfrm>
            <a:off x="6579026" y="438184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9</a:t>
            </a:r>
          </a:p>
        </p:txBody>
      </p:sp>
      <p:sp>
        <p:nvSpPr>
          <p:cNvPr id="34" name="TextBox 33">
            <a:extLst>
              <a:ext uri="{FF2B5EF4-FFF2-40B4-BE49-F238E27FC236}">
                <a16:creationId xmlns:a16="http://schemas.microsoft.com/office/drawing/2014/main" id="{23A6060F-5ED5-4409-82FE-C342912EC9B6}"/>
              </a:ext>
            </a:extLst>
          </p:cNvPr>
          <p:cNvSpPr txBox="1"/>
          <p:nvPr/>
        </p:nvSpPr>
        <p:spPr>
          <a:xfrm>
            <a:off x="1912002" y="4853184"/>
            <a:ext cx="4812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10</a:t>
            </a:r>
          </a:p>
        </p:txBody>
      </p:sp>
      <p:sp>
        <p:nvSpPr>
          <p:cNvPr id="35" name="TextBox 34">
            <a:extLst>
              <a:ext uri="{FF2B5EF4-FFF2-40B4-BE49-F238E27FC236}">
                <a16:creationId xmlns:a16="http://schemas.microsoft.com/office/drawing/2014/main" id="{F4969DCC-B65B-4D3E-AD00-A8987108725E}"/>
              </a:ext>
            </a:extLst>
          </p:cNvPr>
          <p:cNvSpPr txBox="1"/>
          <p:nvPr/>
        </p:nvSpPr>
        <p:spPr>
          <a:xfrm>
            <a:off x="8080889" y="484134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11</a:t>
            </a:r>
          </a:p>
        </p:txBody>
      </p:sp>
      <p:sp>
        <p:nvSpPr>
          <p:cNvPr id="36" name="TextBox 35">
            <a:extLst>
              <a:ext uri="{FF2B5EF4-FFF2-40B4-BE49-F238E27FC236}">
                <a16:creationId xmlns:a16="http://schemas.microsoft.com/office/drawing/2014/main" id="{C66BB0FA-F7D5-471F-ADAD-5A511ADCC4E4}"/>
              </a:ext>
            </a:extLst>
          </p:cNvPr>
          <p:cNvSpPr txBox="1"/>
          <p:nvPr/>
        </p:nvSpPr>
        <p:spPr>
          <a:xfrm>
            <a:off x="1941515" y="529196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12</a:t>
            </a:r>
          </a:p>
        </p:txBody>
      </p:sp>
      <p:sp>
        <p:nvSpPr>
          <p:cNvPr id="9" name="TextBox 8">
            <a:extLst>
              <a:ext uri="{FF2B5EF4-FFF2-40B4-BE49-F238E27FC236}">
                <a16:creationId xmlns:a16="http://schemas.microsoft.com/office/drawing/2014/main" id="{8417025F-7DA6-DB47-8519-91F68AE3EFE4}"/>
              </a:ext>
            </a:extLst>
          </p:cNvPr>
          <p:cNvSpPr txBox="1"/>
          <p:nvPr/>
        </p:nvSpPr>
        <p:spPr>
          <a:xfrm>
            <a:off x="5608679" y="5315966"/>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13</a:t>
            </a:r>
          </a:p>
        </p:txBody>
      </p:sp>
      <p:sp>
        <p:nvSpPr>
          <p:cNvPr id="10" name="TextBox 9">
            <a:extLst>
              <a:ext uri="{FF2B5EF4-FFF2-40B4-BE49-F238E27FC236}">
                <a16:creationId xmlns:a16="http://schemas.microsoft.com/office/drawing/2014/main" id="{569E1E79-9CA0-1AB8-994F-A181504D979E}"/>
              </a:ext>
            </a:extLst>
          </p:cNvPr>
          <p:cNvSpPr txBox="1"/>
          <p:nvPr/>
        </p:nvSpPr>
        <p:spPr>
          <a:xfrm>
            <a:off x="3544351" y="5711997"/>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14</a:t>
            </a:r>
          </a:p>
        </p:txBody>
      </p:sp>
    </p:spTree>
    <p:extLst>
      <p:ext uri="{BB962C8B-B14F-4D97-AF65-F5344CB8AC3E}">
        <p14:creationId xmlns:p14="http://schemas.microsoft.com/office/powerpoint/2010/main" val="235121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333"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Bữa cơm gia đình</a:t>
            </a:r>
            <a:endParaRPr kumimoji="0" lang="en-US" sz="3333" b="1"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6094104"/>
          </a:xfrm>
          <a:prstGeom prst="rect">
            <a:avLst/>
          </a:prstGeom>
          <a:noFill/>
        </p:spPr>
        <p:txBody>
          <a:bodyPr wrap="square" lIns="121855" tIns="60928" rIns="121855" bIns="60928" rtlCol="0">
            <a:spAutoFit/>
          </a:bodyPr>
          <a:lstStyle/>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Thấy mẹ đi chợ về, Chi hỏi:</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Sao mẹ mua nhiều đồ ăn thế ạ?</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Đố con hôm nay là ngày gì?</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chạy lại xem lịch:</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A, ngày 28 tháng 6, Ngày Gia đình Việt Nam.</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Đúng rồi. Vì thế, hôm nay cả nhà mình liên hoan con ạ.</a:t>
            </a:r>
          </a:p>
          <a:p>
            <a:pPr marL="0" marR="0" lvl="1" indent="0" algn="just" defTabSz="1218516"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Chi vui lắm. Em nhặt rau giúp mẹ. Bố dọn nhà, rửa xoong nồi, cốc chén. Ông bà trông em bé để mẹ nấu ăn. Cả nhà quây quần bên nhau. Bữa cơm thật tuyệt. Chi thích ngày nào cũng là Ngày Gia đình Việt Nam.	</a:t>
            </a:r>
          </a:p>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3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(Châu Anh)</a:t>
            </a:r>
            <a:r>
              <a:rPr kumimoji="0" lang="en-US" sz="37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p>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733"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Đọc</a:t>
            </a:r>
            <a:r>
              <a:rPr kumimoji="0" lang="en-US" sz="3733"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3733"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đoạn</a:t>
            </a:r>
            <a:endParaRPr kumimoji="0" lang="en-US" sz="3733"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a:p>
            <a:pPr marL="0" marR="0" lvl="0" indent="0" algn="just" defTabSz="121851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a:p>
            <a:pPr marL="0" marR="0" lvl="0" indent="0" algn="just" defTabSz="121851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6" name="Rectangle 5"/>
          <p:cNvSpPr/>
          <p:nvPr/>
        </p:nvSpPr>
        <p:spPr>
          <a:xfrm>
            <a:off x="914400" y="1295400"/>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7" name="Rectangle 6"/>
          <p:cNvSpPr/>
          <p:nvPr/>
        </p:nvSpPr>
        <p:spPr>
          <a:xfrm>
            <a:off x="914400" y="3654338"/>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2</a:t>
            </a:r>
          </a:p>
        </p:txBody>
      </p:sp>
    </p:spTree>
    <p:extLst>
      <p:ext uri="{BB962C8B-B14F-4D97-AF65-F5344CB8AC3E}">
        <p14:creationId xmlns:p14="http://schemas.microsoft.com/office/powerpoint/2010/main" val="647662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279400"/>
            <a:ext cx="4673600" cy="1143000"/>
          </a:xfrm>
        </p:spPr>
        <p:txBody>
          <a:bodyPr/>
          <a:lstStyle/>
          <a:p>
            <a:pPr algn="just"/>
            <a:r>
              <a:rPr lang="en-US">
                <a:latin typeface="Arial-Rounded" pitchFamily="34" charset="0"/>
                <a:ea typeface="Arial-Rounded" pitchFamily="34" charset="0"/>
                <a:cs typeface="Arial-Rounded" pitchFamily="34" charset="0"/>
              </a:rPr>
              <a:t>oong</a:t>
            </a:r>
          </a:p>
        </p:txBody>
      </p:sp>
      <p:sp>
        <p:nvSpPr>
          <p:cNvPr id="3" name="Title 1"/>
          <p:cNvSpPr txBox="1">
            <a:spLocks/>
          </p:cNvSpPr>
          <p:nvPr/>
        </p:nvSpPr>
        <p:spPr>
          <a:xfrm>
            <a:off x="6807200" y="279400"/>
            <a:ext cx="6502400" cy="1143000"/>
          </a:xfrm>
          <a:prstGeom prst="rect">
            <a:avLst/>
          </a:prstGeom>
        </p:spPr>
        <p:txBody>
          <a:bodyPr vert="horz" lIns="121855" tIns="60928" rIns="121855" bIns="60928"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defTabSz="1218516"/>
            <a:r>
              <a:rPr lang="en-US" sz="5867">
                <a:solidFill>
                  <a:prstClr val="black"/>
                </a:solidFill>
                <a:latin typeface="Arial-Rounded" pitchFamily="34" charset="0"/>
                <a:ea typeface="Arial-Rounded" pitchFamily="34" charset="0"/>
                <a:cs typeface="Arial-Rounded" pitchFamily="34" charset="0"/>
              </a:rPr>
              <a:t>xoong nồi</a:t>
            </a:r>
          </a:p>
        </p:txBody>
      </p:sp>
      <p:cxnSp>
        <p:nvCxnSpPr>
          <p:cNvPr id="11" name="Straight Arrow Connector 10"/>
          <p:cNvCxnSpPr/>
          <p:nvPr/>
        </p:nvCxnSpPr>
        <p:spPr>
          <a:xfrm>
            <a:off x="4064000" y="990600"/>
            <a:ext cx="233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949" b="19890"/>
          <a:stretch/>
        </p:blipFill>
        <p:spPr bwMode="auto">
          <a:xfrm>
            <a:off x="14178" y="1676402"/>
            <a:ext cx="8269383" cy="467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524" y="2171697"/>
            <a:ext cx="3649752" cy="393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32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11200" y="381000"/>
            <a:ext cx="10972800" cy="1143000"/>
          </a:xfrm>
          <a:prstGeom prst="rect">
            <a:avLst/>
          </a:prstGeom>
        </p:spPr>
        <p:txBody>
          <a:bodyPr vert="horz" lIns="121855" tIns="60928" rIns="121855" bIns="60928" rtlCol="0" anchor="ctr">
            <a:normAutofit fontScale="70000" lnSpcReduction="20000"/>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defTabSz="1218516"/>
            <a:r>
              <a:rPr lang="en-US" sz="5867">
                <a:solidFill>
                  <a:srgbClr val="FF0000"/>
                </a:solidFill>
                <a:latin typeface="Arial-Rounded" pitchFamily="34" charset="0"/>
                <a:ea typeface="Arial-Rounded" pitchFamily="34" charset="0"/>
                <a:cs typeface="Arial-Rounded" pitchFamily="34" charset="0"/>
              </a:rPr>
              <a:t>Liên hoan</a:t>
            </a:r>
            <a:r>
              <a:rPr lang="en-US" sz="5867">
                <a:solidFill>
                  <a:prstClr val="black"/>
                </a:solidFill>
                <a:latin typeface="Arial-Rounded" pitchFamily="34" charset="0"/>
                <a:ea typeface="Arial-Rounded" pitchFamily="34" charset="0"/>
                <a:cs typeface="Arial-Rounded" pitchFamily="34" charset="0"/>
              </a:rPr>
              <a:t>: cuộc vui chung có nhiều người tham gia nhân một dịp gì đó.</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0707"/>
          <a:stretch/>
        </p:blipFill>
        <p:spPr>
          <a:xfrm>
            <a:off x="406400" y="1803400"/>
            <a:ext cx="4867771" cy="4699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0909"/>
          <a:stretch/>
        </p:blipFill>
        <p:spPr>
          <a:xfrm>
            <a:off x="5486400" y="1803400"/>
            <a:ext cx="6424347" cy="4699000"/>
          </a:xfrm>
          <a:prstGeom prst="rect">
            <a:avLst/>
          </a:prstGeom>
        </p:spPr>
      </p:pic>
    </p:spTree>
    <p:extLst>
      <p:ext uri="{BB962C8B-B14F-4D97-AF65-F5344CB8AC3E}">
        <p14:creationId xmlns:p14="http://schemas.microsoft.com/office/powerpoint/2010/main" val="1675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5257800"/>
            <a:ext cx="10972800" cy="1143000"/>
          </a:xfrm>
          <a:prstGeom prst="rect">
            <a:avLst/>
          </a:prstGeom>
        </p:spPr>
        <p:txBody>
          <a:bodyPr vert="horz" lIns="121855" tIns="60928" rIns="121855" bIns="60928" rtlCol="0" anchor="ctr">
            <a:normAutofit fontScale="70000" lnSpcReduction="20000"/>
          </a:bodyPr>
          <a:lstStyle>
            <a:lvl1pPr algn="ctr" defTabSz="913910" rtl="0" eaLnBrk="1" latinLnBrk="0" hangingPunct="1">
              <a:spcBef>
                <a:spcPct val="0"/>
              </a:spcBef>
              <a:buNone/>
              <a:defRPr sz="4400" kern="1200">
                <a:solidFill>
                  <a:schemeClr val="tx1"/>
                </a:solidFill>
                <a:latin typeface="+mj-lt"/>
                <a:ea typeface="+mj-ea"/>
                <a:cs typeface="+mj-cs"/>
              </a:defRPr>
            </a:lvl1pPr>
          </a:lstStyle>
          <a:p>
            <a:pPr algn="just" defTabSz="1218516"/>
            <a:r>
              <a:rPr lang="en-US" sz="5867">
                <a:solidFill>
                  <a:srgbClr val="FF0000"/>
                </a:solidFill>
                <a:latin typeface="Arial-Rounded" pitchFamily="34" charset="0"/>
                <a:ea typeface="Arial-Rounded" pitchFamily="34" charset="0"/>
                <a:cs typeface="Arial-Rounded" pitchFamily="34" charset="0"/>
              </a:rPr>
              <a:t>Quây quần</a:t>
            </a:r>
            <a:r>
              <a:rPr lang="en-US" sz="5867">
                <a:solidFill>
                  <a:prstClr val="black"/>
                </a:solidFill>
                <a:latin typeface="Arial-Rounded" pitchFamily="34" charset="0"/>
                <a:ea typeface="Arial-Rounded" pitchFamily="34" charset="0"/>
                <a:cs typeface="Arial-Rounded" pitchFamily="34" charset="0"/>
              </a:rPr>
              <a:t>: tụ tập lại trong một không khí thân mật, đầm ấm.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481"/>
          <a:stretch/>
        </p:blipFill>
        <p:spPr>
          <a:xfrm>
            <a:off x="7315200" y="482600"/>
            <a:ext cx="4267200" cy="453271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049" t="12303" r="5244" b="20768"/>
          <a:stretch/>
        </p:blipFill>
        <p:spPr>
          <a:xfrm>
            <a:off x="304801" y="963516"/>
            <a:ext cx="6884895" cy="4051800"/>
          </a:xfrm>
          <a:prstGeom prst="rect">
            <a:avLst/>
          </a:prstGeom>
        </p:spPr>
      </p:pic>
    </p:spTree>
    <p:extLst>
      <p:ext uri="{BB962C8B-B14F-4D97-AF65-F5344CB8AC3E}">
        <p14:creationId xmlns:p14="http://schemas.microsoft.com/office/powerpoint/2010/main" val="37123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algn="just" defTabSz="1218516"/>
            <a:r>
              <a:rPr lang="en-US" sz="3733" b="1" dirty="0">
                <a:solidFill>
                  <a:prstClr val="black"/>
                </a:solidFill>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algn="ctr" defTabSz="1218516"/>
            <a:r>
              <a:rPr lang="en-US" sz="3333" b="1">
                <a:solidFill>
                  <a:prstClr val="black"/>
                </a:solidFill>
                <a:latin typeface="Arial-Rounded" pitchFamily="34" charset="0"/>
                <a:ea typeface="Arial-Rounded" pitchFamily="34" charset="0"/>
                <a:cs typeface="Arial-Rounded" pitchFamily="34" charset="0"/>
              </a:rPr>
              <a:t>Bữa cơm gia đình</a:t>
            </a:r>
            <a:endParaRPr lang="en-US" sz="3333" b="1">
              <a:solidFill>
                <a:prstClr val="black"/>
              </a:solidFill>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5519652"/>
          </a:xfrm>
          <a:prstGeom prst="rect">
            <a:avLst/>
          </a:prstGeom>
          <a:noFill/>
        </p:spPr>
        <p:txBody>
          <a:bodyPr wrap="square" lIns="121855" tIns="60928" rIns="121855" bIns="60928" rtlCol="0">
            <a:spAutoFit/>
          </a:bodyPr>
          <a:lstStyle/>
          <a:p>
            <a:pPr marL="0" lvl="1" algn="just" defTabSz="1218516"/>
            <a:r>
              <a:rPr lang="en-US" sz="3333" dirty="0">
                <a:solidFill>
                  <a:prstClr val="black"/>
                </a:solidFill>
                <a:latin typeface="Arial-Rounded" pitchFamily="34" charset="0"/>
                <a:ea typeface="Arial-Rounded" pitchFamily="34" charset="0"/>
                <a:cs typeface="Arial-Rounded" pitchFamily="34" charset="0"/>
              </a:rPr>
              <a:t>	</a:t>
            </a:r>
            <a:r>
              <a:rPr lang="en-US" sz="2667" dirty="0">
                <a:solidFill>
                  <a:prstClr val="black"/>
                </a:solidFill>
                <a:latin typeface="Arial-Rounded" pitchFamily="34" charset="0"/>
                <a:ea typeface="Arial-Rounded" pitchFamily="34" charset="0"/>
                <a:cs typeface="Arial-Rounded" pitchFamily="34" charset="0"/>
              </a:rPr>
              <a:t>Thấy mẹ đi chợ về, Chi hỏi:</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Sao mẹ mua nhiều đồ ăn thế ạ?</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Đố con hôm nay là ngày gì?</a:t>
            </a:r>
          </a:p>
          <a:p>
            <a:pPr marL="0" lvl="1" algn="just" defTabSz="1218516"/>
            <a:r>
              <a:rPr lang="en-US" sz="2667" dirty="0">
                <a:solidFill>
                  <a:prstClr val="black"/>
                </a:solidFill>
                <a:latin typeface="Arial-Rounded" pitchFamily="34" charset="0"/>
                <a:ea typeface="Arial-Rounded" pitchFamily="34" charset="0"/>
                <a:cs typeface="Arial-Rounded" pitchFamily="34" charset="0"/>
              </a:rPr>
              <a:t>	Chi chạy lại xem lịch:</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A, ngày 28 tháng 6, Ngày Gia đình Việt Nam.</a:t>
            </a:r>
          </a:p>
          <a:p>
            <a:pPr marL="0" lvl="1" algn="just" defTabSz="1218516"/>
            <a:r>
              <a:rPr lang="en-US" sz="2667" dirty="0">
                <a:solidFill>
                  <a:prstClr val="black"/>
                </a:solidFill>
                <a:latin typeface="Arial-Rounded" pitchFamily="34" charset="0"/>
                <a:ea typeface="Arial-Rounded" pitchFamily="34" charset="0"/>
                <a:cs typeface="Arial-Rounded" pitchFamily="34" charset="0"/>
              </a:rPr>
              <a:t>	- Đúng rồi. Vì thế, hôm nay cả nhà mình liên hoan con ạ.</a:t>
            </a:r>
          </a:p>
          <a:p>
            <a:pPr marL="0" lvl="1" algn="just" defTabSz="1218516"/>
            <a:r>
              <a:rPr lang="en-US" sz="2667" dirty="0">
                <a:solidFill>
                  <a:prstClr val="black"/>
                </a:solidFill>
                <a:latin typeface="Arial-Rounded" pitchFamily="34" charset="0"/>
                <a:ea typeface="Arial-Rounded" pitchFamily="34" charset="0"/>
                <a:cs typeface="Arial-Rounded" pitchFamily="34" charset="0"/>
              </a:rPr>
              <a:t>	Chi vui lắm. Em nhặt rau giúp mẹ. Bố dọn nhà, rửa xoong nồi, cốc chén. Ông bà trông em bé để mẹ nấu ăn. Cả nhà quây quần bên nhau. Bữa cơm thật tuyệt. Chi thích ngày nào cũng là Ngày Gia đình Việt Nam.	</a:t>
            </a:r>
          </a:p>
          <a:p>
            <a:pPr algn="just" defTabSz="1218516"/>
            <a:r>
              <a:rPr lang="en-US" sz="3200" dirty="0">
                <a:solidFill>
                  <a:prstClr val="black"/>
                </a:solidFill>
                <a:latin typeface="Arial-Rounded" pitchFamily="34" charset="0"/>
                <a:ea typeface="Arial-Rounded" pitchFamily="34" charset="0"/>
                <a:cs typeface="Arial-Rounded" pitchFamily="34" charset="0"/>
              </a:rPr>
              <a:t>                                                                        </a:t>
            </a:r>
            <a:r>
              <a:rPr lang="en-US" sz="3333" dirty="0">
                <a:solidFill>
                  <a:prstClr val="black"/>
                </a:solidFill>
                <a:latin typeface="Arial-Rounded" pitchFamily="34" charset="0"/>
                <a:ea typeface="Arial-Rounded" pitchFamily="34" charset="0"/>
                <a:cs typeface="Arial-Rounded" pitchFamily="34" charset="0"/>
              </a:rPr>
              <a:t>(Châu Anh)</a:t>
            </a:r>
            <a:r>
              <a:rPr lang="en-US" sz="3733" dirty="0">
                <a:solidFill>
                  <a:prstClr val="black"/>
                </a:solidFill>
                <a:latin typeface="Arial-Rounded" pitchFamily="34" charset="0"/>
                <a:ea typeface="Arial-Rounded" pitchFamily="34" charset="0"/>
                <a:cs typeface="Arial-Rounded" pitchFamily="34" charset="0"/>
              </a:rPr>
              <a:t> </a:t>
            </a:r>
          </a:p>
          <a:p>
            <a:pPr algn="just" defTabSz="1218516"/>
            <a:endParaRPr lang="en-US" sz="3333" dirty="0">
              <a:solidFill>
                <a:prstClr val="black"/>
              </a:solidFill>
              <a:latin typeface="Arial-Rounded" pitchFamily="34" charset="0"/>
              <a:ea typeface="Arial-Rounded" pitchFamily="34" charset="0"/>
              <a:cs typeface="Arial-Rounded" pitchFamily="34" charset="0"/>
            </a:endParaRPr>
          </a:p>
          <a:p>
            <a:pPr algn="just" defTabSz="1218516"/>
            <a:endParaRPr lang="en-US" sz="3333" dirty="0">
              <a:solidFill>
                <a:prstClr val="black"/>
              </a:solidFill>
              <a:latin typeface="Arial Rounded MT Bold" pitchFamily="34" charset="0"/>
              <a:ea typeface="Arial-Rounded" pitchFamily="34" charset="0"/>
              <a:cs typeface="Arial-Rounded" pitchFamily="34" charset="0"/>
            </a:endParaRPr>
          </a:p>
        </p:txBody>
      </p:sp>
      <p:sp>
        <p:nvSpPr>
          <p:cNvPr id="6" name="Rectangle 5"/>
          <p:cNvSpPr/>
          <p:nvPr/>
        </p:nvSpPr>
        <p:spPr>
          <a:xfrm>
            <a:off x="914400" y="1295400"/>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2400" dirty="0">
                <a:solidFill>
                  <a:prstClr val="white"/>
                </a:solidFill>
                <a:latin typeface="Calibri"/>
              </a:rPr>
              <a:t>1</a:t>
            </a:r>
          </a:p>
        </p:txBody>
      </p:sp>
      <p:sp>
        <p:nvSpPr>
          <p:cNvPr id="7" name="Rectangle 6"/>
          <p:cNvSpPr/>
          <p:nvPr/>
        </p:nvSpPr>
        <p:spPr>
          <a:xfrm>
            <a:off x="914400" y="3625732"/>
            <a:ext cx="4064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a:r>
              <a:rPr lang="en-US" sz="2400" dirty="0">
                <a:solidFill>
                  <a:prstClr val="white"/>
                </a:solidFill>
                <a:latin typeface="Calibri"/>
              </a:rPr>
              <a:t>2</a:t>
            </a:r>
          </a:p>
        </p:txBody>
      </p:sp>
    </p:spTree>
    <p:extLst>
      <p:ext uri="{BB962C8B-B14F-4D97-AF65-F5344CB8AC3E}">
        <p14:creationId xmlns:p14="http://schemas.microsoft.com/office/powerpoint/2010/main" val="3861334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2</a:t>
                </a:r>
              </a:p>
            </p:txBody>
          </p:sp>
          <p:sp>
            <p:nvSpPr>
              <p:cNvPr id="14" name="Rectangle 13">
                <a:extLst>
                  <a:ext uri="{FF2B5EF4-FFF2-40B4-BE49-F238E27FC236}">
                    <a16:creationId xmlns:a16="http://schemas.microsoft.com/office/drawing/2014/main"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 name="Picture 6">
            <a:extLst>
              <a:ext uri="{FF2B5EF4-FFF2-40B4-BE49-F238E27FC236}">
                <a16:creationId xmlns:a16="http://schemas.microsoft.com/office/drawing/2014/main" id="{9EBBAEC6-F5FE-46EF-BC56-79660B5E6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8" name="Picture 7">
            <a:extLst>
              <a:ext uri="{FF2B5EF4-FFF2-40B4-BE49-F238E27FC236}">
                <a16:creationId xmlns:a16="http://schemas.microsoft.com/office/drawing/2014/main" id="{845D43E8-00D5-4493-8B0D-1C688ED55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9" name="Picture 8">
            <a:extLst>
              <a:ext uri="{FF2B5EF4-FFF2-40B4-BE49-F238E27FC236}">
                <a16:creationId xmlns:a16="http://schemas.microsoft.com/office/drawing/2014/main" id="{7A25A76B-94D7-478E-8658-C767494CA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1885839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DE0F0AF-8826-4CE0-A9A5-3ADC8D7C3084}"/>
              </a:ext>
            </a:extLst>
          </p:cNvPr>
          <p:cNvPicPr>
            <a:picLocks noChangeAspect="1"/>
          </p:cNvPicPr>
          <p:nvPr/>
        </p:nvPicPr>
        <p:blipFill rotWithShape="1">
          <a:blip r:embed="rId3">
            <a:extLst>
              <a:ext uri="{28A0092B-C50C-407E-A947-70E740481C1C}">
                <a14:useLocalDpi xmlns:a14="http://schemas.microsoft.com/office/drawing/2010/main" val="0"/>
              </a:ext>
            </a:extLst>
          </a:blip>
          <a:srcRect t="28282" b="17430"/>
          <a:stretch/>
        </p:blipFill>
        <p:spPr>
          <a:xfrm>
            <a:off x="1491924" y="288357"/>
            <a:ext cx="9467021" cy="62812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16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2" name="TextBox 1">
            <a:extLst>
              <a:ext uri="{FF2B5EF4-FFF2-40B4-BE49-F238E27FC236}">
                <a16:creationId xmlns:a16="http://schemas.microsoft.com/office/drawing/2014/main" id="{9ED1B5A5-7E8D-7100-322B-0054BEB396DF}"/>
              </a:ext>
            </a:extLst>
          </p:cNvPr>
          <p:cNvSpPr txBox="1"/>
          <p:nvPr/>
        </p:nvSpPr>
        <p:spPr>
          <a:xfrm>
            <a:off x="484909" y="457200"/>
            <a:ext cx="7586564" cy="646331"/>
          </a:xfrm>
          <a:prstGeom prst="rect">
            <a:avLst/>
          </a:prstGeom>
          <a:noFill/>
        </p:spPr>
        <p:txBody>
          <a:bodyPr wrap="none" rtlCol="0">
            <a:spAutoFit/>
          </a:bodyPr>
          <a:lstStyle/>
          <a:p>
            <a:pPr marL="342900" indent="-342900">
              <a:buAutoNum type="alphaLcPeriod"/>
            </a:pP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Gia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03A6C56-90D9-74B0-09F0-07FCEF5742BB}"/>
              </a:ext>
            </a:extLst>
          </p:cNvPr>
          <p:cNvSpPr txBox="1"/>
          <p:nvPr/>
        </p:nvSpPr>
        <p:spPr>
          <a:xfrm>
            <a:off x="789709" y="1103531"/>
            <a:ext cx="8432950" cy="646331"/>
          </a:xfrm>
          <a:prstGeom prst="rect">
            <a:avLst/>
          </a:prstGeom>
          <a:noFill/>
        </p:spPr>
        <p:txBody>
          <a:bodyPr wrap="non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Ngày</a:t>
            </a:r>
            <a:r>
              <a:rPr lang="en-US" sz="3600" dirty="0">
                <a:solidFill>
                  <a:srgbClr val="FF0000"/>
                </a:solidFill>
                <a:latin typeface="Times New Roman" panose="02020603050405020304" pitchFamily="18" charset="0"/>
                <a:cs typeface="Times New Roman" panose="02020603050405020304" pitchFamily="18" charset="0"/>
              </a:rPr>
              <a:t> Gia </a:t>
            </a:r>
            <a:r>
              <a:rPr lang="en-US" sz="3600" dirty="0" err="1">
                <a:solidFill>
                  <a:srgbClr val="FF0000"/>
                </a:solidFill>
                <a:latin typeface="Times New Roman" panose="02020603050405020304" pitchFamily="18" charset="0"/>
                <a:cs typeface="Times New Roman" panose="02020603050405020304" pitchFamily="18" charset="0"/>
              </a:rPr>
              <a:t>đình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Việt</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ngày</a:t>
            </a:r>
            <a:r>
              <a:rPr lang="en-US" sz="3600" dirty="0">
                <a:solidFill>
                  <a:srgbClr val="FF0000"/>
                </a:solidFill>
                <a:latin typeface="Times New Roman" panose="02020603050405020304" pitchFamily="18" charset="0"/>
                <a:cs typeface="Times New Roman" panose="02020603050405020304" pitchFamily="18" charset="0"/>
              </a:rPr>
              <a:t> 28 </a:t>
            </a:r>
            <a:r>
              <a:rPr lang="en-US" sz="3600" dirty="0" err="1">
                <a:solidFill>
                  <a:srgbClr val="FF0000"/>
                </a:solidFill>
                <a:latin typeface="Times New Roman" panose="02020603050405020304" pitchFamily="18" charset="0"/>
                <a:cs typeface="Times New Roman" panose="02020603050405020304" pitchFamily="18" charset="0"/>
              </a:rPr>
              <a:t>tháng</a:t>
            </a:r>
            <a:r>
              <a:rPr lang="en-US" sz="3600" dirty="0">
                <a:solidFill>
                  <a:srgbClr val="FF0000"/>
                </a:solidFill>
                <a:latin typeface="Times New Roman" panose="02020603050405020304" pitchFamily="18" charset="0"/>
                <a:cs typeface="Times New Roman" panose="02020603050405020304" pitchFamily="18" charset="0"/>
              </a:rPr>
              <a:t> 6.</a:t>
            </a:r>
          </a:p>
        </p:txBody>
      </p:sp>
      <p:sp>
        <p:nvSpPr>
          <p:cNvPr id="9" name="TextBox 8">
            <a:extLst>
              <a:ext uri="{FF2B5EF4-FFF2-40B4-BE49-F238E27FC236}">
                <a16:creationId xmlns:a16="http://schemas.microsoft.com/office/drawing/2014/main" id="{6912F1A7-8F65-3F4A-3DC8-F577FA24A70B}"/>
              </a:ext>
            </a:extLst>
          </p:cNvPr>
          <p:cNvSpPr txBox="1"/>
          <p:nvPr/>
        </p:nvSpPr>
        <p:spPr>
          <a:xfrm>
            <a:off x="484909" y="2078826"/>
            <a:ext cx="7173887"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AEED3146-A708-E492-36B7-F320F613EB59}"/>
              </a:ext>
            </a:extLst>
          </p:cNvPr>
          <p:cNvSpPr txBox="1"/>
          <p:nvPr/>
        </p:nvSpPr>
        <p:spPr>
          <a:xfrm>
            <a:off x="609600" y="3623125"/>
            <a:ext cx="5857373"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c. 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537E7E6-F86D-17B8-6FC8-BCF7E6209E79}"/>
              </a:ext>
            </a:extLst>
          </p:cNvPr>
          <p:cNvSpPr txBox="1"/>
          <p:nvPr/>
        </p:nvSpPr>
        <p:spPr>
          <a:xfrm>
            <a:off x="789709" y="2759309"/>
            <a:ext cx="7284815" cy="646331"/>
          </a:xfrm>
          <a:prstGeom prst="rect">
            <a:avLst/>
          </a:prstGeom>
          <a:noFill/>
        </p:spPr>
        <p:txBody>
          <a:bodyPr wrap="non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Vào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ngày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đình</a:t>
            </a:r>
            <a:r>
              <a:rPr lang="en-US" sz="3600" dirty="0">
                <a:solidFill>
                  <a:srgbClr val="FF0000"/>
                </a:solidFill>
                <a:latin typeface="Times New Roman" panose="02020603050405020304" pitchFamily="18" charset="0"/>
                <a:cs typeface="Times New Roman" panose="02020603050405020304" pitchFamily="18" charset="0"/>
              </a:rPr>
              <a:t> Chi </a:t>
            </a:r>
            <a:r>
              <a:rPr lang="en-US" sz="3600" dirty="0" err="1">
                <a:solidFill>
                  <a:srgbClr val="FF0000"/>
                </a:solidFill>
                <a:latin typeface="Times New Roman" panose="02020603050405020304" pitchFamily="18" charset="0"/>
                <a:cs typeface="Times New Roman" panose="02020603050405020304" pitchFamily="18" charset="0"/>
              </a:rPr>
              <a:t>liên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hoan</a:t>
            </a:r>
            <a:r>
              <a:rPr lang="en-US" sz="3600" dirty="0">
                <a:solidFill>
                  <a:srgbClr val="FF0000"/>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5F6A3718-3EFC-1102-A6F9-5D3D30A5D6F8}"/>
              </a:ext>
            </a:extLst>
          </p:cNvPr>
          <p:cNvSpPr txBox="1"/>
          <p:nvPr/>
        </p:nvSpPr>
        <p:spPr>
          <a:xfrm>
            <a:off x="789709" y="4269456"/>
            <a:ext cx="7391767" cy="646331"/>
          </a:xfrm>
          <a:prstGeom prst="rect">
            <a:avLst/>
          </a:prstGeom>
          <a:noFill/>
        </p:spPr>
        <p:txBody>
          <a:bodyPr wrap="non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Chi </a:t>
            </a:r>
            <a:r>
              <a:rPr lang="en-US" sz="3600" dirty="0" err="1">
                <a:solidFill>
                  <a:srgbClr val="FF0000"/>
                </a:solidFill>
                <a:latin typeface="Times New Roman" panose="02020603050405020304" pitchFamily="18" charset="0"/>
                <a:cs typeface="Times New Roman" panose="02020603050405020304" pitchFamily="18" charset="0"/>
              </a:rPr>
              <a:t>vui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vì</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nhau</a:t>
            </a:r>
            <a:r>
              <a:rPr lang="en-US" sz="36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089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1</a:t>
                </a:r>
              </a:p>
            </p:txBody>
          </p:sp>
          <p:sp>
            <p:nvSpPr>
              <p:cNvPr id="14" name="Rectangle 13">
                <a:extLst>
                  <a:ext uri="{FF2B5EF4-FFF2-40B4-BE49-F238E27FC236}">
                    <a16:creationId xmlns:a16="http://schemas.microsoft.com/office/drawing/2014/main"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402EABFA-D40E-4414-8548-49C7316CC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9" name="Picture 8">
            <a:extLst>
              <a:ext uri="{FF2B5EF4-FFF2-40B4-BE49-F238E27FC236}">
                <a16:creationId xmlns:a16="http://schemas.microsoft.com/office/drawing/2014/main" id="{1C243749-8022-46C3-86AC-9B3615771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11" name="Picture 10">
            <a:extLst>
              <a:ext uri="{FF2B5EF4-FFF2-40B4-BE49-F238E27FC236}">
                <a16:creationId xmlns:a16="http://schemas.microsoft.com/office/drawing/2014/main" id="{67FB9DEB-8FE2-47CE-9DDA-67E010189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1425771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8" name="TextBox 7">
            <a:extLst>
              <a:ext uri="{FF2B5EF4-FFF2-40B4-BE49-F238E27FC236}">
                <a16:creationId xmlns:a16="http://schemas.microsoft.com/office/drawing/2014/main" id="{EB600DBD-66C4-483F-AABD-18832D495EFE}"/>
              </a:ext>
            </a:extLst>
          </p:cNvPr>
          <p:cNvSpPr txBox="1"/>
          <p:nvPr/>
        </p:nvSpPr>
        <p:spPr>
          <a:xfrm>
            <a:off x="2882348" y="2302565"/>
            <a:ext cx="184731" cy="369332"/>
          </a:xfrm>
          <a:prstGeom prst="rect">
            <a:avLst/>
          </a:prstGeom>
          <a:noFill/>
        </p:spPr>
        <p:txBody>
          <a:bodyPr wrap="none" rtlCol="0">
            <a:spAutoFit/>
          </a:bodyPr>
          <a:lstStyle/>
          <a:p>
            <a:endParaRPr lang="vi-VN" dirty="0"/>
          </a:p>
        </p:txBody>
      </p:sp>
      <p:sp>
        <p:nvSpPr>
          <p:cNvPr id="4" name="Oval 3">
            <a:extLst>
              <a:ext uri="{FF2B5EF4-FFF2-40B4-BE49-F238E27FC236}">
                <a16:creationId xmlns:a16="http://schemas.microsoft.com/office/drawing/2014/main" id="{F241F1EB-F375-4187-BE82-DE5E86055A26}"/>
              </a:ext>
            </a:extLst>
          </p:cNvPr>
          <p:cNvSpPr/>
          <p:nvPr/>
        </p:nvSpPr>
        <p:spPr>
          <a:xfrm>
            <a:off x="3685308" y="245165"/>
            <a:ext cx="7620603" cy="1905000"/>
          </a:xfrm>
          <a:prstGeom prst="ellipse">
            <a:avLst/>
          </a:prstGeom>
          <a:solidFill>
            <a:schemeClr val="accent5">
              <a:lumMod val="20000"/>
              <a:lumOff val="80000"/>
            </a:schemeClr>
          </a:solidFill>
          <a:ln>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3200" b="1" dirty="0">
              <a:solidFill>
                <a:srgbClr val="00B050"/>
              </a:solidFill>
              <a:latin typeface="UTM Avo" panose="02040603050506020204" pitchFamily="18" charset="0"/>
            </a:endParaRPr>
          </a:p>
          <a:p>
            <a:pPr algn="ctr"/>
            <a:r>
              <a:rPr lang="en-US" sz="3200" b="1" dirty="0">
                <a:solidFill>
                  <a:srgbClr val="00B050"/>
                </a:solidFill>
                <a:latin typeface="UTM Avo" panose="02040603050506020204" pitchFamily="18" charset="0"/>
              </a:rPr>
              <a:t>Qua </a:t>
            </a:r>
            <a:r>
              <a:rPr lang="en-US" sz="3200" b="1" dirty="0" err="1">
                <a:solidFill>
                  <a:srgbClr val="00B050"/>
                </a:solidFill>
                <a:latin typeface="UTM Avo" panose="02040603050506020204" pitchFamily="18" charset="0"/>
              </a:rPr>
              <a:t>bài</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đọc</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em</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thấy</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tình</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cảm</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của</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gia</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đình</a:t>
            </a:r>
            <a:r>
              <a:rPr lang="en-US" sz="3200" b="1" dirty="0">
                <a:solidFill>
                  <a:srgbClr val="00B050"/>
                </a:solidFill>
                <a:latin typeface="UTM Avo" panose="02040603050506020204" pitchFamily="18" charset="0"/>
              </a:rPr>
              <a:t> Chi </a:t>
            </a:r>
            <a:r>
              <a:rPr lang="en-US" sz="3200" b="1" dirty="0" err="1">
                <a:solidFill>
                  <a:srgbClr val="00B050"/>
                </a:solidFill>
                <a:latin typeface="UTM Avo" panose="02040603050506020204" pitchFamily="18" charset="0"/>
              </a:rPr>
              <a:t>thế</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nào</a:t>
            </a:r>
            <a:r>
              <a:rPr lang="en-US" sz="3200" b="1" dirty="0">
                <a:solidFill>
                  <a:srgbClr val="00B050"/>
                </a:solidFill>
                <a:latin typeface="UTM Avo" panose="02040603050506020204" pitchFamily="18" charset="0"/>
              </a:rPr>
              <a:t>?</a:t>
            </a:r>
          </a:p>
          <a:p>
            <a:pPr algn="ctr"/>
            <a:endParaRPr lang="en-US" sz="3200" b="1" dirty="0">
              <a:solidFill>
                <a:srgbClr val="00B050"/>
              </a:solidFill>
              <a:latin typeface="UTM Avo" panose="02040603050506020204" pitchFamily="18" charset="0"/>
            </a:endParaRPr>
          </a:p>
        </p:txBody>
      </p:sp>
      <p:sp>
        <p:nvSpPr>
          <p:cNvPr id="5" name="Right Arrow 4">
            <a:extLst>
              <a:ext uri="{FF2B5EF4-FFF2-40B4-BE49-F238E27FC236}">
                <a16:creationId xmlns:a16="http://schemas.microsoft.com/office/drawing/2014/main" id="{1A8A5A30-BB23-43E0-873F-23824B645842}"/>
              </a:ext>
            </a:extLst>
          </p:cNvPr>
          <p:cNvSpPr/>
          <p:nvPr/>
        </p:nvSpPr>
        <p:spPr>
          <a:xfrm>
            <a:off x="4203400" y="2913598"/>
            <a:ext cx="671946" cy="533400"/>
          </a:xfrm>
          <a:prstGeom prst="rightArrow">
            <a:avLst/>
          </a:prstGeom>
          <a:solidFill>
            <a:srgbClr val="FFC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32322BC-C548-4B5C-B871-127D8F168294}"/>
              </a:ext>
            </a:extLst>
          </p:cNvPr>
          <p:cNvSpPr/>
          <p:nvPr/>
        </p:nvSpPr>
        <p:spPr>
          <a:xfrm>
            <a:off x="5098473" y="2607365"/>
            <a:ext cx="5791200" cy="3581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i="1" dirty="0">
                <a:solidFill>
                  <a:srgbClr val="FF0000"/>
                </a:solidFill>
                <a:latin typeface="Times New Roman" panose="02020603050405020304" pitchFamily="18" charset="0"/>
                <a:cs typeface="Times New Roman" panose="02020603050405020304" pitchFamily="18" charset="0"/>
              </a:rPr>
              <a:t>G</a:t>
            </a:r>
            <a:r>
              <a:rPr lang="vi-VN" sz="4000" b="1" i="1" dirty="0">
                <a:solidFill>
                  <a:srgbClr val="FF0000"/>
                </a:solidFill>
                <a:latin typeface="Times New Roman" panose="02020603050405020304" pitchFamily="18" charset="0"/>
                <a:cs typeface="Times New Roman" panose="02020603050405020304" pitchFamily="18" charset="0"/>
              </a:rPr>
              <a:t>ia đình Chi rất yêu thương, gắn bó, đoàn kết, yêu quý nhau. </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B899B93-C60C-4718-883C-3E1815346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21458" y="614725"/>
            <a:ext cx="8522643" cy="6395675"/>
          </a:xfrm>
          <a:prstGeom prst="rect">
            <a:avLst/>
          </a:prstGeom>
        </p:spPr>
      </p:pic>
    </p:spTree>
    <p:extLst>
      <p:ext uri="{BB962C8B-B14F-4D97-AF65-F5344CB8AC3E}">
        <p14:creationId xmlns:p14="http://schemas.microsoft.com/office/powerpoint/2010/main" val="215621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D13C-093E-4C36-972A-ACE0034DAF0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2C49CFA-3A9C-4260-AF44-C7D78DE61553}"/>
              </a:ext>
            </a:extLst>
          </p:cNvPr>
          <p:cNvPicPr>
            <a:picLocks noGrp="1" noChangeAspect="1"/>
          </p:cNvPicPr>
          <p:nvPr>
            <p:ph idx="1"/>
          </p:nvPr>
        </p:nvPicPr>
        <p:blipFill rotWithShape="1">
          <a:blip r:embed="rId4"/>
          <a:srcRect l="9614" t="8761" r="9614" b="24619"/>
          <a:stretch/>
        </p:blipFill>
        <p:spPr>
          <a:xfrm>
            <a:off x="0" y="0"/>
            <a:ext cx="12192000" cy="6858090"/>
          </a:xfrm>
          <a:prstGeom prst="rect">
            <a:avLst/>
          </a:prstGeom>
        </p:spPr>
      </p:pic>
      <p:pic>
        <p:nvPicPr>
          <p:cNvPr id="5" name="chu B">
            <a:hlinkClick r:id="" action="ppaction://media"/>
            <a:extLst>
              <a:ext uri="{FF2B5EF4-FFF2-40B4-BE49-F238E27FC236}">
                <a16:creationId xmlns:a16="http://schemas.microsoft.com/office/drawing/2014/main" id="{B7FE60D6-7C1C-40D4-8F06-3D125B60B2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3825" y="365127"/>
            <a:ext cx="6013174" cy="6013174"/>
          </a:xfrm>
          <a:prstGeom prst="rect">
            <a:avLst/>
          </a:prstGeom>
        </p:spPr>
      </p:pic>
    </p:spTree>
    <p:extLst>
      <p:ext uri="{BB962C8B-B14F-4D97-AF65-F5344CB8AC3E}">
        <p14:creationId xmlns:p14="http://schemas.microsoft.com/office/powerpoint/2010/main" val="34237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0738" y="1905001"/>
            <a:ext cx="11761129" cy="3273575"/>
            <a:chOff x="78417" y="3503807"/>
            <a:chExt cx="8820847"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8417" y="4036969"/>
              <a:ext cx="8649947" cy="491304"/>
            </a:xfrm>
            <a:prstGeom prst="rect">
              <a:avLst/>
            </a:prstGeom>
          </p:spPr>
          <p:txBody>
            <a:bodyPr wrap="square">
              <a:spAutoFit/>
            </a:bodyPr>
            <a:lstStyle/>
            <a:p>
              <a:pPr algn="ctr" defTabSz="1218516"/>
              <a:r>
                <a:rPr lang="vi-VN" sz="4267" b="1" dirty="0">
                  <a:solidFill>
                    <a:srgbClr val="7030A0"/>
                  </a:solidFill>
                  <a:latin typeface="HP001 4H" panose="020B0603050302020204" pitchFamily="34" charset="-127"/>
                  <a:ea typeface="HP001 4H" panose="020B0603050302020204" pitchFamily="34" charset="-127"/>
                  <a:cs typeface="Arial-Rounded" pitchFamily="34" charset="0"/>
                </a:rPr>
                <a:t>Vào </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ng</a:t>
              </a:r>
              <a:r>
                <a:rPr lang="vi-VN" sz="4267" b="1" dirty="0">
                  <a:solidFill>
                    <a:srgbClr val="7030A0"/>
                  </a:solidFill>
                  <a:latin typeface="HP001 4H" panose="020B0603050302020204" pitchFamily="34" charset="-127"/>
                  <a:ea typeface="HP001 4H" panose="020B0603050302020204" pitchFamily="34" charset="-127"/>
                  <a:cs typeface="Arial-Rounded" pitchFamily="34" charset="0"/>
                </a:rPr>
                <a:t>ày </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n</a:t>
              </a:r>
              <a:r>
                <a:rPr lang="vi-VN" sz="4267" b="1" dirty="0">
                  <a:solidFill>
                    <a:srgbClr val="7030A0"/>
                  </a:solidFill>
                  <a:latin typeface="HP001 4H" panose="020B0603050302020204" pitchFamily="34" charset="-127"/>
                  <a:ea typeface="HP001 4H" panose="020B0603050302020204" pitchFamily="34" charset="-127"/>
                  <a:cs typeface="Arial-Rounded" pitchFamily="34" charset="0"/>
                </a:rPr>
                <a:t>ày, gia đì</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nh</a:t>
              </a:r>
              <a:r>
                <a:rPr lang="el-GR"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vi-VN" sz="4267" b="1" dirty="0">
                  <a:solidFill>
                    <a:srgbClr val="7030A0"/>
                  </a:solidFill>
                  <a:latin typeface="HP001 4H" panose="020B0603050302020204" pitchFamily="34" charset="-127"/>
                  <a:ea typeface="HP001 4H" panose="020B0603050302020204" pitchFamily="34" charset="-127"/>
                  <a:cs typeface="Arial-Rounded" pitchFamily="34" charset="0"/>
                </a:rPr>
                <a:t>Chi </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liên hoan.</a:t>
              </a:r>
            </a:p>
          </p:txBody>
        </p:sp>
      </p:grpSp>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dirty="0">
                <a:solidFill>
                  <a:prstClr val="white"/>
                </a:solidFill>
                <a:latin typeface="Arial Rounded MT Bold" pitchFamily="34" charset="0"/>
                <a:cs typeface="Times New Roman" pitchFamily="18" charset="0"/>
              </a:rPr>
              <a:t>4</a:t>
            </a:r>
          </a:p>
        </p:txBody>
      </p:sp>
      <p:sp>
        <p:nvSpPr>
          <p:cNvPr id="4" name="TextBox 3"/>
          <p:cNvSpPr txBox="1"/>
          <p:nvPr/>
        </p:nvSpPr>
        <p:spPr>
          <a:xfrm>
            <a:off x="923637" y="279400"/>
            <a:ext cx="9439563" cy="615489"/>
          </a:xfrm>
          <a:prstGeom prst="rect">
            <a:avLst/>
          </a:prstGeom>
          <a:noFill/>
        </p:spPr>
        <p:txBody>
          <a:bodyPr wrap="square" lIns="121855" tIns="60928" rIns="121855" bIns="60928" rtlCol="0">
            <a:spAutoFit/>
          </a:bodyPr>
          <a:lstStyle/>
          <a:p>
            <a:pPr algn="just" defTabSz="1218516"/>
            <a:r>
              <a:rPr lang="en-US" sz="3200" b="1" dirty="0" err="1">
                <a:solidFill>
                  <a:prstClr val="black"/>
                </a:solidFill>
                <a:latin typeface="Arial-Rounded" pitchFamily="34" charset="0"/>
                <a:ea typeface="Arial-Rounded" pitchFamily="34" charset="0"/>
                <a:cs typeface="Arial-Rounded" pitchFamily="34" charset="0"/>
              </a:rPr>
              <a:t>Viết</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vào</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vở</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câu</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trả</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lời</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cho</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câu</a:t>
            </a:r>
            <a:r>
              <a:rPr lang="en-US" sz="3200" b="1" dirty="0">
                <a:solidFill>
                  <a:prstClr val="black"/>
                </a:solidFill>
                <a:latin typeface="Arial-Rounded" pitchFamily="34" charset="0"/>
                <a:ea typeface="Arial-Rounded" pitchFamily="34" charset="0"/>
                <a:cs typeface="Arial-Rounded" pitchFamily="34" charset="0"/>
              </a:rPr>
              <a:t> </a:t>
            </a:r>
            <a:r>
              <a:rPr lang="en-US" sz="3200" b="1" dirty="0" err="1">
                <a:solidFill>
                  <a:prstClr val="black"/>
                </a:solidFill>
                <a:latin typeface="Arial-Rounded" pitchFamily="34" charset="0"/>
                <a:ea typeface="Arial-Rounded" pitchFamily="34" charset="0"/>
                <a:cs typeface="Arial-Rounded" pitchFamily="34" charset="0"/>
              </a:rPr>
              <a:t>hỏi</a:t>
            </a:r>
            <a:r>
              <a:rPr lang="en-US" sz="3200" b="1" dirty="0">
                <a:solidFill>
                  <a:prstClr val="black"/>
                </a:solidFill>
                <a:latin typeface="Arial-Rounded" pitchFamily="34" charset="0"/>
                <a:ea typeface="Arial-Rounded" pitchFamily="34" charset="0"/>
                <a:cs typeface="Arial-Rounded" pitchFamily="34" charset="0"/>
              </a:rPr>
              <a:t> b ở </a:t>
            </a:r>
            <a:r>
              <a:rPr lang="en-US" sz="3200" b="1" dirty="0" err="1">
                <a:solidFill>
                  <a:prstClr val="black"/>
                </a:solidFill>
                <a:latin typeface="Arial-Rounded" pitchFamily="34" charset="0"/>
                <a:ea typeface="Arial-Rounded" pitchFamily="34" charset="0"/>
                <a:cs typeface="Arial-Rounded" pitchFamily="34" charset="0"/>
              </a:rPr>
              <a:t>mục</a:t>
            </a:r>
            <a:r>
              <a:rPr lang="en-US" sz="3200" b="1" dirty="0">
                <a:solidFill>
                  <a:prstClr val="black"/>
                </a:solidFill>
                <a:latin typeface="Arial-Rounded" pitchFamily="34" charset="0"/>
                <a:ea typeface="Arial-Rounded" pitchFamily="34" charset="0"/>
                <a:cs typeface="Arial-Rounded" pitchFamily="34" charset="0"/>
              </a:rPr>
              <a:t> </a:t>
            </a:r>
            <a:r>
              <a:rPr lang="en-US" sz="3200" b="1" dirty="0">
                <a:solidFill>
                  <a:prstClr val="black"/>
                </a:solidFill>
                <a:latin typeface="Arial Rounded MT Bold" pitchFamily="34" charset="0"/>
                <a:ea typeface="Arial-Rounded" pitchFamily="34" charset="0"/>
                <a:cs typeface="Arial-Rounded" pitchFamily="34" charset="0"/>
              </a:rPr>
              <a:t>3</a:t>
            </a:r>
          </a:p>
        </p:txBody>
      </p:sp>
      <p:sp>
        <p:nvSpPr>
          <p:cNvPr id="5" name="Rectangle 4"/>
          <p:cNvSpPr/>
          <p:nvPr/>
        </p:nvSpPr>
        <p:spPr>
          <a:xfrm>
            <a:off x="15285" y="990601"/>
            <a:ext cx="12215420" cy="779717"/>
          </a:xfrm>
          <a:prstGeom prst="rect">
            <a:avLst/>
          </a:prstGeom>
        </p:spPr>
        <p:txBody>
          <a:bodyPr wrap="square" lIns="121871" tIns="60936" rIns="121871" bIns="60936">
            <a:spAutoFit/>
          </a:bodyPr>
          <a:lstStyle/>
          <a:p>
            <a:pPr algn="just" defTabSz="1218516"/>
            <a:r>
              <a:rPr lang="en-US" sz="4267" dirty="0">
                <a:solidFill>
                  <a:prstClr val="black"/>
                </a:solidFill>
                <a:latin typeface="Arial-Rounded" pitchFamily="34" charset="0"/>
                <a:ea typeface="Arial-Rounded" pitchFamily="34" charset="0"/>
                <a:cs typeface="Arial-Rounded" pitchFamily="34" charset="0"/>
              </a:rPr>
              <a:t>c. </a:t>
            </a:r>
            <a:r>
              <a:rPr lang="en-US" sz="4267" dirty="0" err="1">
                <a:solidFill>
                  <a:prstClr val="black"/>
                </a:solidFill>
                <a:latin typeface="Arial-Rounded" pitchFamily="34" charset="0"/>
                <a:ea typeface="Arial-Rounded" pitchFamily="34" charset="0"/>
                <a:cs typeface="Arial-Rounded" pitchFamily="34" charset="0"/>
              </a:rPr>
              <a:t>Vào</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ngày</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này</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gia</a:t>
            </a:r>
            <a:r>
              <a:rPr lang="en-US" sz="4267" dirty="0">
                <a:solidFill>
                  <a:prstClr val="black"/>
                </a:solidFill>
                <a:latin typeface="Arial-Rounded" pitchFamily="34" charset="0"/>
                <a:ea typeface="Arial-Rounded" pitchFamily="34" charset="0"/>
                <a:cs typeface="Arial-Rounded" pitchFamily="34" charset="0"/>
              </a:rPr>
              <a:t> </a:t>
            </a:r>
            <a:r>
              <a:rPr lang="en-US" sz="4267" dirty="0" err="1">
                <a:solidFill>
                  <a:prstClr val="black"/>
                </a:solidFill>
                <a:latin typeface="Arial-Rounded" pitchFamily="34" charset="0"/>
                <a:ea typeface="Arial-Rounded" pitchFamily="34" charset="0"/>
                <a:cs typeface="Arial-Rounded" pitchFamily="34" charset="0"/>
              </a:rPr>
              <a:t>đình</a:t>
            </a:r>
            <a:r>
              <a:rPr lang="en-US" sz="4267" dirty="0">
                <a:solidFill>
                  <a:prstClr val="black"/>
                </a:solidFill>
                <a:latin typeface="Arial-Rounded" pitchFamily="34" charset="0"/>
                <a:ea typeface="Arial-Rounded" pitchFamily="34" charset="0"/>
                <a:cs typeface="Arial-Rounded" pitchFamily="34" charset="0"/>
              </a:rPr>
              <a:t> Chi (…).</a:t>
            </a:r>
          </a:p>
        </p:txBody>
      </p:sp>
      <p:sp>
        <p:nvSpPr>
          <p:cNvPr id="34" name="TextBox 33"/>
          <p:cNvSpPr txBox="1"/>
          <p:nvPr/>
        </p:nvSpPr>
        <p:spPr>
          <a:xfrm>
            <a:off x="1304672" y="3979130"/>
            <a:ext cx="10049163" cy="615505"/>
          </a:xfrm>
          <a:prstGeom prst="rect">
            <a:avLst/>
          </a:prstGeom>
          <a:solidFill>
            <a:srgbClr val="FFD347"/>
          </a:solidFill>
        </p:spPr>
        <p:txBody>
          <a:bodyPr wrap="square" lIns="121871" tIns="60936" rIns="121871" bIns="60936" rtlCol="0">
            <a:spAutoFit/>
          </a:bodyPr>
          <a:lstStyle/>
          <a:p>
            <a:pPr algn="ctr" defTabSz="1218516"/>
            <a:r>
              <a:rPr lang="en-US" sz="3200" dirty="0" err="1">
                <a:solidFill>
                  <a:prstClr val="black"/>
                </a:solidFill>
                <a:latin typeface="Arial-Rounded" pitchFamily="34" charset="0"/>
                <a:ea typeface="Arial-Rounded" pitchFamily="34" charset="0"/>
                <a:cs typeface="Arial-Rounded" pitchFamily="34" charset="0"/>
              </a:rPr>
              <a:t>Cần</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chú</a:t>
            </a:r>
            <a:r>
              <a:rPr lang="en-US" sz="3200" dirty="0">
                <a:solidFill>
                  <a:prstClr val="black"/>
                </a:solidFill>
                <a:latin typeface="Arial-Rounded" pitchFamily="34" charset="0"/>
                <a:ea typeface="Arial-Rounded" pitchFamily="34" charset="0"/>
                <a:cs typeface="Arial-Rounded" pitchFamily="34" charset="0"/>
              </a:rPr>
              <a:t> ý </a:t>
            </a:r>
            <a:r>
              <a:rPr lang="en-US" sz="3200" dirty="0" err="1">
                <a:solidFill>
                  <a:prstClr val="black"/>
                </a:solidFill>
                <a:latin typeface="Arial-Rounded" pitchFamily="34" charset="0"/>
                <a:ea typeface="Arial-Rounded" pitchFamily="34" charset="0"/>
                <a:cs typeface="Arial-Rounded" pitchFamily="34" charset="0"/>
              </a:rPr>
              <a:t>gì</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khi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câu</a:t>
            </a:r>
            <a:r>
              <a:rPr lang="en-US" sz="3200" dirty="0">
                <a:solidFill>
                  <a:prstClr val="black"/>
                </a:solidFill>
                <a:latin typeface="Arial-Rounded" pitchFamily="34" charset="0"/>
                <a:ea typeface="Arial-Rounded" pitchFamily="34" charset="0"/>
                <a:cs typeface="Arial-Rounded" pitchFamily="34" charset="0"/>
              </a:rPr>
              <a:t>?</a:t>
            </a:r>
          </a:p>
        </p:txBody>
      </p:sp>
      <p:sp>
        <p:nvSpPr>
          <p:cNvPr id="35" name="TextBox 34"/>
          <p:cNvSpPr txBox="1"/>
          <p:nvPr/>
        </p:nvSpPr>
        <p:spPr>
          <a:xfrm>
            <a:off x="1259380" y="4643315"/>
            <a:ext cx="10049163" cy="615505"/>
          </a:xfrm>
          <a:prstGeom prst="rect">
            <a:avLst/>
          </a:prstGeom>
          <a:solidFill>
            <a:srgbClr val="FFD347"/>
          </a:solidFill>
        </p:spPr>
        <p:txBody>
          <a:bodyPr wrap="square" lIns="121871" tIns="60936" rIns="121871" bIns="60936" rtlCol="0">
            <a:spAutoFit/>
          </a:bodyPr>
          <a:lstStyle/>
          <a:p>
            <a:pPr algn="ctr" defTabSz="1218516"/>
            <a:r>
              <a:rPr lang="en-US" sz="3200">
                <a:solidFill>
                  <a:prstClr val="black"/>
                </a:solidFill>
                <a:latin typeface="Arial-Rounded" pitchFamily="34" charset="0"/>
                <a:ea typeface="Arial-Rounded" pitchFamily="34" charset="0"/>
                <a:cs typeface="Arial-Rounded" pitchFamily="34" charset="0"/>
              </a:rPr>
              <a:t>Cuối câu có dấu gì?</a:t>
            </a:r>
          </a:p>
        </p:txBody>
      </p:sp>
      <p:sp>
        <p:nvSpPr>
          <p:cNvPr id="36" name="TextBox 35"/>
          <p:cNvSpPr txBox="1"/>
          <p:nvPr/>
        </p:nvSpPr>
        <p:spPr>
          <a:xfrm>
            <a:off x="1259380" y="6091325"/>
            <a:ext cx="10049163" cy="615505"/>
          </a:xfrm>
          <a:prstGeom prst="rect">
            <a:avLst/>
          </a:prstGeom>
          <a:solidFill>
            <a:srgbClr val="FFD347"/>
          </a:solidFill>
        </p:spPr>
        <p:txBody>
          <a:bodyPr wrap="square" lIns="121871" tIns="60936" rIns="121871" bIns="60936" rtlCol="0">
            <a:spAutoFit/>
          </a:bodyPr>
          <a:lstStyle/>
          <a:p>
            <a:pPr algn="ctr" defTabSz="1218516"/>
            <a:r>
              <a:rPr lang="en-US" sz="3200" dirty="0" err="1">
                <a:solidFill>
                  <a:prstClr val="black"/>
                </a:solidFill>
                <a:latin typeface="Arial-Rounded" pitchFamily="34" charset="0"/>
                <a:ea typeface="Arial-Rounded" pitchFamily="34" charset="0"/>
                <a:cs typeface="Arial-Rounded" pitchFamily="34" charset="0"/>
              </a:rPr>
              <a:t>Khoảng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cách</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giữa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như</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thế</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nào</a:t>
            </a:r>
            <a:r>
              <a:rPr lang="en-US" sz="3200" dirty="0">
                <a:solidFill>
                  <a:prstClr val="black"/>
                </a:solidFill>
                <a:latin typeface="Arial-Rounded" pitchFamily="34" charset="0"/>
                <a:ea typeface="Arial-Rounded" pitchFamily="34" charset="0"/>
                <a:cs typeface="Arial-Rounded" pitchFamily="34" charset="0"/>
              </a:rPr>
              <a:t>?</a:t>
            </a:r>
          </a:p>
        </p:txBody>
      </p:sp>
      <p:sp>
        <p:nvSpPr>
          <p:cNvPr id="27" name="TextBox 26"/>
          <p:cNvSpPr txBox="1"/>
          <p:nvPr/>
        </p:nvSpPr>
        <p:spPr>
          <a:xfrm>
            <a:off x="1259380" y="5356183"/>
            <a:ext cx="10871200" cy="615505"/>
          </a:xfrm>
          <a:prstGeom prst="rect">
            <a:avLst/>
          </a:prstGeom>
          <a:solidFill>
            <a:srgbClr val="FFD347"/>
          </a:solidFill>
        </p:spPr>
        <p:txBody>
          <a:bodyPr wrap="square" lIns="121871" tIns="60936" rIns="121871" bIns="60936" rtlCol="0">
            <a:spAutoFit/>
          </a:bodyPr>
          <a:lstStyle/>
          <a:p>
            <a:pPr algn="ctr" defTabSz="1218516"/>
            <a:r>
              <a:rPr lang="en-US" sz="3200" dirty="0">
                <a:solidFill>
                  <a:prstClr val="black"/>
                </a:solidFill>
                <a:latin typeface="Arial-Rounded" pitchFamily="34" charset="0"/>
                <a:ea typeface="Arial-Rounded" pitchFamily="34" charset="0"/>
                <a:cs typeface="Arial-Rounded" pitchFamily="34" charset="0"/>
              </a:rPr>
              <a:t>Ngoài ra, những chữ nào trong bài cần viết hoa? Vì sao?</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3</a:t>
                </a:r>
              </a:p>
            </p:txBody>
          </p:sp>
          <p:sp>
            <p:nvSpPr>
              <p:cNvPr id="14" name="Rectangle 13">
                <a:extLst>
                  <a:ext uri="{FF2B5EF4-FFF2-40B4-BE49-F238E27FC236}">
                    <a16:creationId xmlns:a16="http://schemas.microsoft.com/office/drawing/2014/main"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 name="Picture 6">
            <a:extLst>
              <a:ext uri="{FF2B5EF4-FFF2-40B4-BE49-F238E27FC236}">
                <a16:creationId xmlns:a16="http://schemas.microsoft.com/office/drawing/2014/main" id="{5F2BFCA2-7A6B-40A5-8DEA-8D2CF4E1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8" name="Picture 7">
            <a:extLst>
              <a:ext uri="{FF2B5EF4-FFF2-40B4-BE49-F238E27FC236}">
                <a16:creationId xmlns:a16="http://schemas.microsoft.com/office/drawing/2014/main" id="{69B31670-A1F6-47B4-A6D5-DCFB8F5BF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9" name="Picture 8">
            <a:extLst>
              <a:ext uri="{FF2B5EF4-FFF2-40B4-BE49-F238E27FC236}">
                <a16:creationId xmlns:a16="http://schemas.microsoft.com/office/drawing/2014/main" id="{1AE41613-3B25-4870-A6CA-88713383A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4162933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4" name="TextBox 3"/>
          <p:cNvSpPr txBox="1"/>
          <p:nvPr/>
        </p:nvSpPr>
        <p:spPr>
          <a:xfrm>
            <a:off x="923638" y="279400"/>
            <a:ext cx="10430197" cy="61548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Chọn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từ</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ngữ</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hoàn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thiện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vào</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vở</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8" name="Rectangle 7">
            <a:extLst>
              <a:ext uri="{FF2B5EF4-FFF2-40B4-BE49-F238E27FC236}">
                <a16:creationId xmlns:a16="http://schemas.microsoft.com/office/drawing/2014/main" id="{411D9FC9-8B90-7758-4622-9022B023223C}"/>
              </a:ext>
            </a:extLst>
          </p:cNvPr>
          <p:cNvSpPr/>
          <p:nvPr/>
        </p:nvSpPr>
        <p:spPr>
          <a:xfrm>
            <a:off x="2332546" y="1343580"/>
            <a:ext cx="8288307" cy="685800"/>
          </a:xfrm>
          <a:prstGeom prst="rect">
            <a:avLst/>
          </a:prstGeom>
          <a:solidFill>
            <a:srgbClr val="FCFBDD"/>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quây</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quần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983E11B-75E6-F917-CC9A-A19941683980}"/>
              </a:ext>
            </a:extLst>
          </p:cNvPr>
          <p:cNvSpPr txBox="1"/>
          <p:nvPr/>
        </p:nvSpPr>
        <p:spPr>
          <a:xfrm>
            <a:off x="5683468" y="1394092"/>
            <a:ext cx="2429301"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quây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quần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B1EA03C-1FF2-54BA-E8CB-78D79DCBF799}"/>
              </a:ext>
            </a:extLst>
          </p:cNvPr>
          <p:cNvSpPr txBox="1"/>
          <p:nvPr/>
        </p:nvSpPr>
        <p:spPr>
          <a:xfrm>
            <a:off x="564107" y="2918477"/>
            <a:ext cx="11627893" cy="707886"/>
          </a:xfrm>
          <a:prstGeom prst="rect">
            <a:avLst/>
          </a:prstGeom>
          <a:noFill/>
        </p:spPr>
        <p:txBody>
          <a:bodyPr wrap="square" rtlCol="0">
            <a:spAutoFit/>
          </a:bodyPr>
          <a:lstStyle/>
          <a:p>
            <a:r>
              <a:rPr lang="en-US" sz="4000" b="1" dirty="0" err="1">
                <a:solidFill>
                  <a:srgbClr val="00B050"/>
                </a:solidFill>
                <a:latin typeface="Times New Roman" panose="02020603050405020304" pitchFamily="18" charset="0"/>
                <a:cs typeface="Times New Roman" panose="02020603050405020304" pitchFamily="18" charset="0"/>
              </a:rPr>
              <a:t>Buổi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tối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gia</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đình</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em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thường</a:t>
            </a:r>
            <a:r>
              <a:rPr lang="en-US" sz="4000" b="1" dirty="0">
                <a:solidFill>
                  <a:srgbClr val="00B050"/>
                </a:solidFill>
                <a:latin typeface="Times New Roman" panose="02020603050405020304" pitchFamily="18" charset="0"/>
                <a:cs typeface="Times New Roman" panose="02020603050405020304" pitchFamily="18" charset="0"/>
              </a:rPr>
              <a:t> ……….… </a:t>
            </a:r>
            <a:r>
              <a:rPr lang="en-US" sz="4000" b="1" dirty="0" err="1">
                <a:solidFill>
                  <a:srgbClr val="00B050"/>
                </a:solidFill>
                <a:latin typeface="Times New Roman" panose="02020603050405020304" pitchFamily="18" charset="0"/>
                <a:cs typeface="Times New Roman" panose="02020603050405020304" pitchFamily="18" charset="0"/>
              </a:rPr>
              <a:t>bên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nhau</a:t>
            </a:r>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344C8E9-C5AD-36E5-5D2C-26C768655BFB}"/>
              </a:ext>
            </a:extLst>
          </p:cNvPr>
          <p:cNvSpPr txBox="1"/>
          <p:nvPr/>
        </p:nvSpPr>
        <p:spPr>
          <a:xfrm>
            <a:off x="6733310" y="2878651"/>
            <a:ext cx="2675788"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quần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F486ED2-3FC1-94C8-0DFB-DEA641FCF37C}"/>
              </a:ext>
            </a:extLst>
          </p:cNvPr>
          <p:cNvSpPr txBox="1"/>
          <p:nvPr/>
        </p:nvSpPr>
        <p:spPr>
          <a:xfrm>
            <a:off x="564107" y="2918477"/>
            <a:ext cx="60050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endParaRPr kumimoji="0" lang="en-US" sz="40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18593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267" y="3813026"/>
            <a:ext cx="12129837" cy="3273575"/>
            <a:chOff x="155314" y="3503807"/>
            <a:chExt cx="9097378"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508742" y="4017351"/>
              <a:ext cx="8743950" cy="504720"/>
            </a:xfrm>
            <a:prstGeom prst="rect">
              <a:avLst/>
            </a:prstGeom>
          </p:spPr>
          <p:txBody>
            <a:bodyPr wrap="square">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HP001 4H" panose="020B0603050302020204" pitchFamily="34" charset="-127"/>
                  <a:ea typeface="HP001 4H" panose="020B0603050302020204" pitchFamily="34" charset="-127"/>
                  <a:cs typeface="Arial-Rounded" pitchFamily="34" charset="0"/>
                </a:rPr>
                <a:t>B</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uổi</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tối</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gia</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đình</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em</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thường</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quây</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quần</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 </a:t>
              </a: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bên</a:t>
              </a:r>
              <a:endPar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endParaRPr>
            </a:p>
          </p:txBody>
        </p:sp>
      </p:grpSp>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4" name="TextBox 3"/>
          <p:cNvSpPr txBox="1"/>
          <p:nvPr/>
        </p:nvSpPr>
        <p:spPr>
          <a:xfrm>
            <a:off x="923638" y="279400"/>
            <a:ext cx="10430197" cy="61548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Chọn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từ</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ngữ</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hoàn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thiện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vào</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vở</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Rectangle 4"/>
          <p:cNvSpPr/>
          <p:nvPr/>
        </p:nvSpPr>
        <p:spPr>
          <a:xfrm>
            <a:off x="847437" y="2396475"/>
            <a:ext cx="12215420" cy="779717"/>
          </a:xfrm>
          <a:prstGeom prst="rect">
            <a:avLst/>
          </a:prstGeom>
        </p:spPr>
        <p:txBody>
          <a:bodyPr wrap="square" lIns="121871" tIns="60936" rIns="121871" bIns="60936">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Buổi</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tối</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gia</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đình</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em</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thường</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bên</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4267"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nhau</a:t>
            </a:r>
            <a:r>
              <a:rPr kumimoji="0" lang="en-US" sz="4267"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a:t>
            </a:r>
          </a:p>
        </p:txBody>
      </p:sp>
      <p:sp>
        <p:nvSpPr>
          <p:cNvPr id="2" name="TextBox 1">
            <a:extLst>
              <a:ext uri="{FF2B5EF4-FFF2-40B4-BE49-F238E27FC236}">
                <a16:creationId xmlns:a16="http://schemas.microsoft.com/office/drawing/2014/main" id="{F3E1CD0C-7341-493F-88DA-80E0B6773F7A}"/>
              </a:ext>
            </a:extLst>
          </p:cNvPr>
          <p:cNvSpPr txBox="1"/>
          <p:nvPr/>
        </p:nvSpPr>
        <p:spPr>
          <a:xfrm>
            <a:off x="923637" y="1193801"/>
            <a:ext cx="9947563" cy="748988"/>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liên</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hoan</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quây</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quần</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gặp</a:t>
            </a:r>
            <a:endParaRPr kumimoji="0" lang="vi-VN"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FD9634F9-5549-45B2-B9C2-02633E988A71}"/>
              </a:ext>
            </a:extLst>
          </p:cNvPr>
          <p:cNvSpPr/>
          <p:nvPr/>
        </p:nvSpPr>
        <p:spPr>
          <a:xfrm>
            <a:off x="34637" y="5604047"/>
            <a:ext cx="1895764" cy="769441"/>
          </a:xfrm>
          <a:prstGeom prst="rect">
            <a:avLst/>
          </a:prstGeom>
        </p:spPr>
        <p:txBody>
          <a:bodyPr wrap="square">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nhau</a:t>
            </a:r>
            <a:r>
              <a:rPr kumimoji="0" lang="en-US" sz="4400" b="1" i="0" u="none" strike="noStrike" kern="1200" cap="none" spc="0" normalizeH="0" baseline="0" noProof="0" dirty="0">
                <a:ln>
                  <a:noFill/>
                </a:ln>
                <a:solidFill>
                  <a:srgbClr val="7030A0"/>
                </a:solidFill>
                <a:effectLst/>
                <a:uLnTx/>
                <a:uFillTx/>
                <a:latin typeface="HP001 4H" panose="020B0603050302020204" pitchFamily="34" charset="-127"/>
                <a:ea typeface="HP001 4H" panose="020B0603050302020204" pitchFamily="34" charset="-127"/>
                <a:cs typeface="Arial-Rounded" pitchFamily="34" charset="0"/>
              </a:rPr>
              <a:t>.</a:t>
            </a:r>
          </a:p>
        </p:txBody>
      </p:sp>
    </p:spTree>
    <p:extLst>
      <p:ext uri="{BB962C8B-B14F-4D97-AF65-F5344CB8AC3E}">
        <p14:creationId xmlns:p14="http://schemas.microsoft.com/office/powerpoint/2010/main" val="3879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6</a:t>
            </a:r>
          </a:p>
        </p:txBody>
      </p:sp>
      <p:sp>
        <p:nvSpPr>
          <p:cNvPr id="4" name="TextBox 3"/>
          <p:cNvSpPr txBox="1"/>
          <p:nvPr/>
        </p:nvSpPr>
        <p:spPr>
          <a:xfrm>
            <a:off x="923638" y="279400"/>
            <a:ext cx="10430197" cy="53347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Quan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sát</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tranh</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dùng</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từ</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ngữ</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trong</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khung</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để</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theo</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tranh</a:t>
            </a:r>
            <a:endParaRPr kumimoji="0" lang="en-US" sz="2667"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F3E1CD0C-7341-493F-88DA-80E0B6773F7A}"/>
              </a:ext>
            </a:extLst>
          </p:cNvPr>
          <p:cNvSpPr txBox="1"/>
          <p:nvPr/>
        </p:nvSpPr>
        <p:spPr>
          <a:xfrm>
            <a:off x="923637" y="1193801"/>
            <a:ext cx="9947563" cy="748988"/>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tập</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xe</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đạp</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cùng</a:t>
            </a:r>
            <a:endParaRPr kumimoji="0" lang="vi-VN"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F267A093-F87E-46D9-924C-3A69353F025B}"/>
              </a:ext>
            </a:extLst>
          </p:cNvPr>
          <p:cNvSpPr txBox="1"/>
          <p:nvPr/>
        </p:nvSpPr>
        <p:spPr>
          <a:xfrm>
            <a:off x="764739" y="5664200"/>
            <a:ext cx="4721661" cy="584775"/>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dạy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A93AA08-583C-4F5A-95A2-6EE4F809DD7F}"/>
              </a:ext>
            </a:extLst>
          </p:cNvPr>
          <p:cNvSpPr txBox="1"/>
          <p:nvPr/>
        </p:nvSpPr>
        <p:spPr>
          <a:xfrm>
            <a:off x="5486400" y="5664200"/>
            <a:ext cx="7010400" cy="584775"/>
          </a:xfrm>
          <a:prstGeom prst="rect">
            <a:avLst/>
          </a:prstGeom>
          <a:noFill/>
        </p:spPr>
        <p:txBody>
          <a:bodyPr wrap="square" rtlCol="0">
            <a:spAutoFit/>
          </a:bodyPr>
          <a:lstStyle/>
          <a:p>
            <a:pPr marL="0" marR="0" lvl="0" indent="0" algn="l" defTabSz="12185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Bố</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Nam ra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3022C3A-051A-F766-4DF9-72A51653D70D}"/>
              </a:ext>
            </a:extLst>
          </p:cNvPr>
          <p:cNvPicPr>
            <a:picLocks noChangeAspect="1"/>
          </p:cNvPicPr>
          <p:nvPr/>
        </p:nvPicPr>
        <p:blipFill rotWithShape="1">
          <a:blip r:embed="rId3">
            <a:extLst>
              <a:ext uri="{28A0092B-C50C-407E-A947-70E740481C1C}">
                <a14:useLocalDpi xmlns:a14="http://schemas.microsoft.com/office/drawing/2010/main" val="0"/>
              </a:ext>
            </a:extLst>
          </a:blip>
          <a:srcRect l="9455" t="33718" r="9170" b="45252"/>
          <a:stretch/>
        </p:blipFill>
        <p:spPr>
          <a:xfrm>
            <a:off x="925831" y="1942789"/>
            <a:ext cx="10340338" cy="3795596"/>
          </a:xfrm>
          <a:prstGeom prst="rect">
            <a:avLst/>
          </a:prstGeom>
        </p:spPr>
      </p:pic>
    </p:spTree>
    <p:extLst>
      <p:ext uri="{BB962C8B-B14F-4D97-AF65-F5344CB8AC3E}">
        <p14:creationId xmlns:p14="http://schemas.microsoft.com/office/powerpoint/2010/main" val="36003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B9AE3A52-3BC2-416C-8033-2C881C7FC974}"/>
                </a:ext>
              </a:extLst>
            </p:cNvPr>
            <p:cNvGrpSpPr/>
            <p:nvPr/>
          </p:nvGrpSpPr>
          <p:grpSpPr>
            <a:xfrm>
              <a:off x="3520926" y="1224571"/>
              <a:ext cx="5353878" cy="2908129"/>
              <a:chOff x="3536749" y="1147036"/>
              <a:chExt cx="5353878" cy="2908129"/>
            </a:xfrm>
          </p:grpSpPr>
          <p:sp>
            <p:nvSpPr>
              <p:cNvPr id="10" name="TextBox 9">
                <a:extLst>
                  <a:ext uri="{FF2B5EF4-FFF2-40B4-BE49-F238E27FC236}">
                    <a16:creationId xmlns:a16="http://schemas.microsoft.com/office/drawing/2014/main" id="{F36689E9-060B-458C-8D93-5149D2F102F0}"/>
                  </a:ext>
                </a:extLst>
              </p:cNvPr>
              <p:cNvSpPr txBox="1"/>
              <p:nvPr/>
            </p:nvSpPr>
            <p:spPr>
              <a:xfrm>
                <a:off x="3536749" y="1147036"/>
                <a:ext cx="5353878" cy="1569660"/>
              </a:xfrm>
              <a:prstGeom prst="rect">
                <a:avLst/>
              </a:prstGeom>
              <a:noFill/>
            </p:spPr>
            <p:txBody>
              <a:bodyPr wrap="square" rtlCol="0">
                <a:spAutoFit/>
              </a:bodyPr>
              <a:lstStyle/>
              <a:p>
                <a:r>
                  <a:rPr lang="en-US" sz="9600" b="1" dirty="0">
                    <a:solidFill>
                      <a:srgbClr val="FF0000"/>
                    </a:solidFill>
                    <a:latin typeface="UTM Avo" panose="02040603050506020204" pitchFamily="18" charset="0"/>
                  </a:rPr>
                  <a:t>TIẾT 4</a:t>
                </a:r>
              </a:p>
            </p:txBody>
          </p:sp>
          <p:sp>
            <p:nvSpPr>
              <p:cNvPr id="14" name="Rectangle 13">
                <a:extLst>
                  <a:ext uri="{FF2B5EF4-FFF2-40B4-BE49-F238E27FC236}">
                    <a16:creationId xmlns:a16="http://schemas.microsoft.com/office/drawing/2014/main"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 name="Picture 6">
            <a:extLst>
              <a:ext uri="{FF2B5EF4-FFF2-40B4-BE49-F238E27FC236}">
                <a16:creationId xmlns:a16="http://schemas.microsoft.com/office/drawing/2014/main" id="{4EB1C05E-54C8-4296-AA2F-E00D3D6EB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5253"/>
            <a:ext cx="3246783" cy="2072747"/>
          </a:xfrm>
          <a:prstGeom prst="rect">
            <a:avLst/>
          </a:prstGeom>
        </p:spPr>
      </p:pic>
      <p:pic>
        <p:nvPicPr>
          <p:cNvPr id="8" name="Picture 7">
            <a:extLst>
              <a:ext uri="{FF2B5EF4-FFF2-40B4-BE49-F238E27FC236}">
                <a16:creationId xmlns:a16="http://schemas.microsoft.com/office/drawing/2014/main" id="{A7469BAD-8A8D-44A2-B983-A3FC21A1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217" y="4785253"/>
            <a:ext cx="3246783" cy="2072747"/>
          </a:xfrm>
          <a:prstGeom prst="rect">
            <a:avLst/>
          </a:prstGeom>
        </p:spPr>
      </p:pic>
      <p:pic>
        <p:nvPicPr>
          <p:cNvPr id="9" name="Picture 8">
            <a:extLst>
              <a:ext uri="{FF2B5EF4-FFF2-40B4-BE49-F238E27FC236}">
                <a16:creationId xmlns:a16="http://schemas.microsoft.com/office/drawing/2014/main" id="{124E7FD2-62EC-4F65-BBD7-AAB195C1F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804" y="4744391"/>
            <a:ext cx="3246783" cy="2072747"/>
          </a:xfrm>
          <a:prstGeom prst="rect">
            <a:avLst/>
          </a:prstGeom>
        </p:spPr>
      </p:pic>
    </p:spTree>
    <p:extLst>
      <p:ext uri="{BB962C8B-B14F-4D97-AF65-F5344CB8AC3E}">
        <p14:creationId xmlns:p14="http://schemas.microsoft.com/office/powerpoint/2010/main" val="832480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032F7E3-3DA5-422D-A335-D668726678B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5657" t="5454" r="70652" b="88734"/>
          <a:stretch/>
        </p:blipFill>
        <p:spPr>
          <a:xfrm>
            <a:off x="1055782" y="81060"/>
            <a:ext cx="2597727" cy="969818"/>
          </a:xfrm>
          <a:prstGeom prst="rect">
            <a:avLst/>
          </a:prstGeom>
        </p:spPr>
      </p:pic>
      <p:pic>
        <p:nvPicPr>
          <p:cNvPr id="12" name="Picture 11">
            <a:extLst>
              <a:ext uri="{FF2B5EF4-FFF2-40B4-BE49-F238E27FC236}">
                <a16:creationId xmlns:a16="http://schemas.microsoft.com/office/drawing/2014/main" id="{561A91EC-15B5-4CB3-B752-9548D5744916}"/>
              </a:ext>
            </a:extLst>
          </p:cNvPr>
          <p:cNvPicPr>
            <a:picLocks noChangeAspect="1"/>
          </p:cNvPicPr>
          <p:nvPr/>
        </p:nvPicPr>
        <p:blipFill rotWithShape="1">
          <a:blip r:embed="rId5">
            <a:extLst>
              <a:ext uri="{28A0092B-C50C-407E-A947-70E740481C1C}">
                <a14:useLocalDpi xmlns:a14="http://schemas.microsoft.com/office/drawing/2010/main" val="0"/>
              </a:ext>
            </a:extLst>
          </a:blip>
          <a:srcRect l="9489" t="61652" r="8887" b="9898"/>
          <a:stretch/>
        </p:blipFill>
        <p:spPr>
          <a:xfrm>
            <a:off x="812800" y="1593762"/>
            <a:ext cx="10323417" cy="4931134"/>
          </a:xfrm>
          <a:prstGeom prst="rect">
            <a:avLst/>
          </a:prstGeom>
        </p:spPr>
      </p:pic>
      <p:pic>
        <p:nvPicPr>
          <p:cNvPr id="13" name="Picture 12">
            <a:extLst>
              <a:ext uri="{FF2B5EF4-FFF2-40B4-BE49-F238E27FC236}">
                <a16:creationId xmlns:a16="http://schemas.microsoft.com/office/drawing/2014/main" id="{8AE8F184-98B3-4066-B477-E54B2C1AF48B}"/>
              </a:ext>
            </a:extLst>
          </p:cNvPr>
          <p:cNvPicPr>
            <a:picLocks noChangeAspect="1"/>
          </p:cNvPicPr>
          <p:nvPr/>
        </p:nvPicPr>
        <p:blipFill rotWithShape="1">
          <a:blip r:embed="rId5">
            <a:extLst>
              <a:ext uri="{28A0092B-C50C-407E-A947-70E740481C1C}">
                <a14:useLocalDpi xmlns:a14="http://schemas.microsoft.com/office/drawing/2010/main" val="0"/>
              </a:ext>
            </a:extLst>
          </a:blip>
          <a:srcRect l="19595" t="61699" r="19007" b="31766"/>
          <a:stretch/>
        </p:blipFill>
        <p:spPr>
          <a:xfrm>
            <a:off x="812800" y="1050878"/>
            <a:ext cx="10323417" cy="1542196"/>
          </a:xfrm>
          <a:prstGeom prst="rect">
            <a:avLst/>
          </a:prstGeom>
        </p:spPr>
      </p:pic>
      <p:sp>
        <p:nvSpPr>
          <p:cNvPr id="14" name="TextBox 13">
            <a:extLst>
              <a:ext uri="{FF2B5EF4-FFF2-40B4-BE49-F238E27FC236}">
                <a16:creationId xmlns:a16="http://schemas.microsoft.com/office/drawing/2014/main" id="{74DDB314-3F77-4A4B-932D-893AF581F289}"/>
              </a:ext>
            </a:extLst>
          </p:cNvPr>
          <p:cNvSpPr txBox="1"/>
          <p:nvPr/>
        </p:nvSpPr>
        <p:spPr>
          <a:xfrm>
            <a:off x="1781862" y="1078588"/>
            <a:ext cx="609600" cy="830997"/>
          </a:xfrm>
          <a:prstGeom prst="rect">
            <a:avLst/>
          </a:prstGeom>
          <a:noFill/>
        </p:spPr>
        <p:txBody>
          <a:bodyPr wrap="square" rtlCol="0">
            <a:spAutoFit/>
          </a:bodyPr>
          <a:lstStyle/>
          <a:p>
            <a:r>
              <a:rPr lang="en-US" sz="4800" dirty="0">
                <a:solidFill>
                  <a:srgbClr val="FF0000"/>
                </a:solidFill>
              </a:rPr>
              <a:t>N</a:t>
            </a:r>
            <a:endParaRPr lang="en-US" sz="2000" dirty="0">
              <a:solidFill>
                <a:srgbClr val="FF0000"/>
              </a:solidFill>
            </a:endParaRPr>
          </a:p>
        </p:txBody>
      </p:sp>
      <p:sp>
        <p:nvSpPr>
          <p:cNvPr id="15" name="TextBox 14">
            <a:extLst>
              <a:ext uri="{FF2B5EF4-FFF2-40B4-BE49-F238E27FC236}">
                <a16:creationId xmlns:a16="http://schemas.microsoft.com/office/drawing/2014/main" id="{E01CB941-5598-4299-98DB-AFEE3BC6A6A3}"/>
              </a:ext>
            </a:extLst>
          </p:cNvPr>
          <p:cNvSpPr txBox="1"/>
          <p:nvPr/>
        </p:nvSpPr>
        <p:spPr>
          <a:xfrm>
            <a:off x="6133538" y="1112434"/>
            <a:ext cx="609600" cy="769441"/>
          </a:xfrm>
          <a:prstGeom prst="rect">
            <a:avLst/>
          </a:prstGeom>
          <a:noFill/>
        </p:spPr>
        <p:txBody>
          <a:bodyPr wrap="square" rtlCol="0">
            <a:spAutoFit/>
          </a:bodyPr>
          <a:lstStyle/>
          <a:p>
            <a:r>
              <a:rPr lang="en-US" sz="4400" dirty="0">
                <a:solidFill>
                  <a:srgbClr val="FF0000"/>
                </a:solidFill>
              </a:rPr>
              <a:t>C</a:t>
            </a:r>
          </a:p>
        </p:txBody>
      </p:sp>
      <p:sp>
        <p:nvSpPr>
          <p:cNvPr id="16" name="TextBox 15">
            <a:extLst>
              <a:ext uri="{FF2B5EF4-FFF2-40B4-BE49-F238E27FC236}">
                <a16:creationId xmlns:a16="http://schemas.microsoft.com/office/drawing/2014/main" id="{CD8CD7C8-E381-4AF7-A71C-A99F2EAAA270}"/>
              </a:ext>
            </a:extLst>
          </p:cNvPr>
          <p:cNvSpPr txBox="1"/>
          <p:nvPr/>
        </p:nvSpPr>
        <p:spPr>
          <a:xfrm>
            <a:off x="1277831" y="1756912"/>
            <a:ext cx="609600" cy="769441"/>
          </a:xfrm>
          <a:prstGeom prst="rect">
            <a:avLst/>
          </a:prstGeom>
          <a:noFill/>
        </p:spPr>
        <p:txBody>
          <a:bodyPr wrap="square" rtlCol="0">
            <a:spAutoFit/>
          </a:bodyPr>
          <a:lstStyle/>
          <a:p>
            <a:r>
              <a:rPr lang="en-US" sz="4400" dirty="0">
                <a:solidFill>
                  <a:srgbClr val="FF0000"/>
                </a:solidFill>
              </a:rPr>
              <a:t>C</a:t>
            </a:r>
          </a:p>
        </p:txBody>
      </p:sp>
      <p:cxnSp>
        <p:nvCxnSpPr>
          <p:cNvPr id="17" name="Straight Connector 16">
            <a:extLst>
              <a:ext uri="{FF2B5EF4-FFF2-40B4-BE49-F238E27FC236}">
                <a16:creationId xmlns:a16="http://schemas.microsoft.com/office/drawing/2014/main" id="{4029CEC7-AE77-427E-9121-5F7A4E3738F4}"/>
              </a:ext>
            </a:extLst>
          </p:cNvPr>
          <p:cNvCxnSpPr/>
          <p:nvPr/>
        </p:nvCxnSpPr>
        <p:spPr>
          <a:xfrm flipV="1">
            <a:off x="7108547" y="1746912"/>
            <a:ext cx="1730422" cy="1000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390A8D2-8700-4794-9739-6A7012993CF8}"/>
              </a:ext>
            </a:extLst>
          </p:cNvPr>
          <p:cNvCxnSpPr/>
          <p:nvPr/>
        </p:nvCxnSpPr>
        <p:spPr>
          <a:xfrm flipV="1">
            <a:off x="3144501" y="2415653"/>
            <a:ext cx="886766" cy="12274"/>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007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267" y="3022601"/>
            <a:ext cx="11977437" cy="3273575"/>
            <a:chOff x="155314" y="3503807"/>
            <a:chExt cx="8983078"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94442" y="4036969"/>
              <a:ext cx="8743950" cy="491304"/>
            </a:xfrm>
            <a:prstGeom prst="rect">
              <a:avLst/>
            </a:prstGeom>
          </p:spPr>
          <p:txBody>
            <a:bodyPr wrap="square">
              <a:spAutoFit/>
            </a:bodyPr>
            <a:lstStyle/>
            <a:p>
              <a:pPr algn="ctr" defTabSz="1218516"/>
              <a:r>
                <a:rPr lang="en-US" sz="4267" b="1" dirty="0" err="1">
                  <a:solidFill>
                    <a:srgbClr val="FF0000"/>
                  </a:solidFill>
                  <a:latin typeface="HP001 4H" panose="020B0603050302020204" pitchFamily="34" charset="-127"/>
                  <a:ea typeface="HP001 4H" panose="020B0603050302020204" pitchFamily="34" charset="-127"/>
                  <a:cs typeface="Arial-Rounded" pitchFamily="34" charset="0"/>
                </a:rPr>
                <a:t>N</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gày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nghỉ</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lễ</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gia</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đình</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a:solidFill>
                    <a:srgbClr val="FF0000"/>
                  </a:solidFill>
                  <a:latin typeface="HP001 4H" panose="020B0603050302020204" pitchFamily="34" charset="-127"/>
                  <a:ea typeface="HP001 4H" panose="020B0603050302020204" pitchFamily="34" charset="-127"/>
                  <a:cs typeface="Arial-Rounded" pitchFamily="34" charset="0"/>
                </a:rPr>
                <a:t>C</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hi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quây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quần</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bên</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p>
          </p:txBody>
        </p:sp>
      </p:grpSp>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dirty="0">
                <a:solidFill>
                  <a:prstClr val="white"/>
                </a:solidFill>
                <a:latin typeface="Arial Rounded MT Bold" pitchFamily="34" charset="0"/>
                <a:cs typeface="Times New Roman" pitchFamily="18" charset="0"/>
              </a:rPr>
              <a:t>7</a:t>
            </a:r>
          </a:p>
        </p:txBody>
      </p:sp>
      <p:sp>
        <p:nvSpPr>
          <p:cNvPr id="4" name="TextBox 3"/>
          <p:cNvSpPr txBox="1"/>
          <p:nvPr/>
        </p:nvSpPr>
        <p:spPr>
          <a:xfrm>
            <a:off x="923638" y="279401"/>
            <a:ext cx="10430197" cy="615489"/>
          </a:xfrm>
          <a:prstGeom prst="rect">
            <a:avLst/>
          </a:prstGeom>
          <a:noFill/>
        </p:spPr>
        <p:txBody>
          <a:bodyPr wrap="square" lIns="121855" tIns="60928" rIns="121855" bIns="60928" rtlCol="0">
            <a:spAutoFit/>
          </a:bodyPr>
          <a:lstStyle/>
          <a:p>
            <a:pPr algn="just" defTabSz="1218516"/>
            <a:r>
              <a:rPr lang="en-US" sz="3200" b="1" dirty="0">
                <a:solidFill>
                  <a:prstClr val="black"/>
                </a:solidFill>
                <a:latin typeface="Arial-Rounded" pitchFamily="34" charset="0"/>
                <a:ea typeface="Arial-Rounded" pitchFamily="34" charset="0"/>
                <a:cs typeface="Arial-Rounded" pitchFamily="34" charset="0"/>
              </a:rPr>
              <a:t>Nghe </a:t>
            </a:r>
            <a:r>
              <a:rPr lang="en-US" sz="3200" b="1" dirty="0" err="1">
                <a:solidFill>
                  <a:prstClr val="black"/>
                </a:solidFill>
                <a:latin typeface="Arial-Rounded" pitchFamily="34" charset="0"/>
                <a:ea typeface="Arial-Rounded" pitchFamily="34" charset="0"/>
                <a:cs typeface="Arial-Rounded" pitchFamily="34" charset="0"/>
              </a:rPr>
              <a:t>viết</a:t>
            </a:r>
            <a:endParaRPr lang="en-US" sz="3200" b="1" dirty="0">
              <a:solidFill>
                <a:prstClr val="black"/>
              </a:solidFill>
              <a:latin typeface="Arial Rounded MT Bol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F3E1CD0C-7341-493F-88DA-80E0B6773F7A}"/>
              </a:ext>
            </a:extLst>
          </p:cNvPr>
          <p:cNvSpPr txBox="1"/>
          <p:nvPr/>
        </p:nvSpPr>
        <p:spPr>
          <a:xfrm>
            <a:off x="572104" y="1193800"/>
            <a:ext cx="11416696" cy="1405641"/>
          </a:xfrm>
          <a:prstGeom prst="rect">
            <a:avLst/>
          </a:prstGeom>
          <a:noFill/>
        </p:spPr>
        <p:txBody>
          <a:bodyPr wrap="square" rtlCol="0">
            <a:spAutoFit/>
          </a:bodyPr>
          <a:lstStyle/>
          <a:p>
            <a:pPr defTabSz="1218516"/>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Ngày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nghỉ</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lễ</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gia</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đình</a:t>
            </a:r>
            <a:r>
              <a:rPr lang="en-US" sz="4267" dirty="0">
                <a:solidFill>
                  <a:prstClr val="black"/>
                </a:solidFill>
                <a:latin typeface="Arial" panose="020B0604020202020204" pitchFamily="34" charset="0"/>
                <a:cs typeface="Arial" panose="020B0604020202020204" pitchFamily="34" charset="0"/>
              </a:rPr>
              <a:t> Chi </a:t>
            </a:r>
            <a:r>
              <a:rPr lang="en-US" sz="4267" dirty="0" err="1">
                <a:solidFill>
                  <a:prstClr val="black"/>
                </a:solidFill>
                <a:latin typeface="Arial" panose="020B0604020202020204" pitchFamily="34" charset="0"/>
                <a:cs typeface="Arial" panose="020B0604020202020204" pitchFamily="34" charset="0"/>
              </a:rPr>
              <a:t>quây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quần</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bên</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nhau</a:t>
            </a:r>
            <a:r>
              <a:rPr lang="en-US" sz="4267" dirty="0">
                <a:solidFill>
                  <a:prstClr val="black"/>
                </a:solidFill>
                <a:latin typeface="Arial" panose="020B0604020202020204" pitchFamily="34" charset="0"/>
                <a:cs typeface="Arial" panose="020B0604020202020204" pitchFamily="34" charset="0"/>
              </a:rPr>
              <a:t>. Chi </a:t>
            </a:r>
            <a:r>
              <a:rPr lang="en-US" sz="4267" dirty="0" err="1">
                <a:solidFill>
                  <a:prstClr val="black"/>
                </a:solidFill>
                <a:latin typeface="Arial" panose="020B0604020202020204" pitchFamily="34" charset="0"/>
                <a:cs typeface="Arial" panose="020B0604020202020204" pitchFamily="34" charset="0"/>
              </a:rPr>
              <a:t>thích</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ngày</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nào</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cũng</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như</a:t>
            </a:r>
            <a:r>
              <a:rPr lang="en-US" sz="4267" dirty="0">
                <a:solidFill>
                  <a:prstClr val="black"/>
                </a:solidFill>
                <a:latin typeface="Arial" panose="020B0604020202020204" pitchFamily="34" charset="0"/>
                <a:cs typeface="Arial" panose="020B0604020202020204" pitchFamily="34" charset="0"/>
              </a:rPr>
              <a:t> </a:t>
            </a:r>
            <a:r>
              <a:rPr lang="en-US" sz="4267" dirty="0" err="1">
                <a:solidFill>
                  <a:prstClr val="black"/>
                </a:solidFill>
                <a:latin typeface="Arial" panose="020B0604020202020204" pitchFamily="34" charset="0"/>
                <a:cs typeface="Arial" panose="020B0604020202020204" pitchFamily="34" charset="0"/>
              </a:rPr>
              <a:t>vậy</a:t>
            </a:r>
            <a:r>
              <a:rPr lang="en-US" sz="4267" dirty="0">
                <a:solidFill>
                  <a:prstClr val="black"/>
                </a:solidFill>
                <a:latin typeface="Arial" panose="020B0604020202020204" pitchFamily="34" charset="0"/>
                <a:cs typeface="Arial" panose="020B0604020202020204" pitchFamily="34" charset="0"/>
              </a:rPr>
              <a:t>. </a:t>
            </a:r>
            <a:endParaRPr lang="vi-VN" sz="4267" dirty="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D9634F9-5549-45B2-B9C2-02633E988A71}"/>
              </a:ext>
            </a:extLst>
          </p:cNvPr>
          <p:cNvSpPr/>
          <p:nvPr/>
        </p:nvSpPr>
        <p:spPr>
          <a:xfrm>
            <a:off x="101600" y="4824466"/>
            <a:ext cx="10363200" cy="748988"/>
          </a:xfrm>
          <a:prstGeom prst="rect">
            <a:avLst/>
          </a:prstGeom>
        </p:spPr>
        <p:txBody>
          <a:bodyPr wrap="square">
            <a:spAutoFit/>
          </a:bodyPr>
          <a:lstStyle/>
          <a:p>
            <a:pPr algn="ctr" defTabSz="1218516"/>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nhau</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a:solidFill>
                  <a:srgbClr val="FF0000"/>
                </a:solidFill>
                <a:latin typeface="HP001 4H" panose="020B0603050302020204" pitchFamily="34" charset="-127"/>
                <a:ea typeface="HP001 4H" panose="020B0603050302020204" pitchFamily="34" charset="-127"/>
                <a:cs typeface="Arial-Rounded" pitchFamily="34" charset="0"/>
              </a:rPr>
              <a:t>C</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hi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thích</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ngày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nào</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cũng</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như</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r>
              <a:rPr lang="en-US" sz="4267" b="1" dirty="0" err="1">
                <a:solidFill>
                  <a:srgbClr val="7030A0"/>
                </a:solidFill>
                <a:latin typeface="HP001 4H" panose="020B0603050302020204" pitchFamily="34" charset="-127"/>
                <a:ea typeface="HP001 4H" panose="020B0603050302020204" pitchFamily="34" charset="-127"/>
                <a:cs typeface="Arial-Rounded" pitchFamily="34" charset="0"/>
              </a:rPr>
              <a:t>vậy</a:t>
            </a:r>
            <a:r>
              <a:rPr lang="en-US" sz="4267" b="1" dirty="0">
                <a:solidFill>
                  <a:srgbClr val="7030A0"/>
                </a:solidFill>
                <a:latin typeface="HP001 4H" panose="020B0603050302020204" pitchFamily="34" charset="-127"/>
                <a:ea typeface="HP001 4H" panose="020B0603050302020204" pitchFamily="34" charset="-127"/>
                <a:cs typeface="Arial-Rounded" pitchFamily="34" charset="0"/>
              </a:rPr>
              <a:t>. </a:t>
            </a:r>
          </a:p>
        </p:txBody>
      </p:sp>
    </p:spTree>
    <p:extLst>
      <p:ext uri="{BB962C8B-B14F-4D97-AF65-F5344CB8AC3E}">
        <p14:creationId xmlns:p14="http://schemas.microsoft.com/office/powerpoint/2010/main" val="27755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5536931-4081-4B9D-9876-834B9A942D69}"/>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C3051E6F-4572-40CF-A75E-84113F444F59}"/>
                </a:ext>
              </a:extLst>
            </p:cNvPr>
            <p:cNvPicPr>
              <a:picLocks noChangeAspect="1"/>
            </p:cNvPicPr>
            <p:nvPr/>
          </p:nvPicPr>
          <p:blipFill rotWithShape="1">
            <a:blip r:embed="rId2">
              <a:extLst>
                <a:ext uri="{28A0092B-C50C-407E-A947-70E740481C1C}">
                  <a14:useLocalDpi xmlns:a14="http://schemas.microsoft.com/office/drawing/2010/main" val="0"/>
                </a:ext>
              </a:extLst>
            </a:blip>
            <a:srcRect l="12997" r="12997"/>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B9AE3A52-3BC2-416C-8033-2C881C7FC974}"/>
                </a:ext>
              </a:extLst>
            </p:cNvPr>
            <p:cNvGrpSpPr/>
            <p:nvPr/>
          </p:nvGrpSpPr>
          <p:grpSpPr>
            <a:xfrm>
              <a:off x="2778805" y="1410102"/>
              <a:ext cx="5353878" cy="2722598"/>
              <a:chOff x="2794628" y="1332567"/>
              <a:chExt cx="5353878" cy="2722598"/>
            </a:xfrm>
          </p:grpSpPr>
          <p:sp>
            <p:nvSpPr>
              <p:cNvPr id="10" name="TextBox 9">
                <a:extLst>
                  <a:ext uri="{FF2B5EF4-FFF2-40B4-BE49-F238E27FC236}">
                    <a16:creationId xmlns:a16="http://schemas.microsoft.com/office/drawing/2014/main" id="{F36689E9-060B-458C-8D93-5149D2F102F0}"/>
                  </a:ext>
                </a:extLst>
              </p:cNvPr>
              <p:cNvSpPr txBox="1"/>
              <p:nvPr/>
            </p:nvSpPr>
            <p:spPr>
              <a:xfrm>
                <a:off x="2794628" y="1332567"/>
                <a:ext cx="53538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ÔN BÀI</a:t>
                </a:r>
              </a:p>
            </p:txBody>
          </p:sp>
          <p:sp>
            <p:nvSpPr>
              <p:cNvPr id="14" name="Rectangle 13">
                <a:extLst>
                  <a:ext uri="{FF2B5EF4-FFF2-40B4-BE49-F238E27FC236}">
                    <a16:creationId xmlns:a16="http://schemas.microsoft.com/office/drawing/2014/main" id="{77D038C0-6C3B-4825-BA07-619A9E0D0BD0}"/>
                  </a:ext>
                </a:extLst>
              </p:cNvPr>
              <p:cNvSpPr/>
              <p:nvPr/>
            </p:nvSpPr>
            <p:spPr>
              <a:xfrm>
                <a:off x="4320209" y="2716696"/>
                <a:ext cx="2769704" cy="1338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7" name="Picture 6">
            <a:extLst>
              <a:ext uri="{FF2B5EF4-FFF2-40B4-BE49-F238E27FC236}">
                <a16:creationId xmlns:a16="http://schemas.microsoft.com/office/drawing/2014/main" id="{DA455EF8-ACCA-4C79-848A-EE97FF9BB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 y="4604050"/>
            <a:ext cx="3530624" cy="2253950"/>
          </a:xfrm>
          <a:prstGeom prst="rect">
            <a:avLst/>
          </a:prstGeom>
        </p:spPr>
      </p:pic>
      <p:pic>
        <p:nvPicPr>
          <p:cNvPr id="8" name="Picture 7">
            <a:extLst>
              <a:ext uri="{FF2B5EF4-FFF2-40B4-BE49-F238E27FC236}">
                <a16:creationId xmlns:a16="http://schemas.microsoft.com/office/drawing/2014/main" id="{40D107FC-3CFB-4B17-BF29-8942865B3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655" y="4604050"/>
            <a:ext cx="3530624" cy="2253950"/>
          </a:xfrm>
          <a:prstGeom prst="rect">
            <a:avLst/>
          </a:prstGeom>
        </p:spPr>
      </p:pic>
      <p:pic>
        <p:nvPicPr>
          <p:cNvPr id="9" name="Picture 8">
            <a:extLst>
              <a:ext uri="{FF2B5EF4-FFF2-40B4-BE49-F238E27FC236}">
                <a16:creationId xmlns:a16="http://schemas.microsoft.com/office/drawing/2014/main" id="{1657B86A-6E02-4D3A-9004-6B43EA814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376" y="4608292"/>
            <a:ext cx="3530624" cy="2253950"/>
          </a:xfrm>
          <a:prstGeom prst="rect">
            <a:avLst/>
          </a:prstGeom>
        </p:spPr>
      </p:pic>
    </p:spTree>
    <p:extLst>
      <p:ext uri="{BB962C8B-B14F-4D97-AF65-F5344CB8AC3E}">
        <p14:creationId xmlns:p14="http://schemas.microsoft.com/office/powerpoint/2010/main" val="2194078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636" y="177800"/>
            <a:ext cx="812800" cy="8128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8</a:t>
            </a:r>
          </a:p>
        </p:txBody>
      </p:sp>
      <p:sp>
        <p:nvSpPr>
          <p:cNvPr id="4" name="TextBox 3"/>
          <p:cNvSpPr txBox="1"/>
          <p:nvPr/>
        </p:nvSpPr>
        <p:spPr>
          <a:xfrm>
            <a:off x="923638" y="279401"/>
            <a:ext cx="10430197" cy="61548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Chọn</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chữ</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phù</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hợp</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thay</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cho</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bông</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hoa</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8" name="Subtitle 2">
            <a:extLst>
              <a:ext uri="{FF2B5EF4-FFF2-40B4-BE49-F238E27FC236}">
                <a16:creationId xmlns:a16="http://schemas.microsoft.com/office/drawing/2014/main" id="{2EA801F2-EA46-4020-91DC-1B5EEB61163A}"/>
              </a:ext>
            </a:extLst>
          </p:cNvPr>
          <p:cNvSpPr txBox="1">
            <a:spLocks noChangeArrowheads="1"/>
          </p:cNvSpPr>
          <p:nvPr/>
        </p:nvSpPr>
        <p:spPr bwMode="auto">
          <a:xfrm>
            <a:off x="406400" y="1092200"/>
            <a:ext cx="11379200" cy="329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8516" rtl="0" eaLnBrk="1" fontAlgn="auto" latinLnBrk="0" hangingPunct="1">
              <a:lnSpc>
                <a:spcPct val="150000"/>
              </a:lnSpc>
              <a:spcBef>
                <a:spcPts val="1333"/>
              </a:spcBef>
              <a:spcAft>
                <a:spcPts val="0"/>
              </a:spcAft>
              <a:buClrTx/>
              <a:buSzTx/>
              <a:buFontTx/>
              <a:buNone/>
              <a:tabLst/>
              <a:defRPr/>
            </a:pPr>
            <a:endParaRPr kumimoji="0" lang="en-US" altLang="vi-VN" sz="3733"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1218516" rtl="0" eaLnBrk="1" fontAlgn="auto" latinLnBrk="0" hangingPunct="1">
              <a:lnSpc>
                <a:spcPct val="150000"/>
              </a:lnSpc>
              <a:spcBef>
                <a:spcPts val="1333"/>
              </a:spcBef>
              <a:spcAft>
                <a:spcPts val="0"/>
              </a:spcAft>
              <a:buClrTx/>
              <a:buSzTx/>
              <a:buFont typeface="Arial" panose="020B0604020202020204" pitchFamily="34" charset="0"/>
              <a:buAutoNum type="alphaLcPeriod"/>
              <a:tabLst/>
              <a:defRPr/>
            </a:pP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gi</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hay </a:t>
            </a: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d </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đôi</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gi</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ày</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nuôi</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ưỡng</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tờ</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gi</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ấy</a:t>
            </a:r>
          </a:p>
          <a:p>
            <a:pPr marL="0" marR="0" lvl="0" indent="0" algn="l" defTabSz="1218516" rtl="0" eaLnBrk="1" fontAlgn="auto" latinLnBrk="0" hangingPunct="1">
              <a:lnSpc>
                <a:spcPct val="150000"/>
              </a:lnSpc>
              <a:spcBef>
                <a:spcPts val="1333"/>
              </a:spcBef>
              <a:spcAft>
                <a:spcPts val="0"/>
              </a:spcAft>
              <a:buClrTx/>
              <a:buSzTx/>
              <a:buFont typeface="Arial" panose="020B0604020202020204" pitchFamily="34" charset="0"/>
              <a:buAutoNum type="alphaLcPeriod"/>
              <a:tabLst/>
              <a:defRPr/>
            </a:pP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ng</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hay </a:t>
            </a:r>
            <a:r>
              <a:rPr kumimoji="0" lang="vi-VN" altLang="en-US" sz="3733" b="0" i="1" u="none" strike="noStrike" kern="1200" cap="none" spc="0" normalizeH="0" baseline="0" noProof="0" dirty="0">
                <a:ln>
                  <a:noFill/>
                </a:ln>
                <a:solidFill>
                  <a:prstClr val="black"/>
                </a:solidFill>
                <a:effectLst/>
                <a:uLnTx/>
                <a:uFillTx/>
                <a:latin typeface=".VnAvant" panose="020B7200000000000000" pitchFamily="34" charset="0"/>
                <a:ea typeface="+mn-ea"/>
                <a:cs typeface="+mn-cs"/>
              </a:rPr>
              <a:t>ngh </a:t>
            </a:r>
            <a:r>
              <a:rPr kumimoji="0" lang="vi-VN" altLang="en-US" sz="3733"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ày lễ </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 nhạc </a:t>
            </a:r>
            <a:r>
              <a:rPr kumimoji="0" lang="en-US"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altLang="en-US" sz="4267"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a:t>
            </a:r>
            <a:r>
              <a:rPr kumimoji="0" lang="vi-VN" altLang="en-US" sz="4267"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ỉ ngơi</a:t>
            </a:r>
            <a:endParaRPr kumimoji="0" lang="en-US" altLang="en-US" sz="4267"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AutoShape 14" descr="daisy_button_pink_hb">
            <a:extLst>
              <a:ext uri="{FF2B5EF4-FFF2-40B4-BE49-F238E27FC236}">
                <a16:creationId xmlns:a16="http://schemas.microsoft.com/office/drawing/2014/main" id="{27E60B5B-7AEE-4D91-9BF7-9A03FFEEF885}"/>
              </a:ext>
            </a:extLst>
          </p:cNvPr>
          <p:cNvSpPr>
            <a:spLocks noChangeArrowheads="1"/>
          </p:cNvSpPr>
          <p:nvPr/>
        </p:nvSpPr>
        <p:spPr bwMode="auto">
          <a:xfrm>
            <a:off x="4470400" y="2276475"/>
            <a:ext cx="728133" cy="922867"/>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3" name="AutoShape 14" descr="daisy_button_pink_hb">
            <a:extLst>
              <a:ext uri="{FF2B5EF4-FFF2-40B4-BE49-F238E27FC236}">
                <a16:creationId xmlns:a16="http://schemas.microsoft.com/office/drawing/2014/main" id="{A451DE4C-FB38-40A3-99E0-93BF227D906B}"/>
              </a:ext>
            </a:extLst>
          </p:cNvPr>
          <p:cNvSpPr>
            <a:spLocks noChangeArrowheads="1"/>
          </p:cNvSpPr>
          <p:nvPr/>
        </p:nvSpPr>
        <p:spPr bwMode="auto">
          <a:xfrm>
            <a:off x="7112000" y="2274357"/>
            <a:ext cx="728133" cy="924984"/>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4" name="AutoShape 14" descr="daisy_button_pink_hb">
            <a:extLst>
              <a:ext uri="{FF2B5EF4-FFF2-40B4-BE49-F238E27FC236}">
                <a16:creationId xmlns:a16="http://schemas.microsoft.com/office/drawing/2014/main" id="{8EF777D3-78BC-4CAD-A9C5-838A93561D59}"/>
              </a:ext>
            </a:extLst>
          </p:cNvPr>
          <p:cNvSpPr>
            <a:spLocks noChangeArrowheads="1"/>
          </p:cNvSpPr>
          <p:nvPr/>
        </p:nvSpPr>
        <p:spPr bwMode="auto">
          <a:xfrm>
            <a:off x="10244667" y="2293853"/>
            <a:ext cx="728133"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5" name="AutoShape 14" descr="daisy_button_pink_hb">
            <a:extLst>
              <a:ext uri="{FF2B5EF4-FFF2-40B4-BE49-F238E27FC236}">
                <a16:creationId xmlns:a16="http://schemas.microsoft.com/office/drawing/2014/main" id="{25C7E6EC-EDD1-4FFB-9B02-30C8743B0023}"/>
              </a:ext>
            </a:extLst>
          </p:cNvPr>
          <p:cNvSpPr>
            <a:spLocks noChangeArrowheads="1"/>
          </p:cNvSpPr>
          <p:nvPr/>
        </p:nvSpPr>
        <p:spPr bwMode="auto">
          <a:xfrm>
            <a:off x="4106334" y="3403601"/>
            <a:ext cx="728133"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6" name="AutoShape 14" descr="daisy_button_pink_hb">
            <a:extLst>
              <a:ext uri="{FF2B5EF4-FFF2-40B4-BE49-F238E27FC236}">
                <a16:creationId xmlns:a16="http://schemas.microsoft.com/office/drawing/2014/main" id="{6387594C-73C3-48B5-AA06-35C5D69C9055}"/>
              </a:ext>
            </a:extLst>
          </p:cNvPr>
          <p:cNvSpPr>
            <a:spLocks noChangeArrowheads="1"/>
          </p:cNvSpPr>
          <p:nvPr/>
        </p:nvSpPr>
        <p:spPr bwMode="auto">
          <a:xfrm>
            <a:off x="6176540" y="3403601"/>
            <a:ext cx="992717"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17" name="AutoShape 14" descr="daisy_button_pink_hb">
            <a:extLst>
              <a:ext uri="{FF2B5EF4-FFF2-40B4-BE49-F238E27FC236}">
                <a16:creationId xmlns:a16="http://schemas.microsoft.com/office/drawing/2014/main" id="{429D88DE-1D64-40FF-8D77-4037B71A6AFE}"/>
              </a:ext>
            </a:extLst>
          </p:cNvPr>
          <p:cNvSpPr>
            <a:spLocks noChangeArrowheads="1"/>
          </p:cNvSpPr>
          <p:nvPr/>
        </p:nvSpPr>
        <p:spPr bwMode="auto">
          <a:xfrm>
            <a:off x="9281929" y="3429001"/>
            <a:ext cx="986367" cy="924983"/>
          </a:xfrm>
          <a:prstGeom prst="actionButtonBlank">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1218516" rtl="0" eaLnBrk="0" fontAlgn="auto" latinLnBrk="0" hangingPunct="0">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0057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12"/>
                                        </p:tgtEl>
                                        <p:attrNameLst>
                                          <p:attrName>ppt_w</p:attrName>
                                        </p:attrNameLst>
                                      </p:cBhvr>
                                      <p:tavLst>
                                        <p:tav tm="0">
                                          <p:val>
                                            <p:strVal val="ppt_w"/>
                                          </p:val>
                                        </p:tav>
                                        <p:tav tm="100000">
                                          <p:val>
                                            <p:fltVal val="0"/>
                                          </p:val>
                                        </p:tav>
                                      </p:tavLst>
                                    </p:anim>
                                    <p:anim calcmode="lin" valueType="num">
                                      <p:cBhvr>
                                        <p:cTn id="15" dur="1000"/>
                                        <p:tgtEl>
                                          <p:spTgt spid="12"/>
                                        </p:tgtEl>
                                        <p:attrNameLst>
                                          <p:attrName>ppt_h</p:attrName>
                                        </p:attrNameLst>
                                      </p:cBhvr>
                                      <p:tavLst>
                                        <p:tav tm="0">
                                          <p:val>
                                            <p:strVal val="ppt_h"/>
                                          </p:val>
                                        </p:tav>
                                        <p:tav tm="100000">
                                          <p:val>
                                            <p:fltVal val="0"/>
                                          </p:val>
                                        </p:tav>
                                      </p:tavLst>
                                    </p:anim>
                                    <p:anim calcmode="lin" valueType="num">
                                      <p:cBhvr>
                                        <p:cTn id="16" dur="1000"/>
                                        <p:tgtEl>
                                          <p:spTgt spid="12"/>
                                        </p:tgtEl>
                                        <p:attrNameLst>
                                          <p:attrName>style.rotation</p:attrName>
                                        </p:attrNameLst>
                                      </p:cBhvr>
                                      <p:tavLst>
                                        <p:tav tm="0">
                                          <p:val>
                                            <p:fltVal val="0"/>
                                          </p:val>
                                        </p:tav>
                                        <p:tav tm="100000">
                                          <p:val>
                                            <p:fltVal val="90"/>
                                          </p:val>
                                        </p:tav>
                                      </p:tavLst>
                                    </p:anim>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13"/>
                                        </p:tgtEl>
                                        <p:attrNameLst>
                                          <p:attrName>ppt_w</p:attrName>
                                        </p:attrNameLst>
                                      </p:cBhvr>
                                      <p:tavLst>
                                        <p:tav tm="0">
                                          <p:val>
                                            <p:strVal val="ppt_w"/>
                                          </p:val>
                                        </p:tav>
                                        <p:tav tm="100000">
                                          <p:val>
                                            <p:fltVal val="0"/>
                                          </p:val>
                                        </p:tav>
                                      </p:tavLst>
                                    </p:anim>
                                    <p:anim calcmode="lin" valueType="num">
                                      <p:cBhvr>
                                        <p:cTn id="21" dur="1000"/>
                                        <p:tgtEl>
                                          <p:spTgt spid="13"/>
                                        </p:tgtEl>
                                        <p:attrNameLst>
                                          <p:attrName>ppt_h</p:attrName>
                                        </p:attrNameLst>
                                      </p:cBhvr>
                                      <p:tavLst>
                                        <p:tav tm="0">
                                          <p:val>
                                            <p:strVal val="ppt_h"/>
                                          </p:val>
                                        </p:tav>
                                        <p:tav tm="100000">
                                          <p:val>
                                            <p:fltVal val="0"/>
                                          </p:val>
                                        </p:tav>
                                      </p:tavLst>
                                    </p:anim>
                                    <p:anim calcmode="lin" valueType="num">
                                      <p:cBhvr>
                                        <p:cTn id="22" dur="1000"/>
                                        <p:tgtEl>
                                          <p:spTgt spid="13"/>
                                        </p:tgtEl>
                                        <p:attrNameLst>
                                          <p:attrName>style.rotation</p:attrName>
                                        </p:attrNameLst>
                                      </p:cBhvr>
                                      <p:tavLst>
                                        <p:tav tm="0">
                                          <p:val>
                                            <p:fltVal val="0"/>
                                          </p:val>
                                        </p:tav>
                                        <p:tav tm="100000">
                                          <p:val>
                                            <p:fltVal val="90"/>
                                          </p:val>
                                        </p:tav>
                                      </p:tavLst>
                                    </p:anim>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14"/>
                                        </p:tgtEl>
                                        <p:attrNameLst>
                                          <p:attrName>ppt_w</p:attrName>
                                        </p:attrNameLst>
                                      </p:cBhvr>
                                      <p:tavLst>
                                        <p:tav tm="0">
                                          <p:val>
                                            <p:strVal val="ppt_w"/>
                                          </p:val>
                                        </p:tav>
                                        <p:tav tm="100000">
                                          <p:val>
                                            <p:fltVal val="0"/>
                                          </p:val>
                                        </p:tav>
                                      </p:tavLst>
                                    </p:anim>
                                    <p:anim calcmode="lin" valueType="num">
                                      <p:cBhvr>
                                        <p:cTn id="27" dur="1000"/>
                                        <p:tgtEl>
                                          <p:spTgt spid="14"/>
                                        </p:tgtEl>
                                        <p:attrNameLst>
                                          <p:attrName>ppt_h</p:attrName>
                                        </p:attrNameLst>
                                      </p:cBhvr>
                                      <p:tavLst>
                                        <p:tav tm="0">
                                          <p:val>
                                            <p:strVal val="ppt_h"/>
                                          </p:val>
                                        </p:tav>
                                        <p:tav tm="100000">
                                          <p:val>
                                            <p:fltVal val="0"/>
                                          </p:val>
                                        </p:tav>
                                      </p:tavLst>
                                    </p:anim>
                                    <p:anim calcmode="lin" valueType="num">
                                      <p:cBhvr>
                                        <p:cTn id="28" dur="1000"/>
                                        <p:tgtEl>
                                          <p:spTgt spid="14"/>
                                        </p:tgtEl>
                                        <p:attrNameLst>
                                          <p:attrName>style.rotation</p:attrName>
                                        </p:attrNameLst>
                                      </p:cBhvr>
                                      <p:tavLst>
                                        <p:tav tm="0">
                                          <p:val>
                                            <p:fltVal val="0"/>
                                          </p:val>
                                        </p:tav>
                                        <p:tav tm="100000">
                                          <p:val>
                                            <p:fltVal val="90"/>
                                          </p:val>
                                        </p:tav>
                                      </p:tavLst>
                                    </p:anim>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7" presetClass="exit" presetSubtype="10" fill="hold" grpId="0" nodeType="clickEffect">
                                  <p:stCondLst>
                                    <p:cond delay="0"/>
                                  </p:stCondLst>
                                  <p:childTnLst>
                                    <p:anim calcmode="lin" valueType="num">
                                      <p:cBhvr>
                                        <p:cTn id="34" dur="500"/>
                                        <p:tgtEl>
                                          <p:spTgt spid="15"/>
                                        </p:tgtEl>
                                        <p:attrNameLst>
                                          <p:attrName>ppt_w</p:attrName>
                                        </p:attrNameLst>
                                      </p:cBhvr>
                                      <p:tavLst>
                                        <p:tav tm="0">
                                          <p:val>
                                            <p:strVal val="ppt_w"/>
                                          </p:val>
                                        </p:tav>
                                        <p:tav tm="100000">
                                          <p:val>
                                            <p:fltVal val="0"/>
                                          </p:val>
                                        </p:tav>
                                      </p:tavLst>
                                    </p:anim>
                                    <p:anim calcmode="lin" valueType="num">
                                      <p:cBhvr>
                                        <p:cTn id="35" dur="500"/>
                                        <p:tgtEl>
                                          <p:spTgt spid="15"/>
                                        </p:tgtEl>
                                        <p:attrNameLst>
                                          <p:attrName>ppt_h</p:attrName>
                                        </p:attrNameLst>
                                      </p:cBhvr>
                                      <p:tavLst>
                                        <p:tav tm="0">
                                          <p:val>
                                            <p:strVal val="ppt_h"/>
                                          </p:val>
                                        </p:tav>
                                        <p:tav tm="100000">
                                          <p:val>
                                            <p:strVal val="ppt_h"/>
                                          </p:val>
                                        </p:tav>
                                      </p:tavLst>
                                    </p:anim>
                                    <p:set>
                                      <p:cBhvr>
                                        <p:cTn id="36" dur="1" fill="hold">
                                          <p:stCondLst>
                                            <p:cond delay="499"/>
                                          </p:stCondLst>
                                        </p:cTn>
                                        <p:tgtEl>
                                          <p:spTgt spid="15"/>
                                        </p:tgtEl>
                                        <p:attrNameLst>
                                          <p:attrName>style.visibility</p:attrName>
                                        </p:attrNameLst>
                                      </p:cBhvr>
                                      <p:to>
                                        <p:strVal val="hidden"/>
                                      </p:to>
                                    </p:set>
                                  </p:childTnLst>
                                </p:cTn>
                              </p:par>
                              <p:par>
                                <p:cTn id="37" presetID="17" presetClass="exit" presetSubtype="10" fill="hold" grpId="0" nodeType="withEffect">
                                  <p:stCondLst>
                                    <p:cond delay="0"/>
                                  </p:stCondLst>
                                  <p:childTnLst>
                                    <p:anim calcmode="lin" valueType="num">
                                      <p:cBhvr>
                                        <p:cTn id="38" dur="500"/>
                                        <p:tgtEl>
                                          <p:spTgt spid="16"/>
                                        </p:tgtEl>
                                        <p:attrNameLst>
                                          <p:attrName>ppt_w</p:attrName>
                                        </p:attrNameLst>
                                      </p:cBhvr>
                                      <p:tavLst>
                                        <p:tav tm="0">
                                          <p:val>
                                            <p:strVal val="ppt_w"/>
                                          </p:val>
                                        </p:tav>
                                        <p:tav tm="100000">
                                          <p:val>
                                            <p:fltVal val="0"/>
                                          </p:val>
                                        </p:tav>
                                      </p:tavLst>
                                    </p:anim>
                                    <p:anim calcmode="lin" valueType="num">
                                      <p:cBhvr>
                                        <p:cTn id="39" dur="500"/>
                                        <p:tgtEl>
                                          <p:spTgt spid="16"/>
                                        </p:tgtEl>
                                        <p:attrNameLst>
                                          <p:attrName>ppt_h</p:attrName>
                                        </p:attrNameLst>
                                      </p:cBhvr>
                                      <p:tavLst>
                                        <p:tav tm="0">
                                          <p:val>
                                            <p:strVal val="ppt_h"/>
                                          </p:val>
                                        </p:tav>
                                        <p:tav tm="100000">
                                          <p:val>
                                            <p:strVal val="ppt_h"/>
                                          </p:val>
                                        </p:tav>
                                      </p:tavLst>
                                    </p:anim>
                                    <p:set>
                                      <p:cBhvr>
                                        <p:cTn id="40" dur="1" fill="hold">
                                          <p:stCondLst>
                                            <p:cond delay="499"/>
                                          </p:stCondLst>
                                        </p:cTn>
                                        <p:tgtEl>
                                          <p:spTgt spid="16"/>
                                        </p:tgtEl>
                                        <p:attrNameLst>
                                          <p:attrName>style.visibility</p:attrName>
                                        </p:attrNameLst>
                                      </p:cBhvr>
                                      <p:to>
                                        <p:strVal val="hidden"/>
                                      </p:to>
                                    </p:set>
                                  </p:childTnLst>
                                </p:cTn>
                              </p:par>
                              <p:par>
                                <p:cTn id="41" presetID="17" presetClass="exit" presetSubtype="10" fill="hold" grpId="0" nodeType="withEffect">
                                  <p:stCondLst>
                                    <p:cond delay="0"/>
                                  </p:stCondLst>
                                  <p:childTnLst>
                                    <p:anim calcmode="lin" valueType="num">
                                      <p:cBhvr>
                                        <p:cTn id="42" dur="500"/>
                                        <p:tgtEl>
                                          <p:spTgt spid="17"/>
                                        </p:tgtEl>
                                        <p:attrNameLst>
                                          <p:attrName>ppt_w</p:attrName>
                                        </p:attrNameLst>
                                      </p:cBhvr>
                                      <p:tavLst>
                                        <p:tav tm="0">
                                          <p:val>
                                            <p:strVal val="ppt_w"/>
                                          </p:val>
                                        </p:tav>
                                        <p:tav tm="100000">
                                          <p:val>
                                            <p:fltVal val="0"/>
                                          </p:val>
                                        </p:tav>
                                      </p:tavLst>
                                    </p:anim>
                                    <p:anim calcmode="lin" valueType="num">
                                      <p:cBhvr>
                                        <p:cTn id="43" dur="500"/>
                                        <p:tgtEl>
                                          <p:spTgt spid="17"/>
                                        </p:tgtEl>
                                        <p:attrNameLst>
                                          <p:attrName>ppt_h</p:attrName>
                                        </p:attrNameLst>
                                      </p:cBhvr>
                                      <p:tavLst>
                                        <p:tav tm="0">
                                          <p:val>
                                            <p:strVal val="ppt_h"/>
                                          </p:val>
                                        </p:tav>
                                        <p:tav tm="100000">
                                          <p:val>
                                            <p:strVal val="ppt_h"/>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 grpId="0" bldLvl="0" animBg="1"/>
      <p:bldP spid="13" grpId="0" animBg="1"/>
      <p:bldP spid="14" grpId="0" bldLvl="0" animBg="1"/>
      <p:bldP spid="15" grpId="0" bldLvl="0" animBg="1"/>
      <p:bldP spid="16" grpId="0" bldLvl="0" animBg="1"/>
      <p:bldP spid="17"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0AF8883-9B08-4171-8F02-45DE8EC0E393}"/>
              </a:ext>
            </a:extLst>
          </p:cNvPr>
          <p:cNvSpPr txBox="1"/>
          <p:nvPr/>
        </p:nvSpPr>
        <p:spPr>
          <a:xfrm>
            <a:off x="1040050" y="1265351"/>
            <a:ext cx="2590255"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a. </a:t>
            </a:r>
            <a:r>
              <a:rPr lang="en-US" sz="4000" dirty="0" err="1">
                <a:solidFill>
                  <a:srgbClr val="FF0000"/>
                </a:solidFill>
                <a:latin typeface="Times New Roman" panose="02020603050405020304" pitchFamily="18" charset="0"/>
                <a:cs typeface="Times New Roman" panose="02020603050405020304" pitchFamily="18" charset="0"/>
              </a:rPr>
              <a:t>gi</a:t>
            </a:r>
            <a:r>
              <a:rPr lang="en-US" sz="4000" dirty="0">
                <a:solidFill>
                  <a:srgbClr val="FF0000"/>
                </a:solidFill>
                <a:latin typeface="Times New Roman" panose="02020603050405020304" pitchFamily="18" charset="0"/>
                <a:cs typeface="Times New Roman" panose="02020603050405020304" pitchFamily="18" charset="0"/>
              </a:rPr>
              <a:t> hay d?  </a:t>
            </a:r>
          </a:p>
        </p:txBody>
      </p:sp>
      <p:sp>
        <p:nvSpPr>
          <p:cNvPr id="13" name="TextBox 12">
            <a:extLst>
              <a:ext uri="{FF2B5EF4-FFF2-40B4-BE49-F238E27FC236}">
                <a16:creationId xmlns:a16="http://schemas.microsoft.com/office/drawing/2014/main" id="{28EB5E1E-02FC-4863-BF0F-F80F4562BC88}"/>
              </a:ext>
            </a:extLst>
          </p:cNvPr>
          <p:cNvSpPr txBox="1"/>
          <p:nvPr/>
        </p:nvSpPr>
        <p:spPr>
          <a:xfrm>
            <a:off x="1146413" y="2279176"/>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giày</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3E44648-6740-4DE6-9371-4A28A838E22B}"/>
              </a:ext>
            </a:extLst>
          </p:cNvPr>
          <p:cNvSpPr txBox="1"/>
          <p:nvPr/>
        </p:nvSpPr>
        <p:spPr>
          <a:xfrm>
            <a:off x="4918881" y="2279176"/>
            <a:ext cx="3215185"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dưỡng</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936014F-6307-403C-B797-17DB60EE9A42}"/>
              </a:ext>
            </a:extLst>
          </p:cNvPr>
          <p:cNvSpPr txBox="1"/>
          <p:nvPr/>
        </p:nvSpPr>
        <p:spPr>
          <a:xfrm>
            <a:off x="9805917" y="2279176"/>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giấy</a:t>
            </a:r>
            <a:endParaRPr lang="en-US" sz="4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FF9F55A-8534-4B8D-98DC-4194C00BEE80}"/>
              </a:ext>
            </a:extLst>
          </p:cNvPr>
          <p:cNvSpPr txBox="1"/>
          <p:nvPr/>
        </p:nvSpPr>
        <p:spPr>
          <a:xfrm>
            <a:off x="395787" y="3796352"/>
            <a:ext cx="3193576"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b. ng hay </a:t>
            </a:r>
            <a:r>
              <a:rPr lang="en-US" sz="4000" dirty="0" err="1">
                <a:solidFill>
                  <a:srgbClr val="FF0000"/>
                </a:solidFill>
                <a:latin typeface="Times New Roman" panose="02020603050405020304" pitchFamily="18" charset="0"/>
                <a:cs typeface="Times New Roman" panose="02020603050405020304" pitchFamily="18" charset="0"/>
              </a:rPr>
              <a:t>ngh</a:t>
            </a:r>
            <a:r>
              <a:rPr lang="en-US" sz="4000" dirty="0">
                <a:solidFill>
                  <a:srgbClr val="FF0000"/>
                </a:solidFill>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6C8FFAC2-7A4E-43AF-B2D7-1E1CAAE1F1E2}"/>
              </a:ext>
            </a:extLst>
          </p:cNvPr>
          <p:cNvSpPr txBox="1"/>
          <p:nvPr/>
        </p:nvSpPr>
        <p:spPr>
          <a:xfrm>
            <a:off x="1146413" y="4959585"/>
            <a:ext cx="2060811"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lễ</a:t>
            </a:r>
            <a:endParaRPr lang="en-US" sz="4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5548384-EF68-49FB-A744-DDD04B20A216}"/>
              </a:ext>
            </a:extLst>
          </p:cNvPr>
          <p:cNvSpPr txBox="1"/>
          <p:nvPr/>
        </p:nvSpPr>
        <p:spPr>
          <a:xfrm>
            <a:off x="4918881" y="4959585"/>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nhạc</a:t>
            </a:r>
            <a:endParaRPr lang="en-US" sz="4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1B6463F-3190-4860-8D67-9B63AB18E804}"/>
              </a:ext>
            </a:extLst>
          </p:cNvPr>
          <p:cNvSpPr txBox="1"/>
          <p:nvPr/>
        </p:nvSpPr>
        <p:spPr>
          <a:xfrm>
            <a:off x="9598926" y="4959585"/>
            <a:ext cx="248389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nghỉ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ngơi</a:t>
            </a:r>
            <a:endParaRPr lang="en-US" sz="40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76C7DA3-7ACD-4828-A91F-90C9EE8FE1F2}"/>
              </a:ext>
            </a:extLst>
          </p:cNvPr>
          <p:cNvPicPr>
            <a:picLocks noChangeAspect="1"/>
          </p:cNvPicPr>
          <p:nvPr/>
        </p:nvPicPr>
        <p:blipFill rotWithShape="1">
          <a:blip r:embed="rId3">
            <a:extLst>
              <a:ext uri="{28A0092B-C50C-407E-A947-70E740481C1C}">
                <a14:useLocalDpi xmlns:a14="http://schemas.microsoft.com/office/drawing/2010/main" val="0"/>
              </a:ext>
            </a:extLst>
          </a:blip>
          <a:srcRect l="8736" t="8369" r="11002" b="87630"/>
          <a:stretch/>
        </p:blipFill>
        <p:spPr>
          <a:xfrm>
            <a:off x="521347" y="462564"/>
            <a:ext cx="10765198" cy="752085"/>
          </a:xfrm>
          <a:prstGeom prst="rect">
            <a:avLst/>
          </a:prstGeom>
        </p:spPr>
      </p:pic>
      <p:pic>
        <p:nvPicPr>
          <p:cNvPr id="21" name="Picture 20">
            <a:extLst>
              <a:ext uri="{FF2B5EF4-FFF2-40B4-BE49-F238E27FC236}">
                <a16:creationId xmlns:a16="http://schemas.microsoft.com/office/drawing/2014/main" id="{0DA0F8C1-3110-4E1B-9751-A0D2C2986C85}"/>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1935849" y="2463658"/>
            <a:ext cx="481937" cy="457640"/>
          </a:xfrm>
          <a:prstGeom prst="rect">
            <a:avLst/>
          </a:prstGeom>
        </p:spPr>
      </p:pic>
      <p:pic>
        <p:nvPicPr>
          <p:cNvPr id="22" name="Picture 21">
            <a:extLst>
              <a:ext uri="{FF2B5EF4-FFF2-40B4-BE49-F238E27FC236}">
                <a16:creationId xmlns:a16="http://schemas.microsoft.com/office/drawing/2014/main" id="{5675E1E0-C19D-4900-9751-ECC72A72EB18}"/>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5902611" y="2444155"/>
            <a:ext cx="386777" cy="367277"/>
          </a:xfrm>
          <a:prstGeom prst="rect">
            <a:avLst/>
          </a:prstGeom>
        </p:spPr>
      </p:pic>
      <p:pic>
        <p:nvPicPr>
          <p:cNvPr id="23" name="Picture 22">
            <a:extLst>
              <a:ext uri="{FF2B5EF4-FFF2-40B4-BE49-F238E27FC236}">
                <a16:creationId xmlns:a16="http://schemas.microsoft.com/office/drawing/2014/main" id="{E10C1B26-5CDF-447B-BF67-C832D55C2E3F}"/>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10423272" y="2463658"/>
            <a:ext cx="395058" cy="511909"/>
          </a:xfrm>
          <a:prstGeom prst="rect">
            <a:avLst/>
          </a:prstGeom>
        </p:spPr>
      </p:pic>
      <p:pic>
        <p:nvPicPr>
          <p:cNvPr id="24" name="Picture 23">
            <a:extLst>
              <a:ext uri="{FF2B5EF4-FFF2-40B4-BE49-F238E27FC236}">
                <a16:creationId xmlns:a16="http://schemas.microsoft.com/office/drawing/2014/main" id="{8110129E-84BB-4E34-84F4-A42F15E244C9}"/>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1094357" y="5095993"/>
            <a:ext cx="641444" cy="609105"/>
          </a:xfrm>
          <a:prstGeom prst="rect">
            <a:avLst/>
          </a:prstGeom>
        </p:spPr>
      </p:pic>
      <p:pic>
        <p:nvPicPr>
          <p:cNvPr id="25" name="Picture 24">
            <a:extLst>
              <a:ext uri="{FF2B5EF4-FFF2-40B4-BE49-F238E27FC236}">
                <a16:creationId xmlns:a16="http://schemas.microsoft.com/office/drawing/2014/main" id="{B312865F-7AA8-48C5-8A59-AB091FAAE2D3}"/>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5012184" y="5062915"/>
            <a:ext cx="782386" cy="742939"/>
          </a:xfrm>
          <a:prstGeom prst="rect">
            <a:avLst/>
          </a:prstGeom>
        </p:spPr>
      </p:pic>
      <p:pic>
        <p:nvPicPr>
          <p:cNvPr id="26" name="Picture 25">
            <a:extLst>
              <a:ext uri="{FF2B5EF4-FFF2-40B4-BE49-F238E27FC236}">
                <a16:creationId xmlns:a16="http://schemas.microsoft.com/office/drawing/2014/main" id="{9ED36BE8-27DA-44B6-AC38-6B0F3D329D6A}"/>
              </a:ext>
            </a:extLst>
          </p:cNvPr>
          <p:cNvPicPr>
            <a:picLocks noChangeAspect="1"/>
          </p:cNvPicPr>
          <p:nvPr/>
        </p:nvPicPr>
        <p:blipFill rotWithShape="1">
          <a:blip r:embed="rId3">
            <a:extLst>
              <a:ext uri="{28A0092B-C50C-407E-A947-70E740481C1C}">
                <a14:useLocalDpi xmlns:a14="http://schemas.microsoft.com/office/drawing/2010/main" val="0"/>
              </a:ext>
            </a:extLst>
          </a:blip>
          <a:srcRect l="36655" t="15790" r="58672" b="80027"/>
          <a:stretch/>
        </p:blipFill>
        <p:spPr>
          <a:xfrm>
            <a:off x="9643281" y="5052032"/>
            <a:ext cx="793846" cy="753822"/>
          </a:xfrm>
          <a:prstGeom prst="rect">
            <a:avLst/>
          </a:prstGeom>
        </p:spPr>
      </p:pic>
    </p:spTree>
    <p:extLst>
      <p:ext uri="{BB962C8B-B14F-4D97-AF65-F5344CB8AC3E}">
        <p14:creationId xmlns:p14="http://schemas.microsoft.com/office/powerpoint/2010/main" val="6211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0A4BE7C-5657-4F21-AF9E-4538FBCACF4D}"/>
              </a:ext>
            </a:extLst>
          </p:cNvPr>
          <p:cNvPicPr>
            <a:picLocks noChangeAspect="1"/>
          </p:cNvPicPr>
          <p:nvPr/>
        </p:nvPicPr>
        <p:blipFill rotWithShape="1">
          <a:blip r:embed="rId3">
            <a:extLst>
              <a:ext uri="{28A0092B-C50C-407E-A947-70E740481C1C}">
                <a14:useLocalDpi xmlns:a14="http://schemas.microsoft.com/office/drawing/2010/main" val="0"/>
              </a:ext>
            </a:extLst>
          </a:blip>
          <a:srcRect t="19596" b="15310"/>
          <a:stretch/>
        </p:blipFill>
        <p:spPr>
          <a:xfrm>
            <a:off x="1379596" y="105492"/>
            <a:ext cx="9752816" cy="64530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430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15" name="Rounded Rectangle 1">
            <a:extLst>
              <a:ext uri="{FF2B5EF4-FFF2-40B4-BE49-F238E27FC236}">
                <a16:creationId xmlns:a16="http://schemas.microsoft.com/office/drawing/2014/main" id="{03A863E1-38AB-49BB-8E85-A179D0D9F24C}"/>
              </a:ext>
            </a:extLst>
          </p:cNvPr>
          <p:cNvSpPr/>
          <p:nvPr/>
        </p:nvSpPr>
        <p:spPr>
          <a:xfrm>
            <a:off x="798944" y="2079820"/>
            <a:ext cx="6395486" cy="32262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4400" b="1" dirty="0">
                <a:solidFill>
                  <a:srgbClr val="FF0000"/>
                </a:solidFill>
                <a:latin typeface="UTM Avo" panose="02040603050506020204" pitchFamily="18" charset="0"/>
              </a:rPr>
              <a:t>Con </a:t>
            </a:r>
            <a:r>
              <a:rPr lang="en-US" sz="4400" b="1" dirty="0" err="1">
                <a:solidFill>
                  <a:srgbClr val="FF0000"/>
                </a:solidFill>
                <a:latin typeface="UTM Avo" panose="02040603050506020204" pitchFamily="18" charset="0"/>
              </a:rPr>
              <a:t>hãy</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đọc</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thuộc</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lòng</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khổ</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thơ</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thứ</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hai</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và</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thứ</a:t>
            </a:r>
            <a:r>
              <a:rPr lang="en-US" sz="4400" b="1" dirty="0">
                <a:solidFill>
                  <a:srgbClr val="FF0000"/>
                </a:solidFill>
                <a:latin typeface="UTM Avo" panose="02040603050506020204" pitchFamily="18" charset="0"/>
              </a:rPr>
              <a:t> </a:t>
            </a:r>
            <a:r>
              <a:rPr lang="en-US" sz="4400" b="1" dirty="0" err="1">
                <a:solidFill>
                  <a:srgbClr val="FF0000"/>
                </a:solidFill>
                <a:latin typeface="UTM Avo" panose="02040603050506020204" pitchFamily="18" charset="0"/>
              </a:rPr>
              <a:t>ba</a:t>
            </a:r>
            <a:r>
              <a:rPr lang="en-US" sz="4400" b="1" dirty="0">
                <a:solidFill>
                  <a:srgbClr val="FF0000"/>
                </a:solidFill>
                <a:latin typeface="UTM Avo" panose="02040603050506020204" pitchFamily="18" charset="0"/>
              </a:rPr>
              <a:t>.</a:t>
            </a:r>
          </a:p>
        </p:txBody>
      </p:sp>
      <p:sp>
        <p:nvSpPr>
          <p:cNvPr id="16" name="Rounded Rectangle 1">
            <a:extLst>
              <a:ext uri="{FF2B5EF4-FFF2-40B4-BE49-F238E27FC236}">
                <a16:creationId xmlns:a16="http://schemas.microsoft.com/office/drawing/2014/main" id="{354BF32A-845B-45E3-B3BB-82E6D866D1F6}"/>
              </a:ext>
            </a:extLst>
          </p:cNvPr>
          <p:cNvSpPr/>
          <p:nvPr/>
        </p:nvSpPr>
        <p:spPr>
          <a:xfrm>
            <a:off x="901558" y="5534272"/>
            <a:ext cx="10404826" cy="109555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pt-BR" sz="4400" b="1" dirty="0">
                <a:solidFill>
                  <a:srgbClr val="FF0000"/>
                </a:solidFill>
                <a:latin typeface="UTM Avo" panose="02040603050506020204" pitchFamily="18" charset="0"/>
                <a:cs typeface="Times New Roman" panose="02020603050405020304" pitchFamily="18" charset="0"/>
              </a:rPr>
              <a:t>Bạn nhỏ làm gì trong lúc bà ngủ?</a:t>
            </a:r>
            <a:r>
              <a:rPr lang="pt-BR" sz="4400" b="1" dirty="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8A18EDA5-6EF2-4301-969A-26ACA3914DE4}"/>
              </a:ext>
            </a:extLst>
          </p:cNvPr>
          <p:cNvPicPr>
            <a:picLocks noChangeAspect="1"/>
          </p:cNvPicPr>
          <p:nvPr/>
        </p:nvPicPr>
        <p:blipFill>
          <a:blip r:embed="rId3">
            <a:extLst>
              <a:ext uri="{28A0092B-C50C-407E-A947-70E740481C1C}">
                <a14:useLocalDpi xmlns:a14="http://schemas.microsoft.com/office/drawing/2010/main" val="0"/>
              </a:ext>
            </a:extLst>
          </a:blip>
          <a:srcRect l="8339" t="4588" r="7652" b="82657"/>
          <a:stretch>
            <a:fillRect/>
          </a:stretch>
        </p:blipFill>
        <p:spPr bwMode="auto">
          <a:xfrm>
            <a:off x="0" y="14414"/>
            <a:ext cx="12192000" cy="14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D3110F9-D331-4405-B5A6-481C183A7108}"/>
              </a:ext>
            </a:extLst>
          </p:cNvPr>
          <p:cNvPicPr>
            <a:picLocks noChangeAspect="1"/>
          </p:cNvPicPr>
          <p:nvPr/>
        </p:nvPicPr>
        <p:blipFill>
          <a:blip r:embed="rId3">
            <a:extLst>
              <a:ext uri="{28A0092B-C50C-407E-A947-70E740481C1C}">
                <a14:useLocalDpi xmlns:a14="http://schemas.microsoft.com/office/drawing/2010/main" val="0"/>
              </a:ext>
            </a:extLst>
          </a:blip>
          <a:srcRect t="16583" b="47475"/>
          <a:stretch>
            <a:fillRect/>
          </a:stretch>
        </p:blipFill>
        <p:spPr bwMode="auto">
          <a:xfrm flipH="1">
            <a:off x="7591340" y="1645938"/>
            <a:ext cx="4203747" cy="34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C665A5E-6996-4C04-9219-F9A43C911048}"/>
              </a:ext>
            </a:extLst>
          </p:cNvPr>
          <p:cNvSpPr/>
          <p:nvPr/>
        </p:nvSpPr>
        <p:spPr>
          <a:xfrm>
            <a:off x="8998227" y="1645938"/>
            <a:ext cx="2796860" cy="1095555"/>
          </a:xfrm>
          <a:prstGeom prst="rect">
            <a:avLst/>
          </a:prstGeom>
          <a:solidFill>
            <a:srgbClr val="FCF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72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C49CFA-3A9C-4260-AF44-C7D78DE61553}"/>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8" name="TextBox 7">
            <a:extLst>
              <a:ext uri="{FF2B5EF4-FFF2-40B4-BE49-F238E27FC236}">
                <a16:creationId xmlns:a16="http://schemas.microsoft.com/office/drawing/2014/main" id="{EB600DBD-66C4-483F-AABD-18832D495EFE}"/>
              </a:ext>
            </a:extLst>
          </p:cNvPr>
          <p:cNvSpPr txBox="1"/>
          <p:nvPr/>
        </p:nvSpPr>
        <p:spPr>
          <a:xfrm>
            <a:off x="2882348" y="2302565"/>
            <a:ext cx="184731" cy="369332"/>
          </a:xfrm>
          <a:prstGeom prst="rect">
            <a:avLst/>
          </a:prstGeom>
          <a:noFill/>
        </p:spPr>
        <p:txBody>
          <a:bodyPr wrap="none" rtlCol="0">
            <a:spAutoFit/>
          </a:bodyPr>
          <a:lstStyle/>
          <a:p>
            <a:endParaRPr lang="vi-VN" dirty="0"/>
          </a:p>
        </p:txBody>
      </p:sp>
      <p:pic>
        <p:nvPicPr>
          <p:cNvPr id="11" name="Picture 10">
            <a:extLst>
              <a:ext uri="{FF2B5EF4-FFF2-40B4-BE49-F238E27FC236}">
                <a16:creationId xmlns:a16="http://schemas.microsoft.com/office/drawing/2014/main" id="{FA081C19-584D-432C-A626-A7BC0671CAD4}"/>
              </a:ext>
            </a:extLst>
          </p:cNvPr>
          <p:cNvPicPr>
            <a:picLocks noChangeAspect="1"/>
          </p:cNvPicPr>
          <p:nvPr/>
        </p:nvPicPr>
        <p:blipFill rotWithShape="1">
          <a:blip r:embed="rId3">
            <a:extLst>
              <a:ext uri="{28A0092B-C50C-407E-A947-70E740481C1C}">
                <a14:useLocalDpi xmlns:a14="http://schemas.microsoft.com/office/drawing/2010/main" val="0"/>
              </a:ext>
            </a:extLst>
          </a:blip>
          <a:srcRect t="16355" b="35152"/>
          <a:stretch/>
        </p:blipFill>
        <p:spPr>
          <a:xfrm>
            <a:off x="1718664" y="379117"/>
            <a:ext cx="9172250" cy="60997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60804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B8A0D6-F498-4A61-B656-1E6B5E51EB48}"/>
              </a:ext>
            </a:extLst>
          </p:cNvPr>
          <p:cNvGrpSpPr/>
          <p:nvPr/>
        </p:nvGrpSpPr>
        <p:grpSpPr>
          <a:xfrm>
            <a:off x="-13252" y="-92765"/>
            <a:ext cx="12205252" cy="6990522"/>
            <a:chOff x="-13252" y="-92765"/>
            <a:chExt cx="12205252" cy="6990522"/>
          </a:xfrm>
        </p:grpSpPr>
        <p:pic>
          <p:nvPicPr>
            <p:cNvPr id="6" name="Picture 5">
              <a:extLst>
                <a:ext uri="{FF2B5EF4-FFF2-40B4-BE49-F238E27FC236}">
                  <a16:creationId xmlns:a16="http://schemas.microsoft.com/office/drawing/2014/main" id="{821F77CB-7A86-426D-8CE0-254AF0965247}"/>
                </a:ext>
              </a:extLst>
            </p:cNvPr>
            <p:cNvPicPr>
              <a:picLocks noChangeAspect="1"/>
            </p:cNvPicPr>
            <p:nvPr/>
          </p:nvPicPr>
          <p:blipFill rotWithShape="1">
            <a:blip r:embed="rId2">
              <a:extLst>
                <a:ext uri="{28A0092B-C50C-407E-A947-70E740481C1C}">
                  <a14:useLocalDpi xmlns:a14="http://schemas.microsoft.com/office/drawing/2010/main" val="0"/>
                </a:ext>
              </a:extLst>
            </a:blip>
            <a:srcRect t="16355" b="35152"/>
            <a:stretch/>
          </p:blipFill>
          <p:spPr>
            <a:xfrm>
              <a:off x="1" y="1248149"/>
              <a:ext cx="12189308" cy="5649608"/>
            </a:xfrm>
            <a:prstGeom prst="rect">
              <a:avLst/>
            </a:prstGeom>
          </p:spPr>
        </p:pic>
        <p:pic>
          <p:nvPicPr>
            <p:cNvPr id="10" name="Content Placeholder 4">
              <a:extLst>
                <a:ext uri="{FF2B5EF4-FFF2-40B4-BE49-F238E27FC236}">
                  <a16:creationId xmlns:a16="http://schemas.microsoft.com/office/drawing/2014/main" id="{50C7A3D9-1A37-4CC4-A26E-9CB97EF490D0}"/>
                </a:ext>
              </a:extLst>
            </p:cNvPr>
            <p:cNvPicPr>
              <a:picLocks noChangeAspect="1"/>
            </p:cNvPicPr>
            <p:nvPr/>
          </p:nvPicPr>
          <p:blipFill rotWithShape="1">
            <a:blip r:embed="rId3">
              <a:extLst>
                <a:ext uri="{28A0092B-C50C-407E-A947-70E740481C1C}">
                  <a14:useLocalDpi xmlns:a14="http://schemas.microsoft.com/office/drawing/2010/main" val="0"/>
                </a:ext>
              </a:extLst>
            </a:blip>
            <a:srcRect l="413" t="-421" r="1418" b="84569"/>
            <a:stretch/>
          </p:blipFill>
          <p:spPr>
            <a:xfrm>
              <a:off x="-13252" y="-92765"/>
              <a:ext cx="12205252" cy="2213114"/>
            </a:xfrm>
            <a:prstGeom prst="rect">
              <a:avLst/>
            </a:prstGeom>
          </p:spPr>
        </p:pic>
        <p:pic>
          <p:nvPicPr>
            <p:cNvPr id="7" name="Picture 6">
              <a:extLst>
                <a:ext uri="{FF2B5EF4-FFF2-40B4-BE49-F238E27FC236}">
                  <a16:creationId xmlns:a16="http://schemas.microsoft.com/office/drawing/2014/main" id="{39CC9729-CCA1-41A8-9DBF-0D6E42E39FB3}"/>
                </a:ext>
              </a:extLst>
            </p:cNvPr>
            <p:cNvPicPr>
              <a:picLocks noChangeAspect="1"/>
            </p:cNvPicPr>
            <p:nvPr/>
          </p:nvPicPr>
          <p:blipFill rotWithShape="1">
            <a:blip r:embed="rId2">
              <a:extLst>
                <a:ext uri="{28A0092B-C50C-407E-A947-70E740481C1C}">
                  <a14:useLocalDpi xmlns:a14="http://schemas.microsoft.com/office/drawing/2010/main" val="0"/>
                </a:ext>
              </a:extLst>
            </a:blip>
            <a:srcRect t="4237" b="85085"/>
            <a:stretch/>
          </p:blipFill>
          <p:spPr>
            <a:xfrm>
              <a:off x="-13252" y="1629829"/>
              <a:ext cx="12205252" cy="981039"/>
            </a:xfrm>
            <a:prstGeom prst="rect">
              <a:avLst/>
            </a:prstGeom>
          </p:spPr>
        </p:pic>
      </p:grpSp>
    </p:spTree>
    <p:extLst>
      <p:ext uri="{BB962C8B-B14F-4D97-AF65-F5344CB8AC3E}">
        <p14:creationId xmlns:p14="http://schemas.microsoft.com/office/powerpoint/2010/main" val="3320694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algn="just" defTabSz="1218516"/>
            <a:r>
              <a:rPr lang="en-US" sz="3733" b="1">
                <a:solidFill>
                  <a:prstClr val="black"/>
                </a:solidFill>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algn="ctr" defTabSz="1218516"/>
            <a:r>
              <a:rPr lang="en-US" sz="3333" b="1">
                <a:solidFill>
                  <a:prstClr val="black"/>
                </a:solidFill>
                <a:latin typeface="Arial-Rounded" pitchFamily="34" charset="0"/>
                <a:ea typeface="Arial-Rounded" pitchFamily="34" charset="0"/>
                <a:cs typeface="Arial-Rounded" pitchFamily="34" charset="0"/>
              </a:rPr>
              <a:t>Bữa cơm gia đình</a:t>
            </a:r>
            <a:endParaRPr lang="en-US" sz="3333" b="1">
              <a:solidFill>
                <a:prstClr val="black"/>
              </a:solidFill>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5580822"/>
          </a:xfrm>
          <a:prstGeom prst="rect">
            <a:avLst/>
          </a:prstGeom>
          <a:noFill/>
        </p:spPr>
        <p:txBody>
          <a:bodyPr wrap="square" lIns="121855" tIns="60928" rIns="121855" bIns="60928" rtlCol="0">
            <a:spAutoFit/>
          </a:bodyPr>
          <a:lstStyle/>
          <a:p>
            <a:pPr marL="0" lvl="1" algn="just" defTabSz="1218516"/>
            <a:r>
              <a:rPr lang="en-US" sz="3333" dirty="0">
                <a:solidFill>
                  <a:prstClr val="black"/>
                </a:solidFill>
                <a:latin typeface="Arial-Rounded" pitchFamily="34" charset="0"/>
                <a:ea typeface="Arial-Rounded" pitchFamily="34" charset="0"/>
                <a:cs typeface="Arial-Rounded" pitchFamily="34" charset="0"/>
              </a:rPr>
              <a:t>	</a:t>
            </a:r>
            <a:r>
              <a:rPr lang="en-US" sz="3200" dirty="0">
                <a:solidFill>
                  <a:prstClr val="black"/>
                </a:solidFill>
                <a:latin typeface="Arial-Rounded" pitchFamily="34" charset="0"/>
                <a:ea typeface="Arial-Rounded" pitchFamily="34" charset="0"/>
                <a:cs typeface="Arial-Rounded" pitchFamily="34" charset="0"/>
              </a:rPr>
              <a:t>Thấy mẹ đi chợ về, Chi hỏi:</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Sao mẹ mua nhiều đồ ăn thế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Đố con hôm nay là ngày gì?</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chạy lại xem lịch:</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A, ngày 28 tháng 6, Ngày Gia đình Việt Nam.</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Đúng rồi. Vì thế, hôm nay cả nhà mình liên hoan con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vui lắm. Em nhặt rau giúp mẹ. Bố dọn nhà, rửa xoong nồi, cốc chén. Ông bà trông em bé để mẹ nấu ăn. Cả nhà quây quần bên nhau. Bữa cơm thật tuyệt. Chi thích ngày nào cũng là Ngày Gia đình Việt Nam.	</a:t>
            </a:r>
          </a:p>
          <a:p>
            <a:pPr algn="just" defTabSz="1218516"/>
            <a:r>
              <a:rPr lang="en-US" sz="3200" dirty="0">
                <a:solidFill>
                  <a:prstClr val="black"/>
                </a:solidFill>
                <a:latin typeface="Arial-Rounded" pitchFamily="34" charset="0"/>
                <a:ea typeface="Arial-Rounded" pitchFamily="34" charset="0"/>
                <a:cs typeface="Arial-Rounded" pitchFamily="34" charset="0"/>
              </a:rPr>
              <a:t>                                                                             </a:t>
            </a:r>
            <a:r>
              <a:rPr lang="en-US" sz="3333" dirty="0">
                <a:solidFill>
                  <a:prstClr val="black"/>
                </a:solidFill>
                <a:latin typeface="Arial-Rounded" pitchFamily="34" charset="0"/>
                <a:ea typeface="Arial-Rounded" pitchFamily="34" charset="0"/>
                <a:cs typeface="Arial-Rounded" pitchFamily="34" charset="0"/>
              </a:rPr>
              <a:t>(Châu Anh)</a:t>
            </a:r>
            <a:endParaRPr lang="en-US" sz="3333"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7019" y="140163"/>
            <a:ext cx="812800" cy="812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a:r>
              <a:rPr lang="en-US" sz="3733" b="1">
                <a:solidFill>
                  <a:prstClr val="white"/>
                </a:solidFill>
                <a:latin typeface="Arial Rounded MT Bold" pitchFamily="34" charset="0"/>
                <a:cs typeface="Times New Roman" pitchFamily="18" charset="0"/>
              </a:rPr>
              <a:t>2</a:t>
            </a:r>
          </a:p>
        </p:txBody>
      </p:sp>
      <p:sp>
        <p:nvSpPr>
          <p:cNvPr id="3" name="TextBox 2"/>
          <p:cNvSpPr txBox="1"/>
          <p:nvPr/>
        </p:nvSpPr>
        <p:spPr>
          <a:xfrm>
            <a:off x="992909" y="256427"/>
            <a:ext cx="9855200" cy="697499"/>
          </a:xfrm>
          <a:prstGeom prst="rect">
            <a:avLst/>
          </a:prstGeom>
          <a:noFill/>
        </p:spPr>
        <p:txBody>
          <a:bodyPr wrap="square" lIns="121855" tIns="60928" rIns="121855" bIns="60928" rtlCol="0">
            <a:spAutoFit/>
          </a:bodyPr>
          <a:lstStyle/>
          <a:p>
            <a:pPr algn="just" defTabSz="1218516"/>
            <a:r>
              <a:rPr lang="en-US" sz="3733" b="1">
                <a:solidFill>
                  <a:prstClr val="black"/>
                </a:solidFill>
                <a:latin typeface="Arial-Rounded" pitchFamily="34" charset="0"/>
                <a:ea typeface="Arial-Rounded" pitchFamily="34" charset="0"/>
                <a:cs typeface="Arial-Rounded" pitchFamily="34" charset="0"/>
              </a:rPr>
              <a:t>Đọc</a:t>
            </a:r>
          </a:p>
        </p:txBody>
      </p:sp>
      <p:sp>
        <p:nvSpPr>
          <p:cNvPr id="4" name="TextBox 3"/>
          <p:cNvSpPr txBox="1"/>
          <p:nvPr/>
        </p:nvSpPr>
        <p:spPr>
          <a:xfrm>
            <a:off x="1984828" y="309658"/>
            <a:ext cx="7929419" cy="635943"/>
          </a:xfrm>
          <a:prstGeom prst="rect">
            <a:avLst/>
          </a:prstGeom>
          <a:noFill/>
        </p:spPr>
        <p:txBody>
          <a:bodyPr wrap="square" lIns="121855" tIns="60928" rIns="121855" bIns="60928" rtlCol="0">
            <a:spAutoFit/>
          </a:bodyPr>
          <a:lstStyle/>
          <a:p>
            <a:pPr algn="ctr" defTabSz="1218516"/>
            <a:r>
              <a:rPr lang="en-US" sz="3333" b="1">
                <a:solidFill>
                  <a:prstClr val="black"/>
                </a:solidFill>
                <a:latin typeface="Arial-Rounded" pitchFamily="34" charset="0"/>
                <a:ea typeface="Arial-Rounded" pitchFamily="34" charset="0"/>
                <a:cs typeface="Arial-Rounded" pitchFamily="34" charset="0"/>
              </a:rPr>
              <a:t>Bữa cơm gia đình</a:t>
            </a:r>
            <a:endParaRPr lang="en-US" sz="3333" b="1">
              <a:solidFill>
                <a:prstClr val="black"/>
              </a:solidFill>
              <a:latin typeface="Arial Rounded MT Bold" pitchFamily="34" charset="0"/>
              <a:ea typeface="Arial-Rounded" pitchFamily="34" charset="0"/>
              <a:cs typeface="Arial-Rounded" pitchFamily="34" charset="0"/>
            </a:endParaRPr>
          </a:p>
        </p:txBody>
      </p:sp>
      <p:sp>
        <p:nvSpPr>
          <p:cNvPr id="5" name="TextBox 4"/>
          <p:cNvSpPr txBox="1"/>
          <p:nvPr/>
        </p:nvSpPr>
        <p:spPr>
          <a:xfrm>
            <a:off x="83128" y="1069106"/>
            <a:ext cx="11988800" cy="5560368"/>
          </a:xfrm>
          <a:prstGeom prst="rect">
            <a:avLst/>
          </a:prstGeom>
          <a:noFill/>
        </p:spPr>
        <p:txBody>
          <a:bodyPr wrap="square" lIns="121855" tIns="60928" rIns="121855" bIns="60928" rtlCol="0">
            <a:spAutoFit/>
          </a:bodyPr>
          <a:lstStyle/>
          <a:p>
            <a:pPr marL="0" lvl="1" algn="just" defTabSz="1218516"/>
            <a:r>
              <a:rPr lang="en-US" sz="3333" dirty="0">
                <a:solidFill>
                  <a:prstClr val="black"/>
                </a:solidFill>
                <a:latin typeface="Arial-Rounded" pitchFamily="34" charset="0"/>
                <a:ea typeface="Arial-Rounded" pitchFamily="34" charset="0"/>
                <a:cs typeface="Arial-Rounded" pitchFamily="34" charset="0"/>
              </a:rPr>
              <a:t>	</a:t>
            </a:r>
            <a:r>
              <a:rPr lang="en-US" sz="3200" dirty="0">
                <a:solidFill>
                  <a:prstClr val="black"/>
                </a:solidFill>
                <a:latin typeface="Arial-Rounded" pitchFamily="34" charset="0"/>
                <a:ea typeface="Arial-Rounded" pitchFamily="34" charset="0"/>
                <a:cs typeface="Arial-Rounded" pitchFamily="34" charset="0"/>
              </a:rPr>
              <a:t>Thấy mẹ đi chợ về, Chi hỏi:</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Sao mẹ mua nhiều đồ ăn thế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Đố con hôm nay là ngày gì?</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chạy lại xem lịch:</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A, ngày 28 tháng 6, Ngày Gia đình Việt Nam.</a:t>
            </a:r>
          </a:p>
          <a:p>
            <a:pPr marL="0" lvl="1" algn="just" defTabSz="1218516"/>
            <a:r>
              <a:rPr lang="en-US" sz="3200" dirty="0">
                <a:solidFill>
                  <a:prstClr val="black"/>
                </a:solidFill>
                <a:latin typeface="Arial-Rounded" pitchFamily="34" charset="0"/>
                <a:ea typeface="Arial-Rounded" pitchFamily="34" charset="0"/>
                <a:cs typeface="Arial-Rounded" pitchFamily="34" charset="0"/>
              </a:rPr>
              <a:t>	- Đúng rồi. Vì thế, hôm nay cả nhà mình liên hoan con ạ.</a:t>
            </a:r>
          </a:p>
          <a:p>
            <a:pPr marL="0" lvl="1" algn="just" defTabSz="1218516"/>
            <a:r>
              <a:rPr lang="en-US" sz="3200" dirty="0">
                <a:solidFill>
                  <a:prstClr val="black"/>
                </a:solidFill>
                <a:latin typeface="Arial-Rounded" pitchFamily="34" charset="0"/>
                <a:ea typeface="Arial-Rounded" pitchFamily="34" charset="0"/>
                <a:cs typeface="Arial-Rounded" pitchFamily="34" charset="0"/>
              </a:rPr>
              <a:t>	Chi vui lắm. Em nhặt rau giúp mẹ. </a:t>
            </a:r>
            <a:r>
              <a:rPr lang="en-US" sz="3200" dirty="0">
                <a:latin typeface="Arial-Rounded" pitchFamily="34" charset="0"/>
                <a:ea typeface="Arial-Rounded" pitchFamily="34" charset="0"/>
                <a:cs typeface="Arial-Rounded" pitchFamily="34" charset="0"/>
              </a:rPr>
              <a:t>Bố dọn nhà</a:t>
            </a:r>
            <a:r>
              <a:rPr lang="en-US" sz="3200" dirty="0">
                <a:solidFill>
                  <a:prstClr val="black"/>
                </a:solidFill>
                <a:latin typeface="Arial-Rounded" pitchFamily="34" charset="0"/>
                <a:ea typeface="Arial-Rounded" pitchFamily="34" charset="0"/>
                <a:cs typeface="Arial-Rounded" pitchFamily="34" charset="0"/>
              </a:rPr>
              <a:t>, </a:t>
            </a:r>
            <a:r>
              <a:rPr lang="en-US" sz="3200" dirty="0">
                <a:latin typeface="Arial-Rounded" pitchFamily="34" charset="0"/>
                <a:ea typeface="Arial-Rounded" pitchFamily="34" charset="0"/>
                <a:cs typeface="Arial-Rounded" pitchFamily="34" charset="0"/>
              </a:rPr>
              <a:t>rửa xoong nồi, cốc chén. Ông bà trông em bé để mẹ nấu ăn. Cả nhà quây quần bên nhau. Bữa cơm thật tuyệt. Chi thích ngày nào cũng là </a:t>
            </a:r>
            <a:r>
              <a:rPr lang="en-US" sz="3200" dirty="0">
                <a:solidFill>
                  <a:prstClr val="black"/>
                </a:solidFill>
                <a:latin typeface="Arial-Rounded" pitchFamily="34" charset="0"/>
                <a:ea typeface="Arial-Rounded" pitchFamily="34" charset="0"/>
                <a:cs typeface="Arial-Rounded" pitchFamily="34" charset="0"/>
              </a:rPr>
              <a:t>Ngày Gia đình Việt Nam.	</a:t>
            </a:r>
          </a:p>
          <a:p>
            <a:pPr algn="just" defTabSz="1218516"/>
            <a:r>
              <a:rPr lang="en-US" sz="3200" dirty="0">
                <a:solidFill>
                  <a:prstClr val="black"/>
                </a:solidFill>
                <a:latin typeface="Arial-Rounded" pitchFamily="34" charset="0"/>
                <a:ea typeface="Arial-Rounded" pitchFamily="34" charset="0"/>
                <a:cs typeface="Arial-Rounded" pitchFamily="34" charset="0"/>
              </a:rPr>
              <a:t>                                                                               (Châu Anh)</a:t>
            </a:r>
            <a:endParaRPr lang="en-US" sz="3200" dirty="0">
              <a:solidFill>
                <a:prstClr val="black"/>
              </a:solidFill>
              <a:latin typeface="Arial Rounded MT Bol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852516C7-7536-38AD-3A95-B5A44140FD97}"/>
              </a:ext>
            </a:extLst>
          </p:cNvPr>
          <p:cNvSpPr txBox="1"/>
          <p:nvPr/>
        </p:nvSpPr>
        <p:spPr>
          <a:xfrm>
            <a:off x="10757717" y="4031672"/>
            <a:ext cx="1300356" cy="584775"/>
          </a:xfrm>
          <a:prstGeom prst="rect">
            <a:avLst/>
          </a:prstGeom>
          <a:noFill/>
        </p:spPr>
        <p:txBody>
          <a:bodyPr wrap="none" rtlCol="0">
            <a:spAutoFit/>
          </a:bodyPr>
          <a:lstStyle/>
          <a:p>
            <a:r>
              <a:rPr lang="en-US" sz="3200" dirty="0" err="1">
                <a:solidFill>
                  <a:srgbClr val="FF0000"/>
                </a:solidFill>
                <a:latin typeface="Arial-Rounded"/>
              </a:rPr>
              <a:t>xoong</a:t>
            </a:r>
            <a:endParaRPr lang="en-US" sz="3200" dirty="0">
              <a:solidFill>
                <a:srgbClr val="FF0000"/>
              </a:solidFill>
              <a:latin typeface="Arial-Rounded"/>
            </a:endParaRPr>
          </a:p>
        </p:txBody>
      </p:sp>
      <p:sp>
        <p:nvSpPr>
          <p:cNvPr id="8" name="TextBox 7">
            <a:extLst>
              <a:ext uri="{FF2B5EF4-FFF2-40B4-BE49-F238E27FC236}">
                <a16:creationId xmlns:a16="http://schemas.microsoft.com/office/drawing/2014/main" id="{85A02F0E-BC30-0429-3073-50804A0A96CC}"/>
              </a:ext>
            </a:extLst>
          </p:cNvPr>
          <p:cNvSpPr txBox="1"/>
          <p:nvPr/>
        </p:nvSpPr>
        <p:spPr>
          <a:xfrm>
            <a:off x="121060" y="4516581"/>
            <a:ext cx="731290" cy="584775"/>
          </a:xfrm>
          <a:prstGeom prst="rect">
            <a:avLst/>
          </a:prstGeom>
          <a:noFill/>
        </p:spPr>
        <p:txBody>
          <a:bodyPr wrap="none" rtlCol="0">
            <a:spAutoFit/>
          </a:bodyPr>
          <a:lstStyle/>
          <a:p>
            <a:r>
              <a:rPr lang="en-US" sz="3200" dirty="0" err="1">
                <a:solidFill>
                  <a:srgbClr val="FF0000"/>
                </a:solidFill>
                <a:latin typeface="Arial-Rounded"/>
              </a:rPr>
              <a:t>nồi</a:t>
            </a:r>
            <a:endParaRPr lang="en-US" sz="3200" dirty="0">
              <a:solidFill>
                <a:srgbClr val="FF0000"/>
              </a:solidFill>
              <a:latin typeface="Arial-Rounded"/>
            </a:endParaRPr>
          </a:p>
        </p:txBody>
      </p:sp>
    </p:spTree>
    <p:extLst>
      <p:ext uri="{BB962C8B-B14F-4D97-AF65-F5344CB8AC3E}">
        <p14:creationId xmlns:p14="http://schemas.microsoft.com/office/powerpoint/2010/main" val="331314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C9C6-E30C-4311-A307-8DCFF09614A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A1BB28E-EEB4-4E41-B569-59F3244957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E3895-DFCA-470F-8A12-0D1CA162C690}"/>
              </a:ext>
            </a:extLst>
          </p:cNvPr>
          <p:cNvPicPr>
            <a:picLocks noChangeAspect="1"/>
          </p:cNvPicPr>
          <p:nvPr/>
        </p:nvPicPr>
        <p:blipFill rotWithShape="1">
          <a:blip r:embed="rId2"/>
          <a:srcRect l="9614" t="8761" r="9614" b="2461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CDB55B3-64B8-4D15-8F4B-03F647EF6178}"/>
              </a:ext>
            </a:extLst>
          </p:cNvPr>
          <p:cNvSpPr/>
          <p:nvPr/>
        </p:nvSpPr>
        <p:spPr>
          <a:xfrm>
            <a:off x="3419061" y="172278"/>
            <a:ext cx="5340626" cy="86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E130356-A0F7-4B83-98D0-67B69825B5FF}"/>
              </a:ext>
            </a:extLst>
          </p:cNvPr>
          <p:cNvSpPr txBox="1">
            <a:spLocks/>
          </p:cNvSpPr>
          <p:nvPr/>
        </p:nvSpPr>
        <p:spPr>
          <a:xfrm>
            <a:off x="2152650" y="-8299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j-ea"/>
                <a:cs typeface="+mj-cs"/>
              </a:rPr>
              <a:t>Bữa cơm gia đình</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7" name="Rectangle 6">
            <a:extLst>
              <a:ext uri="{FF2B5EF4-FFF2-40B4-BE49-F238E27FC236}">
                <a16:creationId xmlns:a16="http://schemas.microsoft.com/office/drawing/2014/main" id="{34080851-AC3E-4613-AE9F-F8A609AA284E}"/>
              </a:ext>
            </a:extLst>
          </p:cNvPr>
          <p:cNvSpPr/>
          <p:nvPr/>
        </p:nvSpPr>
        <p:spPr>
          <a:xfrm>
            <a:off x="371061" y="1351722"/>
            <a:ext cx="11370365" cy="5334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3EDE5EC7-03CF-418F-A185-93A6580FBF59}"/>
              </a:ext>
            </a:extLst>
          </p:cNvPr>
          <p:cNvSpPr txBox="1">
            <a:spLocks/>
          </p:cNvSpPr>
          <p:nvPr/>
        </p:nvSpPr>
        <p:spPr>
          <a:xfrm>
            <a:off x="371061" y="1401591"/>
            <a:ext cx="11317355"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endParaRPr kumimoji="0" lang="en-US" sz="2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nvGrpSpPr>
          <p:cNvPr id="12" name="Group 11">
            <a:extLst>
              <a:ext uri="{FF2B5EF4-FFF2-40B4-BE49-F238E27FC236}">
                <a16:creationId xmlns:a16="http://schemas.microsoft.com/office/drawing/2014/main" id="{CA42951A-6557-493B-BA01-B7B1955E20D0}"/>
              </a:ext>
            </a:extLst>
          </p:cNvPr>
          <p:cNvGrpSpPr/>
          <p:nvPr/>
        </p:nvGrpSpPr>
        <p:grpSpPr>
          <a:xfrm>
            <a:off x="344555" y="1116668"/>
            <a:ext cx="11370365" cy="5569054"/>
            <a:chOff x="1648689" y="1351722"/>
            <a:chExt cx="6609072" cy="5297384"/>
          </a:xfrm>
        </p:grpSpPr>
        <p:pic>
          <p:nvPicPr>
            <p:cNvPr id="13" name="Picture 12">
              <a:extLst>
                <a:ext uri="{FF2B5EF4-FFF2-40B4-BE49-F238E27FC236}">
                  <a16:creationId xmlns:a16="http://schemas.microsoft.com/office/drawing/2014/main" id="{0A1A5EED-8B94-4E4F-BC7D-AD90FDC3FC74}"/>
                </a:ext>
              </a:extLst>
            </p:cNvPr>
            <p:cNvPicPr>
              <a:picLocks noChangeAspect="1"/>
            </p:cNvPicPr>
            <p:nvPr/>
          </p:nvPicPr>
          <p:blipFill rotWithShape="1">
            <a:blip r:embed="rId3">
              <a:extLst>
                <a:ext uri="{28A0092B-C50C-407E-A947-70E740481C1C}">
                  <a14:useLocalDpi xmlns:a14="http://schemas.microsoft.com/office/drawing/2010/main" val="0"/>
                </a:ext>
              </a:extLst>
            </a:blip>
            <a:srcRect l="14650" t="70777" r="9568" b="8139"/>
            <a:stretch/>
          </p:blipFill>
          <p:spPr>
            <a:xfrm>
              <a:off x="1648690" y="1351722"/>
              <a:ext cx="6609071" cy="3186860"/>
            </a:xfrm>
            <a:prstGeom prst="rect">
              <a:avLst/>
            </a:prstGeom>
          </p:spPr>
        </p:pic>
        <p:pic>
          <p:nvPicPr>
            <p:cNvPr id="14" name="Picture 13">
              <a:extLst>
                <a:ext uri="{FF2B5EF4-FFF2-40B4-BE49-F238E27FC236}">
                  <a16:creationId xmlns:a16="http://schemas.microsoft.com/office/drawing/2014/main" id="{CB14B428-6D40-4612-B2ED-7B7029B0C17E}"/>
                </a:ext>
              </a:extLst>
            </p:cNvPr>
            <p:cNvPicPr>
              <a:picLocks noChangeAspect="1"/>
            </p:cNvPicPr>
            <p:nvPr/>
          </p:nvPicPr>
          <p:blipFill rotWithShape="1">
            <a:blip r:embed="rId4">
              <a:extLst>
                <a:ext uri="{28A0092B-C50C-407E-A947-70E740481C1C}">
                  <a14:useLocalDpi xmlns:a14="http://schemas.microsoft.com/office/drawing/2010/main" val="0"/>
                </a:ext>
              </a:extLst>
            </a:blip>
            <a:srcRect l="14650" t="8677" r="9568" b="77360"/>
            <a:stretch/>
          </p:blipFill>
          <p:spPr>
            <a:xfrm>
              <a:off x="1648689" y="4538582"/>
              <a:ext cx="6609071" cy="2110524"/>
            </a:xfrm>
            <a:prstGeom prst="rect">
              <a:avLst/>
            </a:prstGeom>
          </p:spPr>
        </p:pic>
      </p:grpSp>
      <p:sp>
        <p:nvSpPr>
          <p:cNvPr id="25" name="TextBox 24">
            <a:extLst>
              <a:ext uri="{FF2B5EF4-FFF2-40B4-BE49-F238E27FC236}">
                <a16:creationId xmlns:a16="http://schemas.microsoft.com/office/drawing/2014/main" id="{2DED034D-9A2E-4B38-B9A8-619CD8F0A205}"/>
              </a:ext>
            </a:extLst>
          </p:cNvPr>
          <p:cNvSpPr txBox="1"/>
          <p:nvPr/>
        </p:nvSpPr>
        <p:spPr>
          <a:xfrm>
            <a:off x="618334" y="1150270"/>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a:t>
            </a:r>
          </a:p>
        </p:txBody>
      </p:sp>
      <p:sp>
        <p:nvSpPr>
          <p:cNvPr id="26" name="TextBox 25">
            <a:extLst>
              <a:ext uri="{FF2B5EF4-FFF2-40B4-BE49-F238E27FC236}">
                <a16:creationId xmlns:a16="http://schemas.microsoft.com/office/drawing/2014/main" id="{F7793505-2FF8-4596-AE59-D9B511276472}"/>
              </a:ext>
            </a:extLst>
          </p:cNvPr>
          <p:cNvSpPr txBox="1"/>
          <p:nvPr/>
        </p:nvSpPr>
        <p:spPr>
          <a:xfrm>
            <a:off x="618334" y="1652588"/>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2</a:t>
            </a:r>
          </a:p>
        </p:txBody>
      </p:sp>
      <p:sp>
        <p:nvSpPr>
          <p:cNvPr id="27" name="TextBox 26">
            <a:extLst>
              <a:ext uri="{FF2B5EF4-FFF2-40B4-BE49-F238E27FC236}">
                <a16:creationId xmlns:a16="http://schemas.microsoft.com/office/drawing/2014/main" id="{D2267718-3AE2-457C-ADC3-BA2FE0773AA7}"/>
              </a:ext>
            </a:extLst>
          </p:cNvPr>
          <p:cNvSpPr txBox="1"/>
          <p:nvPr/>
        </p:nvSpPr>
        <p:spPr>
          <a:xfrm>
            <a:off x="503584" y="2266938"/>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3</a:t>
            </a:r>
          </a:p>
        </p:txBody>
      </p:sp>
      <p:sp>
        <p:nvSpPr>
          <p:cNvPr id="28" name="TextBox 27">
            <a:extLst>
              <a:ext uri="{FF2B5EF4-FFF2-40B4-BE49-F238E27FC236}">
                <a16:creationId xmlns:a16="http://schemas.microsoft.com/office/drawing/2014/main" id="{3EB66D5A-42CA-4074-B47A-1C94E8A13150}"/>
              </a:ext>
            </a:extLst>
          </p:cNvPr>
          <p:cNvSpPr txBox="1"/>
          <p:nvPr/>
        </p:nvSpPr>
        <p:spPr>
          <a:xfrm>
            <a:off x="591828" y="2894159"/>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4</a:t>
            </a:r>
          </a:p>
        </p:txBody>
      </p:sp>
      <p:sp>
        <p:nvSpPr>
          <p:cNvPr id="29" name="TextBox 28">
            <a:extLst>
              <a:ext uri="{FF2B5EF4-FFF2-40B4-BE49-F238E27FC236}">
                <a16:creationId xmlns:a16="http://schemas.microsoft.com/office/drawing/2014/main" id="{077D351B-6625-4EE4-920D-D8A4F9225056}"/>
              </a:ext>
            </a:extLst>
          </p:cNvPr>
          <p:cNvSpPr txBox="1"/>
          <p:nvPr/>
        </p:nvSpPr>
        <p:spPr>
          <a:xfrm>
            <a:off x="591827" y="3313083"/>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5</a:t>
            </a:r>
          </a:p>
        </p:txBody>
      </p:sp>
      <p:sp>
        <p:nvSpPr>
          <p:cNvPr id="30" name="TextBox 29">
            <a:extLst>
              <a:ext uri="{FF2B5EF4-FFF2-40B4-BE49-F238E27FC236}">
                <a16:creationId xmlns:a16="http://schemas.microsoft.com/office/drawing/2014/main" id="{58EFAAD1-7A1E-4DC5-9588-5E759EA5F972}"/>
              </a:ext>
            </a:extLst>
          </p:cNvPr>
          <p:cNvSpPr txBox="1"/>
          <p:nvPr/>
        </p:nvSpPr>
        <p:spPr>
          <a:xfrm>
            <a:off x="574075" y="3863372"/>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6</a:t>
            </a:r>
          </a:p>
        </p:txBody>
      </p:sp>
      <p:sp>
        <p:nvSpPr>
          <p:cNvPr id="31" name="TextBox 30">
            <a:extLst>
              <a:ext uri="{FF2B5EF4-FFF2-40B4-BE49-F238E27FC236}">
                <a16:creationId xmlns:a16="http://schemas.microsoft.com/office/drawing/2014/main" id="{33AA7F9B-03B5-45FD-85C3-891CA28C218A}"/>
              </a:ext>
            </a:extLst>
          </p:cNvPr>
          <p:cNvSpPr txBox="1"/>
          <p:nvPr/>
        </p:nvSpPr>
        <p:spPr>
          <a:xfrm>
            <a:off x="618334" y="4417329"/>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7</a:t>
            </a:r>
          </a:p>
        </p:txBody>
      </p:sp>
      <p:sp>
        <p:nvSpPr>
          <p:cNvPr id="32" name="TextBox 31">
            <a:extLst>
              <a:ext uri="{FF2B5EF4-FFF2-40B4-BE49-F238E27FC236}">
                <a16:creationId xmlns:a16="http://schemas.microsoft.com/office/drawing/2014/main" id="{F2672D45-8E26-409B-8B3C-6B1984FB21B4}"/>
              </a:ext>
            </a:extLst>
          </p:cNvPr>
          <p:cNvSpPr txBox="1"/>
          <p:nvPr/>
        </p:nvSpPr>
        <p:spPr>
          <a:xfrm>
            <a:off x="2683714" y="4391453"/>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8</a:t>
            </a:r>
          </a:p>
        </p:txBody>
      </p:sp>
      <p:sp>
        <p:nvSpPr>
          <p:cNvPr id="33" name="TextBox 32">
            <a:extLst>
              <a:ext uri="{FF2B5EF4-FFF2-40B4-BE49-F238E27FC236}">
                <a16:creationId xmlns:a16="http://schemas.microsoft.com/office/drawing/2014/main" id="{962D1F00-9FFD-4040-B9EE-A181D18BA4F5}"/>
              </a:ext>
            </a:extLst>
          </p:cNvPr>
          <p:cNvSpPr txBox="1"/>
          <p:nvPr/>
        </p:nvSpPr>
        <p:spPr>
          <a:xfrm>
            <a:off x="6579026" y="4381844"/>
            <a:ext cx="439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9</a:t>
            </a:r>
          </a:p>
        </p:txBody>
      </p:sp>
      <p:sp>
        <p:nvSpPr>
          <p:cNvPr id="34" name="TextBox 33">
            <a:extLst>
              <a:ext uri="{FF2B5EF4-FFF2-40B4-BE49-F238E27FC236}">
                <a16:creationId xmlns:a16="http://schemas.microsoft.com/office/drawing/2014/main" id="{23A6060F-5ED5-4409-82FE-C342912EC9B6}"/>
              </a:ext>
            </a:extLst>
          </p:cNvPr>
          <p:cNvSpPr txBox="1"/>
          <p:nvPr/>
        </p:nvSpPr>
        <p:spPr>
          <a:xfrm>
            <a:off x="1912002" y="4853184"/>
            <a:ext cx="4812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10</a:t>
            </a:r>
          </a:p>
        </p:txBody>
      </p:sp>
      <p:sp>
        <p:nvSpPr>
          <p:cNvPr id="35" name="TextBox 34">
            <a:extLst>
              <a:ext uri="{FF2B5EF4-FFF2-40B4-BE49-F238E27FC236}">
                <a16:creationId xmlns:a16="http://schemas.microsoft.com/office/drawing/2014/main" id="{F4969DCC-B65B-4D3E-AD00-A8987108725E}"/>
              </a:ext>
            </a:extLst>
          </p:cNvPr>
          <p:cNvSpPr txBox="1"/>
          <p:nvPr/>
        </p:nvSpPr>
        <p:spPr>
          <a:xfrm>
            <a:off x="8080889" y="484134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11</a:t>
            </a:r>
          </a:p>
        </p:txBody>
      </p:sp>
      <p:sp>
        <p:nvSpPr>
          <p:cNvPr id="36" name="TextBox 35">
            <a:extLst>
              <a:ext uri="{FF2B5EF4-FFF2-40B4-BE49-F238E27FC236}">
                <a16:creationId xmlns:a16="http://schemas.microsoft.com/office/drawing/2014/main" id="{C66BB0FA-F7D5-471F-ADAD-5A511ADCC4E4}"/>
              </a:ext>
            </a:extLst>
          </p:cNvPr>
          <p:cNvSpPr txBox="1"/>
          <p:nvPr/>
        </p:nvSpPr>
        <p:spPr>
          <a:xfrm>
            <a:off x="1941515" y="5291962"/>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12</a:t>
            </a:r>
          </a:p>
        </p:txBody>
      </p:sp>
      <p:sp>
        <p:nvSpPr>
          <p:cNvPr id="9" name="TextBox 8">
            <a:extLst>
              <a:ext uri="{FF2B5EF4-FFF2-40B4-BE49-F238E27FC236}">
                <a16:creationId xmlns:a16="http://schemas.microsoft.com/office/drawing/2014/main" id="{8417025F-7DA6-DB47-8519-91F68AE3EFE4}"/>
              </a:ext>
            </a:extLst>
          </p:cNvPr>
          <p:cNvSpPr txBox="1"/>
          <p:nvPr/>
        </p:nvSpPr>
        <p:spPr>
          <a:xfrm>
            <a:off x="5608679" y="5315966"/>
            <a:ext cx="592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13</a:t>
            </a:r>
          </a:p>
        </p:txBody>
      </p:sp>
    </p:spTree>
    <p:extLst>
      <p:ext uri="{BB962C8B-B14F-4D97-AF65-F5344CB8AC3E}">
        <p14:creationId xmlns:p14="http://schemas.microsoft.com/office/powerpoint/2010/main" val="134337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barn(inVertic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818</Words>
  <Application>Microsoft Office PowerPoint</Application>
  <PresentationFormat>Widescreen</PresentationFormat>
  <Paragraphs>165</Paragraphs>
  <Slides>32</Slides>
  <Notes>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.VnAvant</vt:lpstr>
      <vt:lpstr>Arial</vt:lpstr>
      <vt:lpstr>Arial Rounded MT Bold</vt:lpstr>
      <vt:lpstr>Arial-Rounded</vt:lpstr>
      <vt:lpstr>Calibri</vt:lpstr>
      <vt:lpstr>Calibri Light</vt:lpstr>
      <vt:lpstr>HP001 4H</vt:lpstr>
      <vt:lpstr>Times New Roman</vt:lpstr>
      <vt:lpstr>UTM Avo</vt:lpstr>
      <vt:lpstr>Verdana</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Techsi.vn</cp:lastModifiedBy>
  <cp:revision>17</cp:revision>
  <dcterms:created xsi:type="dcterms:W3CDTF">2021-12-02T15:13:45Z</dcterms:created>
  <dcterms:modified xsi:type="dcterms:W3CDTF">2024-02-19T06:17:42Z</dcterms:modified>
</cp:coreProperties>
</file>