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25" r:id="rId5"/>
    <p:sldMasterId id="2147483737" r:id="rId6"/>
    <p:sldMasterId id="2147483749" r:id="rId7"/>
    <p:sldMasterId id="2147483764" r:id="rId8"/>
    <p:sldMasterId id="2147483779" r:id="rId9"/>
  </p:sldMasterIdLst>
  <p:notesMasterIdLst>
    <p:notesMasterId r:id="rId29"/>
  </p:notesMasterIdLst>
  <p:sldIdLst>
    <p:sldId id="259" r:id="rId10"/>
    <p:sldId id="295" r:id="rId11"/>
    <p:sldId id="2007577118" r:id="rId12"/>
    <p:sldId id="262" r:id="rId13"/>
    <p:sldId id="2007577119" r:id="rId14"/>
    <p:sldId id="2007577120" r:id="rId15"/>
    <p:sldId id="270" r:id="rId16"/>
    <p:sldId id="273" r:id="rId17"/>
    <p:sldId id="271" r:id="rId18"/>
    <p:sldId id="272" r:id="rId19"/>
    <p:sldId id="274" r:id="rId20"/>
    <p:sldId id="314" r:id="rId21"/>
    <p:sldId id="278" r:id="rId22"/>
    <p:sldId id="279" r:id="rId23"/>
    <p:sldId id="386" r:id="rId24"/>
    <p:sldId id="282" r:id="rId25"/>
    <p:sldId id="2007577117" r:id="rId26"/>
    <p:sldId id="2007577121" r:id="rId27"/>
    <p:sldId id="313"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FFCC"/>
    <a:srgbClr val="E6C0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74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D57FA-73F3-4FF1-B18C-546C2F6D6933}"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40855-C7F8-47D9-AE0E-C86BB10701E9}" type="slidenum">
              <a:rPr lang="en-US" smtClean="0"/>
              <a:t>‹#›</a:t>
            </a:fld>
            <a:endParaRPr lang="en-US"/>
          </a:p>
        </p:txBody>
      </p:sp>
    </p:spTree>
    <p:extLst>
      <p:ext uri="{BB962C8B-B14F-4D97-AF65-F5344CB8AC3E}">
        <p14:creationId xmlns:p14="http://schemas.microsoft.com/office/powerpoint/2010/main" val="3557144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4006304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1584563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131216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5.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7.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8.xml"/><Relationship Id="rId4" Type="http://schemas.openxmlformats.org/officeDocument/2006/relationships/image" Target="../media/image3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8.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294143"/>
      </p:ext>
    </p:extLst>
  </p:cSld>
  <p:clrMapOvr>
    <a:masterClrMapping/>
  </p:clrMapOvr>
  <p:transition advTm="6645"/>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747989"/>
      </p:ext>
    </p:extLst>
  </p:cSld>
  <p:clrMapOvr>
    <a:masterClrMapping/>
  </p:clrMapOvr>
  <p:transition advTm="6645"/>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C307-F3FA-38CC-03F2-1E1905F3A8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3E9E7B5-6002-5E00-4A12-6F8163A82C97}"/>
              </a:ext>
            </a:extLst>
          </p:cNvPr>
          <p:cNvSpPr>
            <a:spLocks noGrp="1"/>
          </p:cNvSpPr>
          <p:nvPr>
            <p:ph type="dt" sz="half" idx="10"/>
          </p:nvPr>
        </p:nvSpPr>
        <p:spPr>
          <a:xfrm>
            <a:off x="838200" y="6356350"/>
            <a:ext cx="2743200" cy="365125"/>
          </a:xfrm>
          <a:prstGeom prst="rect">
            <a:avLst/>
          </a:prstGeom>
        </p:spPr>
        <p:txBody>
          <a:bodyPr/>
          <a:lstStyle/>
          <a:p>
            <a:fld id="{0733E28A-4DE8-448A-893D-002C5B22328D}" type="datetimeFigureOut">
              <a:rPr lang="en-US" smtClean="0"/>
              <a:t>12/19/2024</a:t>
            </a:fld>
            <a:endParaRPr lang="en-US"/>
          </a:p>
        </p:txBody>
      </p:sp>
      <p:sp>
        <p:nvSpPr>
          <p:cNvPr id="4" name="Footer Placeholder 3">
            <a:extLst>
              <a:ext uri="{FF2B5EF4-FFF2-40B4-BE49-F238E27FC236}">
                <a16:creationId xmlns:a16="http://schemas.microsoft.com/office/drawing/2014/main" id="{9F97C784-6275-06A9-E885-E36D217870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16E4E5-26FD-20D0-7827-C160939F8F89}"/>
              </a:ext>
            </a:extLst>
          </p:cNvPr>
          <p:cNvSpPr>
            <a:spLocks noGrp="1"/>
          </p:cNvSpPr>
          <p:nvPr>
            <p:ph type="sldNum" sz="quarter" idx="12"/>
          </p:nvPr>
        </p:nvSpPr>
        <p:spPr>
          <a:xfrm>
            <a:off x="8610600" y="6356350"/>
            <a:ext cx="2743200" cy="365125"/>
          </a:xfrm>
          <a:prstGeom prst="rect">
            <a:avLst/>
          </a:prstGeom>
        </p:spPr>
        <p:txBody>
          <a:bodyPr/>
          <a:lstStyle/>
          <a:p>
            <a:fld id="{B3AE9642-27A9-4AB6-8ED9-FEEAA84A9CF4}" type="slidenum">
              <a:rPr lang="en-US" smtClean="0"/>
              <a:t>‹#›</a:t>
            </a:fld>
            <a:endParaRPr lang="en-US"/>
          </a:p>
        </p:txBody>
      </p:sp>
    </p:spTree>
    <p:extLst>
      <p:ext uri="{BB962C8B-B14F-4D97-AF65-F5344CB8AC3E}">
        <p14:creationId xmlns:p14="http://schemas.microsoft.com/office/powerpoint/2010/main" val="11889608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4F0B0-D446-AE3C-5A11-1E841DBBEC01}"/>
              </a:ext>
            </a:extLst>
          </p:cNvPr>
          <p:cNvSpPr>
            <a:spLocks noGrp="1"/>
          </p:cNvSpPr>
          <p:nvPr>
            <p:ph type="dt" sz="half" idx="10"/>
          </p:nvPr>
        </p:nvSpPr>
        <p:spPr>
          <a:xfrm>
            <a:off x="838200" y="6356350"/>
            <a:ext cx="2743200" cy="365125"/>
          </a:xfrm>
          <a:prstGeom prst="rect">
            <a:avLst/>
          </a:prstGeom>
        </p:spPr>
        <p:txBody>
          <a:bodyPr/>
          <a:lstStyle/>
          <a:p>
            <a:fld id="{0733E28A-4DE8-448A-893D-002C5B22328D}" type="datetimeFigureOut">
              <a:rPr lang="en-US" smtClean="0"/>
              <a:t>12/19/2024</a:t>
            </a:fld>
            <a:endParaRPr lang="en-US"/>
          </a:p>
        </p:txBody>
      </p:sp>
      <p:sp>
        <p:nvSpPr>
          <p:cNvPr id="3" name="Footer Placeholder 2">
            <a:extLst>
              <a:ext uri="{FF2B5EF4-FFF2-40B4-BE49-F238E27FC236}">
                <a16:creationId xmlns:a16="http://schemas.microsoft.com/office/drawing/2014/main" id="{D9AB1A62-C76C-2B2E-09E6-5D46321418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CDA849-EAD1-327D-79D3-417A371D3260}"/>
              </a:ext>
            </a:extLst>
          </p:cNvPr>
          <p:cNvSpPr>
            <a:spLocks noGrp="1"/>
          </p:cNvSpPr>
          <p:nvPr>
            <p:ph type="sldNum" sz="quarter" idx="12"/>
          </p:nvPr>
        </p:nvSpPr>
        <p:spPr>
          <a:xfrm>
            <a:off x="8610600" y="6356350"/>
            <a:ext cx="2743200" cy="365125"/>
          </a:xfrm>
          <a:prstGeom prst="rect">
            <a:avLst/>
          </a:prstGeom>
        </p:spPr>
        <p:txBody>
          <a:bodyPr/>
          <a:lstStyle/>
          <a:p>
            <a:fld id="{B3AE9642-27A9-4AB6-8ED9-FEEAA84A9CF4}" type="slidenum">
              <a:rPr lang="en-US" smtClean="0"/>
              <a:t>‹#›</a:t>
            </a:fld>
            <a:endParaRPr lang="en-US"/>
          </a:p>
        </p:txBody>
      </p:sp>
    </p:spTree>
    <p:extLst>
      <p:ext uri="{BB962C8B-B14F-4D97-AF65-F5344CB8AC3E}">
        <p14:creationId xmlns:p14="http://schemas.microsoft.com/office/powerpoint/2010/main" val="24450480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87CCC-C01C-386A-5F80-EB54DF40D0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3670B6-9AD7-095E-E5B4-44FF6EA6A2C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B08C7E-3123-C72F-B851-E4D82A3505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9496CA-972D-8539-CDBC-F8FD5F8196D2}"/>
              </a:ext>
            </a:extLst>
          </p:cNvPr>
          <p:cNvSpPr>
            <a:spLocks noGrp="1"/>
          </p:cNvSpPr>
          <p:nvPr>
            <p:ph type="dt" sz="half" idx="10"/>
          </p:nvPr>
        </p:nvSpPr>
        <p:spPr>
          <a:xfrm>
            <a:off x="838200" y="6356350"/>
            <a:ext cx="2743200" cy="365125"/>
          </a:xfrm>
          <a:prstGeom prst="rect">
            <a:avLst/>
          </a:prstGeom>
        </p:spPr>
        <p:txBody>
          <a:bodyPr/>
          <a:lstStyle/>
          <a:p>
            <a:fld id="{0733E28A-4DE8-448A-893D-002C5B22328D}" type="datetimeFigureOut">
              <a:rPr lang="en-US" smtClean="0"/>
              <a:t>12/19/2024</a:t>
            </a:fld>
            <a:endParaRPr lang="en-US"/>
          </a:p>
        </p:txBody>
      </p:sp>
      <p:sp>
        <p:nvSpPr>
          <p:cNvPr id="6" name="Footer Placeholder 5">
            <a:extLst>
              <a:ext uri="{FF2B5EF4-FFF2-40B4-BE49-F238E27FC236}">
                <a16:creationId xmlns:a16="http://schemas.microsoft.com/office/drawing/2014/main" id="{E85EEAA3-0B50-7204-FABA-CC2310722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C9822B-786C-C972-C242-D33326A2B09C}"/>
              </a:ext>
            </a:extLst>
          </p:cNvPr>
          <p:cNvSpPr>
            <a:spLocks noGrp="1"/>
          </p:cNvSpPr>
          <p:nvPr>
            <p:ph type="sldNum" sz="quarter" idx="12"/>
          </p:nvPr>
        </p:nvSpPr>
        <p:spPr>
          <a:xfrm>
            <a:off x="8610600" y="6356350"/>
            <a:ext cx="2743200" cy="365125"/>
          </a:xfrm>
          <a:prstGeom prst="rect">
            <a:avLst/>
          </a:prstGeom>
        </p:spPr>
        <p:txBody>
          <a:bodyPr/>
          <a:lstStyle/>
          <a:p>
            <a:fld id="{B3AE9642-27A9-4AB6-8ED9-FEEAA84A9CF4}" type="slidenum">
              <a:rPr lang="en-US" smtClean="0"/>
              <a:t>‹#›</a:t>
            </a:fld>
            <a:endParaRPr lang="en-US"/>
          </a:p>
        </p:txBody>
      </p:sp>
    </p:spTree>
    <p:extLst>
      <p:ext uri="{BB962C8B-B14F-4D97-AF65-F5344CB8AC3E}">
        <p14:creationId xmlns:p14="http://schemas.microsoft.com/office/powerpoint/2010/main" val="41404124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6C523-48E4-6B5F-FA1E-1064675D8BF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AD0E2E-6BB5-9AE2-2CAF-347C00FC16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4540FD-4949-5AF0-DB52-74018A4772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521E3-5A3E-0CEF-5B54-57843B425B60}"/>
              </a:ext>
            </a:extLst>
          </p:cNvPr>
          <p:cNvSpPr>
            <a:spLocks noGrp="1"/>
          </p:cNvSpPr>
          <p:nvPr>
            <p:ph type="dt" sz="half" idx="10"/>
          </p:nvPr>
        </p:nvSpPr>
        <p:spPr>
          <a:xfrm>
            <a:off x="838200" y="6356350"/>
            <a:ext cx="2743200" cy="365125"/>
          </a:xfrm>
          <a:prstGeom prst="rect">
            <a:avLst/>
          </a:prstGeom>
        </p:spPr>
        <p:txBody>
          <a:bodyPr/>
          <a:lstStyle/>
          <a:p>
            <a:fld id="{0733E28A-4DE8-448A-893D-002C5B22328D}" type="datetimeFigureOut">
              <a:rPr lang="en-US" smtClean="0"/>
              <a:t>12/19/2024</a:t>
            </a:fld>
            <a:endParaRPr lang="en-US"/>
          </a:p>
        </p:txBody>
      </p:sp>
      <p:sp>
        <p:nvSpPr>
          <p:cNvPr id="6" name="Footer Placeholder 5">
            <a:extLst>
              <a:ext uri="{FF2B5EF4-FFF2-40B4-BE49-F238E27FC236}">
                <a16:creationId xmlns:a16="http://schemas.microsoft.com/office/drawing/2014/main" id="{CD1EC2DF-B55D-1A81-069E-27061782F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9CE463-AE8E-3B16-C06C-F8081ED57AA0}"/>
              </a:ext>
            </a:extLst>
          </p:cNvPr>
          <p:cNvSpPr>
            <a:spLocks noGrp="1"/>
          </p:cNvSpPr>
          <p:nvPr>
            <p:ph type="sldNum" sz="quarter" idx="12"/>
          </p:nvPr>
        </p:nvSpPr>
        <p:spPr>
          <a:xfrm>
            <a:off x="8610600" y="6356350"/>
            <a:ext cx="2743200" cy="365125"/>
          </a:xfrm>
          <a:prstGeom prst="rect">
            <a:avLst/>
          </a:prstGeom>
        </p:spPr>
        <p:txBody>
          <a:bodyPr/>
          <a:lstStyle/>
          <a:p>
            <a:fld id="{B3AE9642-27A9-4AB6-8ED9-FEEAA84A9CF4}" type="slidenum">
              <a:rPr lang="en-US" smtClean="0"/>
              <a:t>‹#›</a:t>
            </a:fld>
            <a:endParaRPr lang="en-US"/>
          </a:p>
        </p:txBody>
      </p:sp>
    </p:spTree>
    <p:extLst>
      <p:ext uri="{BB962C8B-B14F-4D97-AF65-F5344CB8AC3E}">
        <p14:creationId xmlns:p14="http://schemas.microsoft.com/office/powerpoint/2010/main" val="20099890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F60F9-D159-C820-927A-121F040CF4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6D9A55-A9CC-5455-4B5C-04D14A417A4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27F56-E9BA-9CF1-21B4-674DF51F50BB}"/>
              </a:ext>
            </a:extLst>
          </p:cNvPr>
          <p:cNvSpPr>
            <a:spLocks noGrp="1"/>
          </p:cNvSpPr>
          <p:nvPr>
            <p:ph type="dt" sz="half" idx="10"/>
          </p:nvPr>
        </p:nvSpPr>
        <p:spPr>
          <a:xfrm>
            <a:off x="838200" y="6356350"/>
            <a:ext cx="2743200" cy="365125"/>
          </a:xfrm>
          <a:prstGeom prst="rect">
            <a:avLst/>
          </a:prstGeom>
        </p:spPr>
        <p:txBody>
          <a:bodyPr/>
          <a:lstStyle/>
          <a:p>
            <a:fld id="{0733E28A-4DE8-448A-893D-002C5B22328D}" type="datetimeFigureOut">
              <a:rPr lang="en-US" smtClean="0"/>
              <a:t>12/19/2024</a:t>
            </a:fld>
            <a:endParaRPr lang="en-US"/>
          </a:p>
        </p:txBody>
      </p:sp>
      <p:sp>
        <p:nvSpPr>
          <p:cNvPr id="5" name="Footer Placeholder 4">
            <a:extLst>
              <a:ext uri="{FF2B5EF4-FFF2-40B4-BE49-F238E27FC236}">
                <a16:creationId xmlns:a16="http://schemas.microsoft.com/office/drawing/2014/main" id="{2849064B-3695-6739-5C5E-A55B0AA697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4BB2B7-356F-3D68-05B7-B8873E5823D5}"/>
              </a:ext>
            </a:extLst>
          </p:cNvPr>
          <p:cNvSpPr>
            <a:spLocks noGrp="1"/>
          </p:cNvSpPr>
          <p:nvPr>
            <p:ph type="sldNum" sz="quarter" idx="12"/>
          </p:nvPr>
        </p:nvSpPr>
        <p:spPr>
          <a:xfrm>
            <a:off x="8610600" y="6356350"/>
            <a:ext cx="2743200" cy="365125"/>
          </a:xfrm>
          <a:prstGeom prst="rect">
            <a:avLst/>
          </a:prstGeom>
        </p:spPr>
        <p:txBody>
          <a:bodyPr/>
          <a:lstStyle/>
          <a:p>
            <a:fld id="{B3AE9642-27A9-4AB6-8ED9-FEEAA84A9CF4}" type="slidenum">
              <a:rPr lang="en-US" smtClean="0"/>
              <a:t>‹#›</a:t>
            </a:fld>
            <a:endParaRPr lang="en-US"/>
          </a:p>
        </p:txBody>
      </p:sp>
    </p:spTree>
    <p:extLst>
      <p:ext uri="{BB962C8B-B14F-4D97-AF65-F5344CB8AC3E}">
        <p14:creationId xmlns:p14="http://schemas.microsoft.com/office/powerpoint/2010/main" val="42564075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DD2BDD-8DE8-E417-D829-7CC88DF3CD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93DA34-A72D-CC52-2932-AA95AC92488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3545B-B568-56C9-522F-0B5A11DA4F8B}"/>
              </a:ext>
            </a:extLst>
          </p:cNvPr>
          <p:cNvSpPr>
            <a:spLocks noGrp="1"/>
          </p:cNvSpPr>
          <p:nvPr>
            <p:ph type="dt" sz="half" idx="10"/>
          </p:nvPr>
        </p:nvSpPr>
        <p:spPr>
          <a:xfrm>
            <a:off x="838200" y="6356350"/>
            <a:ext cx="2743200" cy="365125"/>
          </a:xfrm>
          <a:prstGeom prst="rect">
            <a:avLst/>
          </a:prstGeom>
        </p:spPr>
        <p:txBody>
          <a:bodyPr/>
          <a:lstStyle/>
          <a:p>
            <a:fld id="{0733E28A-4DE8-448A-893D-002C5B22328D}" type="datetimeFigureOut">
              <a:rPr lang="en-US" smtClean="0"/>
              <a:t>12/19/2024</a:t>
            </a:fld>
            <a:endParaRPr lang="en-US"/>
          </a:p>
        </p:txBody>
      </p:sp>
      <p:sp>
        <p:nvSpPr>
          <p:cNvPr id="5" name="Footer Placeholder 4">
            <a:extLst>
              <a:ext uri="{FF2B5EF4-FFF2-40B4-BE49-F238E27FC236}">
                <a16:creationId xmlns:a16="http://schemas.microsoft.com/office/drawing/2014/main" id="{AFB4A8FE-4919-0EDD-0011-CC1FD80CFB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2A85B7-D435-1B63-81BC-2D9634E51DA2}"/>
              </a:ext>
            </a:extLst>
          </p:cNvPr>
          <p:cNvSpPr>
            <a:spLocks noGrp="1"/>
          </p:cNvSpPr>
          <p:nvPr>
            <p:ph type="sldNum" sz="quarter" idx="12"/>
          </p:nvPr>
        </p:nvSpPr>
        <p:spPr>
          <a:xfrm>
            <a:off x="8610600" y="6356350"/>
            <a:ext cx="2743200" cy="365125"/>
          </a:xfrm>
          <a:prstGeom prst="rect">
            <a:avLst/>
          </a:prstGeom>
        </p:spPr>
        <p:txBody>
          <a:bodyPr/>
          <a:lstStyle/>
          <a:p>
            <a:fld id="{B3AE9642-27A9-4AB6-8ED9-FEEAA84A9CF4}" type="slidenum">
              <a:rPr lang="en-US" smtClean="0"/>
              <a:t>‹#›</a:t>
            </a:fld>
            <a:endParaRPr lang="en-US"/>
          </a:p>
        </p:txBody>
      </p:sp>
    </p:spTree>
    <p:extLst>
      <p:ext uri="{BB962C8B-B14F-4D97-AF65-F5344CB8AC3E}">
        <p14:creationId xmlns:p14="http://schemas.microsoft.com/office/powerpoint/2010/main" val="117910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0518354"/>
      </p:ext>
    </p:extLst>
  </p:cSld>
  <p:clrMapOvr>
    <a:masterClrMapping/>
  </p:clrMapOvr>
  <p:transition advTm="6645"/>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0898124"/>
      </p:ext>
    </p:extLst>
  </p:cSld>
  <p:clrMapOvr>
    <a:masterClrMapping/>
  </p:clrMapOvr>
  <p:transition advTm="6645"/>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6000" y="1050116"/>
            <a:ext cx="7329806" cy="1569658"/>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Việt</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78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12/19/2024</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424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554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2024/12/19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488802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3503704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0883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216664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5054678"/>
      </p:ext>
    </p:extLst>
  </p:cSld>
  <p:clrMapOvr>
    <a:masterClrMapping/>
  </p:clrMapOvr>
  <p:transition advTm="6645"/>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3059428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416645" y="3997565"/>
            <a:ext cx="3980370" cy="1979722"/>
          </a:xfrm>
          <a:prstGeom prst="rect">
            <a:avLst/>
          </a:prstGeom>
        </p:spPr>
      </p:pic>
    </p:spTree>
    <p:extLst>
      <p:ext uri="{BB962C8B-B14F-4D97-AF65-F5344CB8AC3E}">
        <p14:creationId xmlns:p14="http://schemas.microsoft.com/office/powerpoint/2010/main" val="342097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Tree>
    <p:extLst>
      <p:ext uri="{BB962C8B-B14F-4D97-AF65-F5344CB8AC3E}">
        <p14:creationId xmlns:p14="http://schemas.microsoft.com/office/powerpoint/2010/main" val="1815585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58264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055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399890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56122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026955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13257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2024/12/19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6136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5719714"/>
      </p:ext>
    </p:extLst>
  </p:cSld>
  <p:clrMapOvr>
    <a:masterClrMapping/>
  </p:clrMapOvr>
  <p:transition advTm="6645"/>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2024/12/19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01163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2024/12/19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106978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294022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33251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650276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28322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02023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6600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35035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0756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9622987"/>
      </p:ext>
    </p:extLst>
  </p:cSld>
  <p:clrMapOvr>
    <a:masterClrMapping/>
  </p:clrMapOvr>
  <p:transition advTm="6645"/>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889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186055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91186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262825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44112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82766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65085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21B7-5058-ED75-FD69-B14FBFF402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CD311-1D15-5A7B-E597-AF5194047B4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46B78A-1521-E4C2-9A06-A2FA8D9BB5E6}"/>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12/19/2024</a:t>
            </a:fld>
            <a:endParaRPr lang="en-US"/>
          </a:p>
        </p:txBody>
      </p:sp>
      <p:sp>
        <p:nvSpPr>
          <p:cNvPr id="5" name="Footer Placeholder 4">
            <a:extLst>
              <a:ext uri="{FF2B5EF4-FFF2-40B4-BE49-F238E27FC236}">
                <a16:creationId xmlns:a16="http://schemas.microsoft.com/office/drawing/2014/main" id="{B65B3520-D6B4-129F-5CFE-1350828924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DB32A4-D0FC-AFDE-3047-349DBBCCD1F4}"/>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3039984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7A67-167A-0B5F-8A86-F24F9967A9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780E83-7513-6563-5B09-0F0EB0C5105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0B162-9FD0-33EC-276D-65C3561CC4C0}"/>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12/19/2024</a:t>
            </a:fld>
            <a:endParaRPr lang="en-US"/>
          </a:p>
        </p:txBody>
      </p:sp>
      <p:sp>
        <p:nvSpPr>
          <p:cNvPr id="5" name="Footer Placeholder 4">
            <a:extLst>
              <a:ext uri="{FF2B5EF4-FFF2-40B4-BE49-F238E27FC236}">
                <a16:creationId xmlns:a16="http://schemas.microsoft.com/office/drawing/2014/main" id="{D4E1008E-86C4-B595-F1FD-2E4E905554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D769B-9058-BD3D-7CD7-E9A795EC26E3}"/>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9617429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D0FB-0F26-CC2E-1F28-F35B526EAB4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D20977-724C-DEE7-3C19-43462F08739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693574-48A2-C99B-271C-092A86A92B2E}"/>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12/19/2024</a:t>
            </a:fld>
            <a:endParaRPr lang="en-US"/>
          </a:p>
        </p:txBody>
      </p:sp>
      <p:sp>
        <p:nvSpPr>
          <p:cNvPr id="5" name="Footer Placeholder 4">
            <a:extLst>
              <a:ext uri="{FF2B5EF4-FFF2-40B4-BE49-F238E27FC236}">
                <a16:creationId xmlns:a16="http://schemas.microsoft.com/office/drawing/2014/main" id="{385DAEEE-5A06-FD3D-5E7B-3DD1F8B783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28508B-9990-8FD1-72EC-92028678FB60}"/>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3136305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7701530"/>
      </p:ext>
    </p:extLst>
  </p:cSld>
  <p:clrMapOvr>
    <a:masterClrMapping/>
  </p:clrMapOvr>
  <p:transition advTm="6645"/>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19F31-01D9-9288-98C4-4D619AFF2D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E94551-7078-4F8B-599F-159C01CC804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FB68E-A693-89D7-1560-8059C43B9C9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EA115F-D86B-C4A3-2F9A-03A6855A697B}"/>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12/19/2024</a:t>
            </a:fld>
            <a:endParaRPr lang="en-US"/>
          </a:p>
        </p:txBody>
      </p:sp>
      <p:sp>
        <p:nvSpPr>
          <p:cNvPr id="6" name="Footer Placeholder 5">
            <a:extLst>
              <a:ext uri="{FF2B5EF4-FFF2-40B4-BE49-F238E27FC236}">
                <a16:creationId xmlns:a16="http://schemas.microsoft.com/office/drawing/2014/main" id="{E4E920C1-9859-C329-66BC-8E70FCEFA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036A98-F8C3-E36E-824F-964D5CEC8D9C}"/>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2007846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5E4A-DA58-4005-C92F-A67463D5C32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95A7FF7-8F2C-FF02-18B6-B010E55877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CEC541-0430-B22E-8B32-3F3E0D1EB1D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98AF3-5635-8704-4C7D-960ECB6C64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DD6011-62B0-FF8F-6C5E-692D823AEB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DCE8D5-4324-AB15-6A5B-5E49B3F0F58A}"/>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12/19/2024</a:t>
            </a:fld>
            <a:endParaRPr lang="en-US"/>
          </a:p>
        </p:txBody>
      </p:sp>
      <p:sp>
        <p:nvSpPr>
          <p:cNvPr id="8" name="Footer Placeholder 7">
            <a:extLst>
              <a:ext uri="{FF2B5EF4-FFF2-40B4-BE49-F238E27FC236}">
                <a16:creationId xmlns:a16="http://schemas.microsoft.com/office/drawing/2014/main" id="{DB96F790-4277-54BB-CE30-F53CEB8CC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2C02250-6160-94B8-4298-71C80EDA6E7D}"/>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2837906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24E39-B38A-0E21-C56D-2353490A76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880DB19-E246-C03E-4B4C-5FE2A3A75ED6}"/>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12/19/2024</a:t>
            </a:fld>
            <a:endParaRPr lang="en-US"/>
          </a:p>
        </p:txBody>
      </p:sp>
      <p:sp>
        <p:nvSpPr>
          <p:cNvPr id="4" name="Footer Placeholder 3">
            <a:extLst>
              <a:ext uri="{FF2B5EF4-FFF2-40B4-BE49-F238E27FC236}">
                <a16:creationId xmlns:a16="http://schemas.microsoft.com/office/drawing/2014/main" id="{457A69BE-4D70-2702-4A9D-C11B54ADA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0D1255-0239-03A9-8A4C-B6DC60E2D0D9}"/>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637425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ADAAB-EA18-6E5F-D09B-FB275C0790C3}"/>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12/19/2024</a:t>
            </a:fld>
            <a:endParaRPr lang="en-US"/>
          </a:p>
        </p:txBody>
      </p:sp>
      <p:sp>
        <p:nvSpPr>
          <p:cNvPr id="3" name="Footer Placeholder 2">
            <a:extLst>
              <a:ext uri="{FF2B5EF4-FFF2-40B4-BE49-F238E27FC236}">
                <a16:creationId xmlns:a16="http://schemas.microsoft.com/office/drawing/2014/main" id="{B2C19D9B-072E-60A8-129C-A428F0B7F9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3F5465-DC38-8108-02E7-68344FC0A20A}"/>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377874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C742-3B5A-5293-D1BD-DA475DA677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4DC411-4022-F521-C3E7-C446B98765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569A64-41B8-6284-3641-5E1F109ADCB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D6D04C-3F10-E998-42F1-F893B075FD15}"/>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12/19/2024</a:t>
            </a:fld>
            <a:endParaRPr lang="en-US"/>
          </a:p>
        </p:txBody>
      </p:sp>
      <p:sp>
        <p:nvSpPr>
          <p:cNvPr id="6" name="Footer Placeholder 5">
            <a:extLst>
              <a:ext uri="{FF2B5EF4-FFF2-40B4-BE49-F238E27FC236}">
                <a16:creationId xmlns:a16="http://schemas.microsoft.com/office/drawing/2014/main" id="{CD12EB06-5B7B-9304-D681-5C5FF51A79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BEB8A4-2A47-56B4-2E7E-ECB91DC1ACD8}"/>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6240809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E44A-C359-BA5F-F2AA-894A5F1391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FA5139-2160-E340-6BBD-B2246673AC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0DF2A3-F9A2-8E8D-D0F8-B8B687CC78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F5669-7A3B-2324-5F7E-7FB8CB7D460D}"/>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12/19/2024</a:t>
            </a:fld>
            <a:endParaRPr lang="en-US"/>
          </a:p>
        </p:txBody>
      </p:sp>
      <p:sp>
        <p:nvSpPr>
          <p:cNvPr id="6" name="Footer Placeholder 5">
            <a:extLst>
              <a:ext uri="{FF2B5EF4-FFF2-40B4-BE49-F238E27FC236}">
                <a16:creationId xmlns:a16="http://schemas.microsoft.com/office/drawing/2014/main" id="{B959D436-2EC7-66A1-57C7-A6ED5BAD94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C50615-963F-4993-F585-1427465FCAC3}"/>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37415702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27C9-9EEC-4B9A-CD22-5CE4101A05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35E9D6-3EB6-85B4-212B-9F250148B9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92D43-D1AC-92DD-F911-30236E62706E}"/>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12/19/2024</a:t>
            </a:fld>
            <a:endParaRPr lang="en-US"/>
          </a:p>
        </p:txBody>
      </p:sp>
      <p:sp>
        <p:nvSpPr>
          <p:cNvPr id="5" name="Footer Placeholder 4">
            <a:extLst>
              <a:ext uri="{FF2B5EF4-FFF2-40B4-BE49-F238E27FC236}">
                <a16:creationId xmlns:a16="http://schemas.microsoft.com/office/drawing/2014/main" id="{7829834C-26EB-DE96-38BD-A602138C6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2C2A83-1B16-AC15-0E82-4E9446F63E68}"/>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2682599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CECAC0-03B3-F1E9-9F18-5D13279FDC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1576D9-97F8-BFC7-4508-165FD122739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BD344-54C4-7307-C715-84282F236507}"/>
              </a:ext>
            </a:extLst>
          </p:cNvPr>
          <p:cNvSpPr>
            <a:spLocks noGrp="1"/>
          </p:cNvSpPr>
          <p:nvPr>
            <p:ph type="dt" sz="half" idx="10"/>
          </p:nvPr>
        </p:nvSpPr>
        <p:spPr>
          <a:xfrm>
            <a:off x="838200" y="6356350"/>
            <a:ext cx="2743200" cy="365125"/>
          </a:xfrm>
          <a:prstGeom prst="rect">
            <a:avLst/>
          </a:prstGeom>
        </p:spPr>
        <p:txBody>
          <a:bodyPr/>
          <a:lstStyle/>
          <a:p>
            <a:fld id="{B4411E4C-64CA-47C6-BDB5-B1DF4B1F51CE}" type="datetimeFigureOut">
              <a:rPr lang="en-US" smtClean="0"/>
              <a:t>12/19/2024</a:t>
            </a:fld>
            <a:endParaRPr lang="en-US"/>
          </a:p>
        </p:txBody>
      </p:sp>
      <p:sp>
        <p:nvSpPr>
          <p:cNvPr id="5" name="Footer Placeholder 4">
            <a:extLst>
              <a:ext uri="{FF2B5EF4-FFF2-40B4-BE49-F238E27FC236}">
                <a16:creationId xmlns:a16="http://schemas.microsoft.com/office/drawing/2014/main" id="{8FFB4E37-60C1-396A-3510-505CDDE86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C0C38-575E-BB3D-EF34-9E373CEAE278}"/>
              </a:ext>
            </a:extLst>
          </p:cNvPr>
          <p:cNvSpPr>
            <a:spLocks noGrp="1"/>
          </p:cNvSpPr>
          <p:nvPr>
            <p:ph type="sldNum" sz="quarter" idx="12"/>
          </p:nvPr>
        </p:nvSpPr>
        <p:spPr>
          <a:xfrm>
            <a:off x="8610600" y="6356350"/>
            <a:ext cx="2743200" cy="365125"/>
          </a:xfrm>
          <a:prstGeom prst="rect">
            <a:avLst/>
          </a:prstGeom>
        </p:spPr>
        <p:txBody>
          <a:bodyPr/>
          <a:lstStyle/>
          <a:p>
            <a:fld id="{B2A73EB6-824E-4982-94DB-87390413A72C}" type="slidenum">
              <a:rPr lang="en-US" smtClean="0"/>
              <a:t>‹#›</a:t>
            </a:fld>
            <a:endParaRPr lang="en-US"/>
          </a:p>
        </p:txBody>
      </p:sp>
    </p:spTree>
    <p:extLst>
      <p:ext uri="{BB962C8B-B14F-4D97-AF65-F5344CB8AC3E}">
        <p14:creationId xmlns:p14="http://schemas.microsoft.com/office/powerpoint/2010/main" val="14055892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97151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42292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7016753"/>
      </p:ext>
    </p:extLst>
  </p:cSld>
  <p:clrMapOvr>
    <a:masterClrMapping/>
  </p:clrMapOvr>
  <p:transition advTm="6645"/>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573395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81513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55238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17925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7169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45537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63129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14619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262592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297012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3907661"/>
      </p:ext>
    </p:extLst>
  </p:cSld>
  <p:clrMapOvr>
    <a:masterClrMapping/>
  </p:clrMapOvr>
  <p:transition advTm="6645"/>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4252620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5"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2" name="Picture 1"/>
          <p:cNvPicPr>
            <a:picLocks noChangeAspect="1"/>
          </p:cNvPicPr>
          <p:nvPr userDrawn="1"/>
        </p:nvPicPr>
        <p:blipFill>
          <a:blip r:embed="rId5"/>
          <a:stretch>
            <a:fillRect/>
          </a:stretch>
        </p:blipFill>
        <p:spPr>
          <a:xfrm flipH="1">
            <a:off x="-141282" y="5516706"/>
            <a:ext cx="2389839" cy="1450974"/>
          </a:xfrm>
          <a:prstGeom prst="rect">
            <a:avLst/>
          </a:prstGeom>
        </p:spPr>
      </p:pic>
    </p:spTree>
    <p:extLst>
      <p:ext uri="{BB962C8B-B14F-4D97-AF65-F5344CB8AC3E}">
        <p14:creationId xmlns:p14="http://schemas.microsoft.com/office/powerpoint/2010/main" val="1571065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9186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7192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2417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8886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3598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9061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54740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26721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7122227"/>
      </p:ext>
    </p:extLst>
  </p:cSld>
  <p:clrMapOvr>
    <a:masterClrMapping/>
  </p:clrMapOvr>
  <p:transition advTm="6645"/>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3878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060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3624195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2756647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5"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2" name="Picture 1"/>
          <p:cNvPicPr>
            <a:picLocks noChangeAspect="1"/>
          </p:cNvPicPr>
          <p:nvPr userDrawn="1"/>
        </p:nvPicPr>
        <p:blipFill>
          <a:blip r:embed="rId5"/>
          <a:stretch>
            <a:fillRect/>
          </a:stretch>
        </p:blipFill>
        <p:spPr>
          <a:xfrm flipH="1">
            <a:off x="-141282" y="5516706"/>
            <a:ext cx="2389839" cy="1450974"/>
          </a:xfrm>
          <a:prstGeom prst="rect">
            <a:avLst/>
          </a:prstGeom>
        </p:spPr>
      </p:pic>
    </p:spTree>
    <p:extLst>
      <p:ext uri="{BB962C8B-B14F-4D97-AF65-F5344CB8AC3E}">
        <p14:creationId xmlns:p14="http://schemas.microsoft.com/office/powerpoint/2010/main" val="2675538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65418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1046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46070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558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42228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1794812"/>
      </p:ext>
    </p:extLst>
  </p:cSld>
  <p:clrMapOvr>
    <a:masterClrMapping/>
  </p:clrMapOvr>
  <p:transition advTm="6645"/>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06499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56986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1192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64613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35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0BD14-C576-14F8-C0DD-8D09F20D35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E12F2B-D341-8E8D-63F1-BD0809CD89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917C7-BF96-9701-8485-419B53D6A26A}"/>
              </a:ext>
            </a:extLst>
          </p:cNvPr>
          <p:cNvSpPr>
            <a:spLocks noGrp="1"/>
          </p:cNvSpPr>
          <p:nvPr>
            <p:ph type="dt" sz="half" idx="10"/>
          </p:nvPr>
        </p:nvSpPr>
        <p:spPr>
          <a:xfrm>
            <a:off x="838200" y="6356350"/>
            <a:ext cx="2743200" cy="365125"/>
          </a:xfrm>
          <a:prstGeom prst="rect">
            <a:avLst/>
          </a:prstGeom>
        </p:spPr>
        <p:txBody>
          <a:bodyPr/>
          <a:lstStyle/>
          <a:p>
            <a:fld id="{0733E28A-4DE8-448A-893D-002C5B22328D}" type="datetimeFigureOut">
              <a:rPr lang="en-US" smtClean="0"/>
              <a:t>12/19/2024</a:t>
            </a:fld>
            <a:endParaRPr lang="en-US"/>
          </a:p>
        </p:txBody>
      </p:sp>
      <p:sp>
        <p:nvSpPr>
          <p:cNvPr id="5" name="Footer Placeholder 4">
            <a:extLst>
              <a:ext uri="{FF2B5EF4-FFF2-40B4-BE49-F238E27FC236}">
                <a16:creationId xmlns:a16="http://schemas.microsoft.com/office/drawing/2014/main" id="{B9406654-0029-F55B-1759-7A9EEA2B32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A40440-68FE-6B68-493B-9B086EDB9C00}"/>
              </a:ext>
            </a:extLst>
          </p:cNvPr>
          <p:cNvSpPr>
            <a:spLocks noGrp="1"/>
          </p:cNvSpPr>
          <p:nvPr>
            <p:ph type="sldNum" sz="quarter" idx="12"/>
          </p:nvPr>
        </p:nvSpPr>
        <p:spPr>
          <a:xfrm>
            <a:off x="8610600" y="6356350"/>
            <a:ext cx="2743200" cy="365125"/>
          </a:xfrm>
          <a:prstGeom prst="rect">
            <a:avLst/>
          </a:prstGeom>
        </p:spPr>
        <p:txBody>
          <a:bodyPr/>
          <a:lstStyle/>
          <a:p>
            <a:fld id="{B3AE9642-27A9-4AB6-8ED9-FEEAA84A9CF4}" type="slidenum">
              <a:rPr lang="en-US" smtClean="0"/>
              <a:t>‹#›</a:t>
            </a:fld>
            <a:endParaRPr lang="en-US"/>
          </a:p>
        </p:txBody>
      </p:sp>
    </p:spTree>
    <p:extLst>
      <p:ext uri="{BB962C8B-B14F-4D97-AF65-F5344CB8AC3E}">
        <p14:creationId xmlns:p14="http://schemas.microsoft.com/office/powerpoint/2010/main" val="29169090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74FE-4688-EE83-E42F-ED512D9F3D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05DEF7F-ACF8-3521-BE15-9B6249C5FC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135-941D-4C3A-92F9-7B4C91E50E9B}"/>
              </a:ext>
            </a:extLst>
          </p:cNvPr>
          <p:cNvSpPr>
            <a:spLocks noGrp="1"/>
          </p:cNvSpPr>
          <p:nvPr>
            <p:ph type="dt" sz="half" idx="10"/>
          </p:nvPr>
        </p:nvSpPr>
        <p:spPr>
          <a:xfrm>
            <a:off x="838200" y="6356350"/>
            <a:ext cx="2743200" cy="365125"/>
          </a:xfrm>
          <a:prstGeom prst="rect">
            <a:avLst/>
          </a:prstGeom>
        </p:spPr>
        <p:txBody>
          <a:bodyPr/>
          <a:lstStyle/>
          <a:p>
            <a:fld id="{0733E28A-4DE8-448A-893D-002C5B22328D}" type="datetimeFigureOut">
              <a:rPr lang="en-US" smtClean="0"/>
              <a:t>12/19/2024</a:t>
            </a:fld>
            <a:endParaRPr lang="en-US"/>
          </a:p>
        </p:txBody>
      </p:sp>
      <p:sp>
        <p:nvSpPr>
          <p:cNvPr id="5" name="Footer Placeholder 4">
            <a:extLst>
              <a:ext uri="{FF2B5EF4-FFF2-40B4-BE49-F238E27FC236}">
                <a16:creationId xmlns:a16="http://schemas.microsoft.com/office/drawing/2014/main" id="{94EF6F62-E334-A3E3-62B2-58DCC7D3FF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67424D-C4C2-6BFE-B4DB-50A4C3590659}"/>
              </a:ext>
            </a:extLst>
          </p:cNvPr>
          <p:cNvSpPr>
            <a:spLocks noGrp="1"/>
          </p:cNvSpPr>
          <p:nvPr>
            <p:ph type="sldNum" sz="quarter" idx="12"/>
          </p:nvPr>
        </p:nvSpPr>
        <p:spPr>
          <a:xfrm>
            <a:off x="8610600" y="6356350"/>
            <a:ext cx="2743200" cy="365125"/>
          </a:xfrm>
          <a:prstGeom prst="rect">
            <a:avLst/>
          </a:prstGeom>
        </p:spPr>
        <p:txBody>
          <a:bodyPr/>
          <a:lstStyle/>
          <a:p>
            <a:fld id="{B3AE9642-27A9-4AB6-8ED9-FEEAA84A9CF4}" type="slidenum">
              <a:rPr lang="en-US" smtClean="0"/>
              <a:t>‹#›</a:t>
            </a:fld>
            <a:endParaRPr lang="en-US"/>
          </a:p>
        </p:txBody>
      </p:sp>
    </p:spTree>
    <p:extLst>
      <p:ext uri="{BB962C8B-B14F-4D97-AF65-F5344CB8AC3E}">
        <p14:creationId xmlns:p14="http://schemas.microsoft.com/office/powerpoint/2010/main" val="23538743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1AB5-3C34-5AC4-C969-7A481D86A46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F24947-69CD-2D37-8D04-F2AC6DA895C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CF6DB8-76F3-1103-F771-A241BEB61255}"/>
              </a:ext>
            </a:extLst>
          </p:cNvPr>
          <p:cNvSpPr>
            <a:spLocks noGrp="1"/>
          </p:cNvSpPr>
          <p:nvPr>
            <p:ph type="dt" sz="half" idx="10"/>
          </p:nvPr>
        </p:nvSpPr>
        <p:spPr>
          <a:xfrm>
            <a:off x="838200" y="6356350"/>
            <a:ext cx="2743200" cy="365125"/>
          </a:xfrm>
          <a:prstGeom prst="rect">
            <a:avLst/>
          </a:prstGeom>
        </p:spPr>
        <p:txBody>
          <a:bodyPr/>
          <a:lstStyle/>
          <a:p>
            <a:fld id="{0733E28A-4DE8-448A-893D-002C5B22328D}" type="datetimeFigureOut">
              <a:rPr lang="en-US" smtClean="0"/>
              <a:t>12/19/2024</a:t>
            </a:fld>
            <a:endParaRPr lang="en-US"/>
          </a:p>
        </p:txBody>
      </p:sp>
      <p:sp>
        <p:nvSpPr>
          <p:cNvPr id="5" name="Footer Placeholder 4">
            <a:extLst>
              <a:ext uri="{FF2B5EF4-FFF2-40B4-BE49-F238E27FC236}">
                <a16:creationId xmlns:a16="http://schemas.microsoft.com/office/drawing/2014/main" id="{B1ADEE86-45B1-7EAB-938D-6F340F396B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D8F711-3516-0DED-C3FE-A5F1FF587B81}"/>
              </a:ext>
            </a:extLst>
          </p:cNvPr>
          <p:cNvSpPr>
            <a:spLocks noGrp="1"/>
          </p:cNvSpPr>
          <p:nvPr>
            <p:ph type="sldNum" sz="quarter" idx="12"/>
          </p:nvPr>
        </p:nvSpPr>
        <p:spPr>
          <a:xfrm>
            <a:off x="8610600" y="6356350"/>
            <a:ext cx="2743200" cy="365125"/>
          </a:xfrm>
          <a:prstGeom prst="rect">
            <a:avLst/>
          </a:prstGeom>
        </p:spPr>
        <p:txBody>
          <a:bodyPr/>
          <a:lstStyle/>
          <a:p>
            <a:fld id="{B3AE9642-27A9-4AB6-8ED9-FEEAA84A9CF4}" type="slidenum">
              <a:rPr lang="en-US" smtClean="0"/>
              <a:t>‹#›</a:t>
            </a:fld>
            <a:endParaRPr lang="en-US"/>
          </a:p>
        </p:txBody>
      </p:sp>
    </p:spTree>
    <p:extLst>
      <p:ext uri="{BB962C8B-B14F-4D97-AF65-F5344CB8AC3E}">
        <p14:creationId xmlns:p14="http://schemas.microsoft.com/office/powerpoint/2010/main" val="24256985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3012B-26C9-6BE3-8391-A1993E75D5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F99282D-30D1-97B8-997B-CFB704D056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4BC96A-0F42-9C60-7CB3-0D757E4A213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5914C-14C1-51BD-13E8-C7AA06BC9A48}"/>
              </a:ext>
            </a:extLst>
          </p:cNvPr>
          <p:cNvSpPr>
            <a:spLocks noGrp="1"/>
          </p:cNvSpPr>
          <p:nvPr>
            <p:ph type="dt" sz="half" idx="10"/>
          </p:nvPr>
        </p:nvSpPr>
        <p:spPr>
          <a:xfrm>
            <a:off x="838200" y="6356350"/>
            <a:ext cx="2743200" cy="365125"/>
          </a:xfrm>
          <a:prstGeom prst="rect">
            <a:avLst/>
          </a:prstGeom>
        </p:spPr>
        <p:txBody>
          <a:bodyPr/>
          <a:lstStyle/>
          <a:p>
            <a:fld id="{0733E28A-4DE8-448A-893D-002C5B22328D}" type="datetimeFigureOut">
              <a:rPr lang="en-US" smtClean="0"/>
              <a:t>12/19/2024</a:t>
            </a:fld>
            <a:endParaRPr lang="en-US"/>
          </a:p>
        </p:txBody>
      </p:sp>
      <p:sp>
        <p:nvSpPr>
          <p:cNvPr id="6" name="Footer Placeholder 5">
            <a:extLst>
              <a:ext uri="{FF2B5EF4-FFF2-40B4-BE49-F238E27FC236}">
                <a16:creationId xmlns:a16="http://schemas.microsoft.com/office/drawing/2014/main" id="{D0D60203-7455-B504-8F9E-131420D9CF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CC169-825F-D151-24B9-44DB7FDBE4C6}"/>
              </a:ext>
            </a:extLst>
          </p:cNvPr>
          <p:cNvSpPr>
            <a:spLocks noGrp="1"/>
          </p:cNvSpPr>
          <p:nvPr>
            <p:ph type="sldNum" sz="quarter" idx="12"/>
          </p:nvPr>
        </p:nvSpPr>
        <p:spPr>
          <a:xfrm>
            <a:off x="8610600" y="6356350"/>
            <a:ext cx="2743200" cy="365125"/>
          </a:xfrm>
          <a:prstGeom prst="rect">
            <a:avLst/>
          </a:prstGeom>
        </p:spPr>
        <p:txBody>
          <a:bodyPr/>
          <a:lstStyle/>
          <a:p>
            <a:fld id="{B3AE9642-27A9-4AB6-8ED9-FEEAA84A9CF4}" type="slidenum">
              <a:rPr lang="en-US" smtClean="0"/>
              <a:t>‹#›</a:t>
            </a:fld>
            <a:endParaRPr lang="en-US"/>
          </a:p>
        </p:txBody>
      </p:sp>
    </p:spTree>
    <p:extLst>
      <p:ext uri="{BB962C8B-B14F-4D97-AF65-F5344CB8AC3E}">
        <p14:creationId xmlns:p14="http://schemas.microsoft.com/office/powerpoint/2010/main" val="35869062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B2034-1299-44FE-E0AD-AB101946682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BAE8AA3-E701-4283-D2B6-31F3C4AB1A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23F912-BF78-ED1A-0D4E-15356E9F07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9F3D48-8468-B4F2-8673-43336F597D9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EC658B-5912-1C9D-5D57-6757F66B2AB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47D4B-A813-D9D4-B3DB-F60AE2DD7724}"/>
              </a:ext>
            </a:extLst>
          </p:cNvPr>
          <p:cNvSpPr>
            <a:spLocks noGrp="1"/>
          </p:cNvSpPr>
          <p:nvPr>
            <p:ph type="dt" sz="half" idx="10"/>
          </p:nvPr>
        </p:nvSpPr>
        <p:spPr>
          <a:xfrm>
            <a:off x="838200" y="6356350"/>
            <a:ext cx="2743200" cy="365125"/>
          </a:xfrm>
          <a:prstGeom prst="rect">
            <a:avLst/>
          </a:prstGeom>
        </p:spPr>
        <p:txBody>
          <a:bodyPr/>
          <a:lstStyle/>
          <a:p>
            <a:fld id="{0733E28A-4DE8-448A-893D-002C5B22328D}" type="datetimeFigureOut">
              <a:rPr lang="en-US" smtClean="0"/>
              <a:t>12/19/2024</a:t>
            </a:fld>
            <a:endParaRPr lang="en-US"/>
          </a:p>
        </p:txBody>
      </p:sp>
      <p:sp>
        <p:nvSpPr>
          <p:cNvPr id="8" name="Footer Placeholder 7">
            <a:extLst>
              <a:ext uri="{FF2B5EF4-FFF2-40B4-BE49-F238E27FC236}">
                <a16:creationId xmlns:a16="http://schemas.microsoft.com/office/drawing/2014/main" id="{C7E43F98-B587-A674-8241-4498340AEB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8CB4AB-9631-15FC-E0B6-D463D1086B54}"/>
              </a:ext>
            </a:extLst>
          </p:cNvPr>
          <p:cNvSpPr>
            <a:spLocks noGrp="1"/>
          </p:cNvSpPr>
          <p:nvPr>
            <p:ph type="sldNum" sz="quarter" idx="12"/>
          </p:nvPr>
        </p:nvSpPr>
        <p:spPr>
          <a:xfrm>
            <a:off x="8610600" y="6356350"/>
            <a:ext cx="2743200" cy="365125"/>
          </a:xfrm>
          <a:prstGeom prst="rect">
            <a:avLst/>
          </a:prstGeom>
        </p:spPr>
        <p:txBody>
          <a:bodyPr/>
          <a:lstStyle/>
          <a:p>
            <a:fld id="{B3AE9642-27A9-4AB6-8ED9-FEEAA84A9CF4}" type="slidenum">
              <a:rPr lang="en-US" smtClean="0"/>
              <a:t>‹#›</a:t>
            </a:fld>
            <a:endParaRPr lang="en-US"/>
          </a:p>
        </p:txBody>
      </p:sp>
    </p:spTree>
    <p:extLst>
      <p:ext uri="{BB962C8B-B14F-4D97-AF65-F5344CB8AC3E}">
        <p14:creationId xmlns:p14="http://schemas.microsoft.com/office/powerpoint/2010/main" val="221529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8.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35.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22012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023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2024/12/19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09595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2024/12/19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374511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54816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12/19/2024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390295082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72729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01044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7609D90-C459-4052-84CE-A80D995CB9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6507" y="143074"/>
            <a:ext cx="1708507" cy="1708507"/>
          </a:xfrm>
          <a:prstGeom prst="rect">
            <a:avLst/>
          </a:prstGeom>
        </p:spPr>
      </p:pic>
    </p:spTree>
    <p:extLst>
      <p:ext uri="{BB962C8B-B14F-4D97-AF65-F5344CB8AC3E}">
        <p14:creationId xmlns:p14="http://schemas.microsoft.com/office/powerpoint/2010/main" val="21090012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6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42.png"/></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3.xml"/><Relationship Id="rId7" Type="http://schemas.openxmlformats.org/officeDocument/2006/relationships/image" Target="../media/image6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7.xml"/><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0.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7.xml"/><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82.xml"/><Relationship Id="rId6" Type="http://schemas.openxmlformats.org/officeDocument/2006/relationships/image" Target="../media/image76.png"/><Relationship Id="rId5" Type="http://schemas.openxmlformats.org/officeDocument/2006/relationships/image" Target="../media/image75.gif"/><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80.gif"/><Relationship Id="rId13" Type="http://schemas.openxmlformats.org/officeDocument/2006/relationships/image" Target="../media/image84.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3.png"/><Relationship Id="rId2" Type="http://schemas.openxmlformats.org/officeDocument/2006/relationships/image" Target="../media/image77.png"/><Relationship Id="rId16" Type="http://schemas.openxmlformats.org/officeDocument/2006/relationships/image" Target="../media/image86.png"/><Relationship Id="rId1" Type="http://schemas.openxmlformats.org/officeDocument/2006/relationships/slideLayout" Target="../slideLayouts/slideLayout53.xml"/><Relationship Id="rId6" Type="http://schemas.openxmlformats.org/officeDocument/2006/relationships/image" Target="../media/image79.png"/><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85.png"/><Relationship Id="rId10" Type="http://schemas.openxmlformats.org/officeDocument/2006/relationships/image" Target="../media/image82.png"/><Relationship Id="rId4" Type="http://schemas.openxmlformats.org/officeDocument/2006/relationships/image" Target="../media/image78.png"/><Relationship Id="rId9" Type="http://schemas.openxmlformats.org/officeDocument/2006/relationships/image" Target="../media/image81.png"/><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8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8.png"/><Relationship Id="rId4" Type="http://schemas.openxmlformats.org/officeDocument/2006/relationships/image" Target="../media/image30.png"/><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8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3.xml"/><Relationship Id="rId7" Type="http://schemas.openxmlformats.org/officeDocument/2006/relationships/image" Target="../media/image5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5667" y="398694"/>
            <a:ext cx="1744979" cy="695427"/>
            <a:chOff x="228600" y="228600"/>
            <a:chExt cx="2332704" cy="838200"/>
          </a:xfrm>
        </p:grpSpPr>
        <p:sp>
          <p:nvSpPr>
            <p:cNvPr id="3" name="Rounded Rectangle 2"/>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a:t>
              </a:r>
              <a:r>
                <a:rPr lang="en-US" sz="36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a:t>
              </a:r>
              <a:endParaRPr lang="vi-VN"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2</a:t>
              </a:r>
              <a:endParaRPr lang="vi-VN" sz="40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5" name="Text Box 23"/>
          <p:cNvSpPr txBox="1">
            <a:spLocks noChangeArrowheads="1"/>
          </p:cNvSpPr>
          <p:nvPr/>
        </p:nvSpPr>
        <p:spPr bwMode="auto">
          <a:xfrm>
            <a:off x="3162300" y="461429"/>
            <a:ext cx="5867400" cy="579438"/>
          </a:xfrm>
          <a:prstGeom prst="rect">
            <a:avLst/>
          </a:prstGeom>
          <a:noFill/>
          <a:ln>
            <a:noFill/>
          </a:ln>
          <a:effectLst/>
        </p:spPr>
        <p:txBody>
          <a:bodyPr>
            <a:spAutoFit/>
          </a:bodyPr>
          <a:lstStyle>
            <a:lvl1pPr>
              <a:defRPr sz="2800">
                <a:solidFill>
                  <a:schemeClr val="tx2"/>
                </a:solidFill>
                <a:latin typeface="Arial" charset="0"/>
              </a:defRPr>
            </a:lvl1pPr>
            <a:lvl2pPr>
              <a:defRPr sz="2500">
                <a:solidFill>
                  <a:schemeClr val="tx2"/>
                </a:solidFill>
                <a:latin typeface="Arial" charset="0"/>
              </a:defRPr>
            </a:lvl2pPr>
            <a:lvl3pPr>
              <a:defRPr sz="22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hangingPunct="0">
              <a:defRPr sz="2000">
                <a:solidFill>
                  <a:schemeClr val="tx2"/>
                </a:solidFill>
                <a:latin typeface="Arial" charset="0"/>
              </a:defRPr>
            </a:lvl6pPr>
            <a:lvl7pPr eaLnBrk="0" hangingPunct="0">
              <a:defRPr sz="2000">
                <a:solidFill>
                  <a:schemeClr val="tx2"/>
                </a:solidFill>
                <a:latin typeface="Arial" charset="0"/>
              </a:defRPr>
            </a:lvl7pPr>
            <a:lvl8pPr eaLnBrk="0" hangingPunct="0">
              <a:defRPr sz="2000">
                <a:solidFill>
                  <a:schemeClr val="tx2"/>
                </a:solidFill>
                <a:latin typeface="Arial" charset="0"/>
              </a:defRPr>
            </a:lvl8pPr>
            <a:lvl9pPr eaLnBrk="0" hangingPunct="0">
              <a:defRPr sz="2000">
                <a:solidFill>
                  <a:schemeClr val="tx2"/>
                </a:solidFill>
                <a:latin typeface="Arial" charset="0"/>
              </a:defRPr>
            </a:lvl9pPr>
          </a:lstStyle>
          <a:p>
            <a:pPr eaLnBrk="1" hangingPunct="1">
              <a:spcBef>
                <a:spcPct val="50000"/>
              </a:spcBef>
            </a:pP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tranh</a:t>
            </a:r>
            <a:r>
              <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đoán</a:t>
            </a:r>
            <a:r>
              <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có</a:t>
            </a:r>
            <a:r>
              <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vần</a:t>
            </a:r>
            <a:r>
              <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ươu</a:t>
            </a:r>
            <a:endPar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AutoShape 19"/>
          <p:cNvSpPr>
            <a:spLocks noChangeArrowheads="1"/>
          </p:cNvSpPr>
          <p:nvPr/>
        </p:nvSpPr>
        <p:spPr bwMode="auto">
          <a:xfrm>
            <a:off x="1676400" y="1219200"/>
            <a:ext cx="8686800" cy="5858232"/>
          </a:xfrm>
          <a:prstGeom prst="star4">
            <a:avLst>
              <a:gd name="adj" fmla="val 12142"/>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ươu</a:t>
            </a:r>
            <a:endPar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7455" y="1015569"/>
            <a:ext cx="2382567" cy="154555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1" y="1042565"/>
            <a:ext cx="2143125" cy="124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8433" y="4057650"/>
            <a:ext cx="2990850" cy="16192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1027" y="3900745"/>
            <a:ext cx="2790825" cy="16383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245467" y="2514601"/>
            <a:ext cx="2015295" cy="707886"/>
          </a:xfrm>
          <a:prstGeom prst="rect">
            <a:avLst/>
          </a:prstGeom>
        </p:spPr>
        <p:txBody>
          <a:bodyPr wrap="none">
            <a:spAutoFit/>
          </a:bodyPr>
          <a:lstStyle/>
          <a:p>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Bướu</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cổ</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11"/>
          <p:cNvSpPr/>
          <p:nvPr/>
        </p:nvSpPr>
        <p:spPr>
          <a:xfrm>
            <a:off x="7570846" y="2561127"/>
            <a:ext cx="2089033" cy="646331"/>
          </a:xfrm>
          <a:prstGeom prst="rect">
            <a:avLst/>
          </a:prstGeom>
        </p:spPr>
        <p:txBody>
          <a:bodyPr wrap="none">
            <a:spAutoFit/>
          </a:bodyPr>
          <a:lstStyle/>
          <a:p>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Hươu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sao</a:t>
            </a:r>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2612889" y="5675084"/>
            <a:ext cx="2271776" cy="707886"/>
          </a:xfrm>
          <a:prstGeom prst="rect">
            <a:avLst/>
          </a:prstGeom>
        </p:spPr>
        <p:txBody>
          <a:bodyPr wrap="none">
            <a:spAutoFit/>
          </a:bodyPr>
          <a:lstStyle/>
          <a:p>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Cốc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rượu</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7570846" y="5542646"/>
            <a:ext cx="2501006" cy="707886"/>
          </a:xfrm>
          <a:prstGeom prst="rect">
            <a:avLst/>
          </a:prstGeom>
        </p:spPr>
        <p:txBody>
          <a:bodyPr wrap="none">
            <a:spAutoFit/>
          </a:bodyPr>
          <a:lstStyle/>
          <a:p>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nướu</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răng</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Countdown 2 minutes-Nh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17082" y="5967472"/>
            <a:ext cx="981075" cy="436563"/>
          </a:xfrm>
          <a:prstGeom prst="rect">
            <a:avLst/>
          </a:prstGeom>
        </p:spPr>
      </p:pic>
    </p:spTree>
    <p:extLst>
      <p:ext uri="{BB962C8B-B14F-4D97-AF65-F5344CB8AC3E}">
        <p14:creationId xmlns:p14="http://schemas.microsoft.com/office/powerpoint/2010/main" val="3707215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wheel(1)">
                                      <p:cBhvr>
                                        <p:cTn id="12" dur="20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wheel(1)">
                                      <p:cBhvr>
                                        <p:cTn id="17" dur="20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wheel(1)">
                                      <p:cBhvr>
                                        <p:cTn id="22" dur="20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7"/>
                                        </p:tgtEl>
                                      </p:cBhvr>
                                    </p:cmd>
                                  </p:childTnLst>
                                </p:cTn>
                              </p:par>
                            </p:childTnLst>
                          </p:cTn>
                        </p:par>
                      </p:childTnLst>
                    </p:cTn>
                  </p:par>
                </p:childTnLst>
              </p:cTn>
              <p:nextCondLst>
                <p:cond evt="onClick" delay="0">
                  <p:tgtEl>
                    <p:spTgt spid="7"/>
                  </p:tgtEl>
                </p:cond>
              </p:nextCondLst>
            </p:seq>
            <p:video>
              <p:cMediaNode vol="80000">
                <p:cTn id="48" fill="hold" display="0">
                  <p:stCondLst>
                    <p:cond delay="indefinite"/>
                  </p:stCondLst>
                </p:cTn>
                <p:tgtEl>
                  <p:spTgt spid="7"/>
                </p:tgtEl>
              </p:cMediaNode>
            </p:video>
          </p:childTnLst>
        </p:cTn>
      </p:par>
    </p:tnLst>
    <p:bldLst>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6426" y="160338"/>
            <a:ext cx="1744979" cy="808704"/>
            <a:chOff x="228600" y="228600"/>
            <a:chExt cx="2332704" cy="838200"/>
          </a:xfrm>
        </p:grpSpPr>
        <p:sp>
          <p:nvSpPr>
            <p:cNvPr id="3" name="Rounded Rectangle 2"/>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vi-VN" sz="5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2</a:t>
              </a:r>
              <a:endParaRPr lang="vi-VN" sz="40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5" name="TextBox 4"/>
          <p:cNvSpPr txBox="1"/>
          <p:nvPr/>
        </p:nvSpPr>
        <p:spPr>
          <a:xfrm>
            <a:off x="4528754" y="384394"/>
            <a:ext cx="5413412" cy="830997"/>
          </a:xfrm>
          <a:prstGeom prst="rect">
            <a:avLst/>
          </a:prstGeom>
          <a:noFill/>
        </p:spPr>
        <p:txBody>
          <a:bodyPr wrap="square" rtlCol="0">
            <a:spAutoFit/>
          </a:bodyPr>
          <a:lstStyle/>
          <a:p>
            <a:r>
              <a:rPr lang="en-US" sz="48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ươi</a:t>
            </a:r>
            <a:r>
              <a:rPr lang="en-US" sz="48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ươu</a:t>
            </a:r>
            <a:endParaRPr lang="en-US" sz="48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bwMode="auto">
          <a:xfrm>
            <a:off x="4114800" y="2412111"/>
            <a:ext cx="3352800" cy="949711"/>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4400" b="1" dirty="0" err="1">
                <a:latin typeface="Times New Roman" panose="02020603050405020304" pitchFamily="18" charset="0"/>
                <a:ea typeface="Arial-Rounded" panose="020B0500000000000000" pitchFamily="34" charset="0"/>
                <a:cs typeface="Times New Roman" panose="02020603050405020304" pitchFamily="18" charset="0"/>
              </a:rPr>
              <a:t>ng</a:t>
            </a:r>
            <a:r>
              <a:rPr lang="en-US" sz="44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ười</a:t>
            </a:r>
            <a:endParaRPr lang="vi-VN" sz="11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ounded Rectangle 6"/>
          <p:cNvSpPr/>
          <p:nvPr/>
        </p:nvSpPr>
        <p:spPr bwMode="auto">
          <a:xfrm>
            <a:off x="4128911" y="1489181"/>
            <a:ext cx="1622119" cy="830997"/>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4400" b="1" dirty="0" err="1">
                <a:latin typeface="Times New Roman" panose="02020603050405020304" pitchFamily="18" charset="0"/>
                <a:ea typeface="Arial-Rounded" panose="020B0500000000000000" pitchFamily="34" charset="0"/>
                <a:cs typeface="Times New Roman" panose="02020603050405020304" pitchFamily="18" charset="0"/>
              </a:rPr>
              <a:t>ng</a:t>
            </a:r>
            <a:endParaRPr lang="vi-VN" sz="11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ounded Rectangle 7"/>
          <p:cNvSpPr/>
          <p:nvPr/>
        </p:nvSpPr>
        <p:spPr bwMode="auto">
          <a:xfrm>
            <a:off x="5813119" y="1489337"/>
            <a:ext cx="1654481" cy="830997"/>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44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ươi</a:t>
            </a:r>
            <a:endParaRPr lang="vi-VN" sz="11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 Box 5"/>
          <p:cNvSpPr txBox="1"/>
          <p:nvPr/>
        </p:nvSpPr>
        <p:spPr>
          <a:xfrm>
            <a:off x="1771899" y="3361823"/>
            <a:ext cx="8839200" cy="1323439"/>
          </a:xfrm>
          <a:prstGeom prst="rect">
            <a:avLst/>
          </a:prstGeom>
          <a:noFill/>
        </p:spPr>
        <p:txBody>
          <a:bodyPr wrap="square" rtlCol="0">
            <a:spAutoFit/>
          </a:bodyPr>
          <a:lstStyle/>
          <a:p>
            <a:pPr algn="ctr"/>
            <a:r>
              <a:rPr lang="en-US" sz="40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bưởi</a:t>
            </a:r>
            <a:r>
              <a:rPr lang="en-US" sz="40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40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lưới</a:t>
            </a:r>
            <a:r>
              <a:rPr lang="en-US" sz="40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mười</a:t>
            </a:r>
            <a:endParaRPr lang="en-US" sz="40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40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bướu</a:t>
            </a:r>
            <a:r>
              <a:rPr lang="en-US" sz="40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hươu</a:t>
            </a:r>
            <a:r>
              <a:rPr lang="en-US" sz="40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khướu</a:t>
            </a:r>
            <a:r>
              <a:rPr lang="en-US" sz="40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rượu</a:t>
            </a:r>
            <a:endParaRPr lang="en-US" sz="40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Minus 9"/>
          <p:cNvSpPr/>
          <p:nvPr/>
        </p:nvSpPr>
        <p:spPr bwMode="auto">
          <a:xfrm>
            <a:off x="2963694" y="3891001"/>
            <a:ext cx="965283"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Minus 10"/>
          <p:cNvSpPr/>
          <p:nvPr/>
        </p:nvSpPr>
        <p:spPr bwMode="auto">
          <a:xfrm>
            <a:off x="4782350" y="3903601"/>
            <a:ext cx="965283"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Minus 11"/>
          <p:cNvSpPr/>
          <p:nvPr/>
        </p:nvSpPr>
        <p:spPr bwMode="auto">
          <a:xfrm>
            <a:off x="6824036" y="3867881"/>
            <a:ext cx="965283"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Minus 12"/>
          <p:cNvSpPr/>
          <p:nvPr/>
        </p:nvSpPr>
        <p:spPr bwMode="auto">
          <a:xfrm>
            <a:off x="8792443" y="3909402"/>
            <a:ext cx="965283"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Minus 13"/>
          <p:cNvSpPr/>
          <p:nvPr/>
        </p:nvSpPr>
        <p:spPr bwMode="auto">
          <a:xfrm>
            <a:off x="2784429" y="4531299"/>
            <a:ext cx="965283"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Minus 14"/>
          <p:cNvSpPr/>
          <p:nvPr/>
        </p:nvSpPr>
        <p:spPr bwMode="auto">
          <a:xfrm>
            <a:off x="4845938" y="4495928"/>
            <a:ext cx="965283"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Minus 15"/>
          <p:cNvSpPr/>
          <p:nvPr/>
        </p:nvSpPr>
        <p:spPr bwMode="auto">
          <a:xfrm>
            <a:off x="6984959" y="4482874"/>
            <a:ext cx="965283"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Minus 16"/>
          <p:cNvSpPr/>
          <p:nvPr/>
        </p:nvSpPr>
        <p:spPr bwMode="auto">
          <a:xfrm>
            <a:off x="8962772" y="4552403"/>
            <a:ext cx="965283" cy="82196"/>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8" name="Picture 2" descr="D:\Users\TV1-T1\15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67" t="60091" r="68065" b="29878"/>
          <a:stretch/>
        </p:blipFill>
        <p:spPr bwMode="auto">
          <a:xfrm>
            <a:off x="2497614" y="4813964"/>
            <a:ext cx="1015917" cy="7379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1899" y="4869128"/>
            <a:ext cx="1219201" cy="5540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D:\Users\TV1-T1\15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031" t="61933" r="14338" b="31309"/>
          <a:stretch/>
        </p:blipFill>
        <p:spPr bwMode="auto">
          <a:xfrm>
            <a:off x="8530502" y="4926795"/>
            <a:ext cx="1086979" cy="512262"/>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7789319" y="5423187"/>
            <a:ext cx="2137124" cy="769441"/>
          </a:xfrm>
          <a:prstGeom prst="rect">
            <a:avLst/>
          </a:prstGeom>
        </p:spPr>
        <p:txBody>
          <a:bodyPr wrap="none">
            <a:spAutoFit/>
          </a:bodyPr>
          <a:lstStyle/>
          <a:p>
            <a:pPr lvl="0" eaLnBrk="0" fontAlgn="base" hangingPunct="0">
              <a:spcBef>
                <a:spcPct val="0"/>
              </a:spcBef>
              <a:spcAft>
                <a:spcPct val="0"/>
              </a:spcAft>
            </a:pPr>
            <a:r>
              <a:rPr lang="en-US" sz="4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ốc</a:t>
            </a:r>
            <a:r>
              <a:rPr lang="en-US" sz="4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bươu</a:t>
            </a:r>
            <a:endParaRPr lang="vi-VN" sz="2800"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ectangle 20"/>
          <p:cNvSpPr/>
          <p:nvPr/>
        </p:nvSpPr>
        <p:spPr>
          <a:xfrm>
            <a:off x="1787342" y="5488918"/>
            <a:ext cx="2379177" cy="769441"/>
          </a:xfrm>
          <a:prstGeom prst="rect">
            <a:avLst/>
          </a:prstGeom>
        </p:spPr>
        <p:txBody>
          <a:bodyPr wrap="none">
            <a:spAutoFit/>
          </a:bodyPr>
          <a:lstStyle/>
          <a:p>
            <a:pPr lvl="0" algn="ctr" eaLnBrk="0" fontAlgn="base" hangingPunct="0">
              <a:spcBef>
                <a:spcPct val="0"/>
              </a:spcBef>
              <a:spcAft>
                <a:spcPct val="0"/>
              </a:spcAft>
            </a:pPr>
            <a:r>
              <a:rPr lang="en-US" sz="4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tươi</a:t>
            </a:r>
            <a:r>
              <a:rPr lang="en-US" sz="4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cười</a:t>
            </a:r>
            <a:endParaRPr lang="vi-VN" sz="2800"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Rectangle 21"/>
          <p:cNvSpPr/>
          <p:nvPr/>
        </p:nvSpPr>
        <p:spPr>
          <a:xfrm>
            <a:off x="5012666" y="5488917"/>
            <a:ext cx="2159566" cy="707886"/>
          </a:xfrm>
          <a:prstGeom prst="rect">
            <a:avLst/>
          </a:prstGeom>
        </p:spPr>
        <p:txBody>
          <a:bodyPr wrap="none">
            <a:spAutoFit/>
          </a:bodyPr>
          <a:lstStyle/>
          <a:p>
            <a:pPr lvl="0" eaLnBrk="0" fontAlgn="base" hangingPunct="0">
              <a:spcBef>
                <a:spcPct val="0"/>
              </a:spcBef>
              <a:spcAft>
                <a:spcPct val="0"/>
              </a:spcAft>
            </a:pPr>
            <a:r>
              <a:rPr lang="en-US" sz="40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40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bưởi</a:t>
            </a:r>
            <a:endParaRPr lang="vi-VN" sz="2400"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Minus 22"/>
          <p:cNvSpPr/>
          <p:nvPr/>
        </p:nvSpPr>
        <p:spPr bwMode="auto">
          <a:xfrm>
            <a:off x="1803214" y="6096936"/>
            <a:ext cx="1202358" cy="161423"/>
          </a:xfrm>
          <a:prstGeom prst="mathMinus">
            <a:avLst/>
          </a:prstGeom>
          <a:solidFill>
            <a:srgbClr val="FF0000"/>
          </a:solid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Minus 24"/>
          <p:cNvSpPr/>
          <p:nvPr/>
        </p:nvSpPr>
        <p:spPr bwMode="auto">
          <a:xfrm>
            <a:off x="3160050" y="6111916"/>
            <a:ext cx="914823" cy="161423"/>
          </a:xfrm>
          <a:prstGeom prst="mathMinus">
            <a:avLst/>
          </a:prstGeom>
          <a:solidFill>
            <a:srgbClr val="FF0000"/>
          </a:solid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Minus 25"/>
          <p:cNvSpPr/>
          <p:nvPr/>
        </p:nvSpPr>
        <p:spPr bwMode="auto">
          <a:xfrm>
            <a:off x="6188480" y="6088357"/>
            <a:ext cx="914823" cy="137319"/>
          </a:xfrm>
          <a:prstGeom prst="mathMinus">
            <a:avLst/>
          </a:prstGeom>
          <a:solidFill>
            <a:srgbClr val="FF0000"/>
          </a:solid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Minus 26"/>
          <p:cNvSpPr/>
          <p:nvPr/>
        </p:nvSpPr>
        <p:spPr bwMode="auto">
          <a:xfrm>
            <a:off x="8686800" y="6026434"/>
            <a:ext cx="1241255" cy="166193"/>
          </a:xfrm>
          <a:prstGeom prst="mathMinus">
            <a:avLst/>
          </a:prstGeom>
          <a:solidFill>
            <a:srgbClr val="FF0000"/>
          </a:solid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35938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heel(1)">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heel(1)">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20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heel(1)">
                                      <p:cBhvr>
                                        <p:cTn id="72" dur="20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heel(1)">
                                      <p:cBhvr>
                                        <p:cTn id="77" dur="20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nodeType="clickEffect">
                                  <p:stCondLst>
                                    <p:cond delay="0"/>
                                  </p:stCondLst>
                                  <p:childTnLst>
                                    <p:set>
                                      <p:cBhvr>
                                        <p:cTn id="81" dur="1" fill="hold">
                                          <p:stCondLst>
                                            <p:cond delay="0"/>
                                          </p:stCondLst>
                                        </p:cTn>
                                        <p:tgtEl>
                                          <p:spTgt spid="6146"/>
                                        </p:tgtEl>
                                        <p:attrNameLst>
                                          <p:attrName>style.visibility</p:attrName>
                                        </p:attrNameLst>
                                      </p:cBhvr>
                                      <p:to>
                                        <p:strVal val="visible"/>
                                      </p:to>
                                    </p:set>
                                    <p:animEffect transition="in" filter="wheel(1)">
                                      <p:cBhvr>
                                        <p:cTn id="82" dur="2000"/>
                                        <p:tgtEl>
                                          <p:spTgt spid="6146"/>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wheel(1)">
                                      <p:cBhvr>
                                        <p:cTn id="87" dur="20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wheel(1)">
                                      <p:cBhvr>
                                        <p:cTn id="92" dur="20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wheel(1)">
                                      <p:cBhvr>
                                        <p:cTn id="97" dur="20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wheel(1)">
                                      <p:cBhvr>
                                        <p:cTn id="102" dur="20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wheel(1)">
                                      <p:cBhvr>
                                        <p:cTn id="107" dur="20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21" presetClass="entr" presetSubtype="1"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wheel(1)">
                                      <p:cBhvr>
                                        <p:cTn id="112" dur="20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21" presetClass="entr" presetSubtype="1" fill="hold" grpId="0" nodeType="click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wheel(1)">
                                      <p:cBhvr>
                                        <p:cTn id="11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P spid="9" grpId="1"/>
      <p:bldP spid="10" grpId="0" animBg="1"/>
      <p:bldP spid="11" grpId="0" animBg="1"/>
      <p:bldP spid="12" grpId="0" animBg="1"/>
      <p:bldP spid="13" grpId="0" animBg="1"/>
      <p:bldP spid="14" grpId="0" animBg="1"/>
      <p:bldP spid="15" grpId="0" animBg="1"/>
      <p:bldP spid="16" grpId="0" animBg="1"/>
      <p:bldP spid="17" grpId="0" animBg="1"/>
      <p:bldP spid="19" grpId="0"/>
      <p:bldP spid="21" grpId="0"/>
      <p:bldP spid="22" grpId="0"/>
      <p:bldP spid="23"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16645" y="1143000"/>
            <a:ext cx="8708289" cy="4724400"/>
            <a:chOff x="3249063" y="533400"/>
            <a:chExt cx="5322808" cy="2887717"/>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54" t="46983" r="31418" b="34052"/>
            <a:stretch/>
          </p:blipFill>
          <p:spPr bwMode="auto">
            <a:xfrm>
              <a:off x="3337719" y="533400"/>
              <a:ext cx="5234152" cy="138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911" t="29382" r="30860" b="50108"/>
            <a:stretch/>
          </p:blipFill>
          <p:spPr bwMode="auto">
            <a:xfrm>
              <a:off x="3249063" y="1920766"/>
              <a:ext cx="5234153" cy="150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ounded Rectangle 2"/>
          <p:cNvSpPr/>
          <p:nvPr/>
        </p:nvSpPr>
        <p:spPr>
          <a:xfrm>
            <a:off x="381000" y="152400"/>
            <a:ext cx="2438400" cy="685800"/>
          </a:xfrm>
          <a:prstGeom prst="roundRect">
            <a:avLst/>
          </a:prstGeom>
          <a:solidFill>
            <a:srgbClr val="FF00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VIẾT VỞ</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47800" y="228600"/>
            <a:ext cx="1765738" cy="588149"/>
            <a:chOff x="228600" y="228600"/>
            <a:chExt cx="2514600" cy="838200"/>
          </a:xfrm>
        </p:grpSpPr>
        <p:sp>
          <p:nvSpPr>
            <p:cNvPr id="3" name="Rounded Rectangle 2"/>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556" y="414347"/>
            <a:ext cx="7929553" cy="30908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99556" y="3886200"/>
            <a:ext cx="7992888" cy="2554545"/>
          </a:xfrm>
          <a:prstGeom prst="rect">
            <a:avLst/>
          </a:prstGeom>
          <a:noFill/>
        </p:spPr>
        <p:txBody>
          <a:bodyPr wrap="square" rtlCol="0">
            <a:spAutoFit/>
          </a:bodyPr>
          <a:lstStyle/>
          <a:p>
            <a:pPr indent="457200" algn="just"/>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Lạc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đặc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biệt</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bướu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to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lưng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Bướu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lạc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dự</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trữ</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chất</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béo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Nhờ</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sống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qua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uống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Lạc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giúp</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băng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qua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sa</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mạc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khô</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cằn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Lạc đà là con vật đặc biệ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8313" y="2514600"/>
            <a:ext cx="609600" cy="609600"/>
          </a:xfrm>
          <a:prstGeom prst="rect">
            <a:avLst/>
          </a:prstGeom>
        </p:spPr>
      </p:pic>
    </p:spTree>
    <p:extLst>
      <p:ext uri="{BB962C8B-B14F-4D97-AF65-F5344CB8AC3E}">
        <p14:creationId xmlns:p14="http://schemas.microsoft.com/office/powerpoint/2010/main" val="1612204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3293" fill="hold"/>
                                        <p:tgtEl>
                                          <p:spTgt spid="5"/>
                                        </p:tgtEl>
                                      </p:cBhvr>
                                    </p:cmd>
                                  </p:childTnLst>
                                </p:cTn>
                              </p:par>
                            </p:childTnLst>
                          </p:cTn>
                        </p:par>
                      </p:childTnLst>
                    </p:cTn>
                  </p:par>
                </p:childTnLst>
              </p:cTn>
              <p:nextCondLst>
                <p:cond evt="onClick" delay="0">
                  <p:tgtEl>
                    <p:spTgt spid="5"/>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49248" y="3574870"/>
            <a:ext cx="9414982" cy="2862322"/>
          </a:xfrm>
          <a:prstGeom prst="rect">
            <a:avLst/>
          </a:prstGeom>
          <a:noFill/>
        </p:spPr>
        <p:txBody>
          <a:bodyPr wrap="square" rtlCol="0">
            <a:spAutoFit/>
          </a:bodyPr>
          <a:lstStyle/>
          <a:p>
            <a:pPr indent="457200" algn="just"/>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Lạc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đà</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đặc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biệt</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bướu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to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lưng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Bướu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lạc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đà</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dự</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trữ</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chất</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béo</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Nhờ</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thế</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sống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qua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cần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ăn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uống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Lạc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đà</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giúp</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băng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qua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sa</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mạc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khô</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cằn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Group 1"/>
          <p:cNvGrpSpPr/>
          <p:nvPr/>
        </p:nvGrpSpPr>
        <p:grpSpPr>
          <a:xfrm>
            <a:off x="1524000" y="7884"/>
            <a:ext cx="1765738" cy="588149"/>
            <a:chOff x="228600" y="228600"/>
            <a:chExt cx="2514600" cy="838200"/>
          </a:xfrm>
        </p:grpSpPr>
        <p:sp>
          <p:nvSpPr>
            <p:cNvPr id="3" name="Rounded Rectangle 2"/>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vi-VN"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4</a:t>
              </a:r>
              <a:endParaRPr lang="vi-VN" sz="48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45065"/>
            <a:ext cx="3109913" cy="23288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336025" y="1036359"/>
            <a:ext cx="4572000" cy="1200329"/>
          </a:xfrm>
          <a:prstGeom prst="rect">
            <a:avLst/>
          </a:prstGeom>
          <a:solidFill>
            <a:srgbClr val="FFFFCC"/>
          </a:solidFill>
        </p:spPr>
        <p:txBody>
          <a:bodyPr>
            <a:spAutoFit/>
          </a:bodyPr>
          <a:lstStyle/>
          <a:p>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p:cNvSpPr/>
          <p:nvPr/>
        </p:nvSpPr>
        <p:spPr>
          <a:xfrm>
            <a:off x="5383387" y="1175984"/>
            <a:ext cx="4572000" cy="1384995"/>
          </a:xfrm>
          <a:prstGeom prst="rect">
            <a:avLst/>
          </a:prstGeom>
          <a:solidFill>
            <a:srgbClr val="FFFFCC"/>
          </a:solidFill>
        </p:spPr>
        <p:txBody>
          <a:bodyPr>
            <a:spAutoFit/>
          </a:bodyPr>
          <a:lstStyle/>
          <a:p>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diệu</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nhận</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vần</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ươi-ươu</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4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9861" y="3461624"/>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3532" y="3473286"/>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91" y="4083982"/>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3156" y="4027335"/>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193" y="4679798"/>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836" y="4658358"/>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8775" y="5194661"/>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6783" y="5158831"/>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190" y="6249606"/>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082" y="6224206"/>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Minus 18"/>
          <p:cNvSpPr/>
          <p:nvPr/>
        </p:nvSpPr>
        <p:spPr bwMode="auto">
          <a:xfrm>
            <a:off x="1467618" y="4607612"/>
            <a:ext cx="1478176" cy="128833"/>
          </a:xfrm>
          <a:prstGeom prst="mathMinus">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Minus 19"/>
          <p:cNvSpPr/>
          <p:nvPr/>
        </p:nvSpPr>
        <p:spPr bwMode="auto">
          <a:xfrm>
            <a:off x="5832183" y="4652113"/>
            <a:ext cx="1442552" cy="84332"/>
          </a:xfrm>
          <a:prstGeom prst="mathMinus">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Minus 20"/>
          <p:cNvSpPr/>
          <p:nvPr/>
        </p:nvSpPr>
        <p:spPr bwMode="auto">
          <a:xfrm>
            <a:off x="5004482" y="6303540"/>
            <a:ext cx="1624917" cy="112209"/>
          </a:xfrm>
          <a:prstGeom prst="mathMinus">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Rectangle 21"/>
          <p:cNvSpPr/>
          <p:nvPr/>
        </p:nvSpPr>
        <p:spPr>
          <a:xfrm>
            <a:off x="5492442" y="1059158"/>
            <a:ext cx="4572000" cy="1791260"/>
          </a:xfrm>
          <a:prstGeom prst="rect">
            <a:avLst/>
          </a:prstGeom>
          <a:solidFill>
            <a:srgbClr val="FFFFCC"/>
          </a:solidFill>
        </p:spPr>
        <p:txBody>
          <a:bodyPr>
            <a:spAutoFit/>
          </a:bodyPr>
          <a:lstStyle/>
          <a:p>
            <a:pPr>
              <a:lnSpc>
                <a:spcPct val="115000"/>
              </a:lnSpc>
            </a:pP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Lạc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bộ</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phận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đặc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biệt</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Bộ</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phận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nằm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Rectangle 22"/>
          <p:cNvSpPr/>
          <p:nvPr/>
        </p:nvSpPr>
        <p:spPr>
          <a:xfrm>
            <a:off x="5587600" y="1048665"/>
            <a:ext cx="4633259" cy="1754326"/>
          </a:xfrm>
          <a:prstGeom prst="rect">
            <a:avLst/>
          </a:prstGeom>
          <a:solidFill>
            <a:srgbClr val="FFFFCC"/>
          </a:solidFill>
        </p:spPr>
        <p:txBody>
          <a:bodyPr wrap="square">
            <a:spAutoFit/>
          </a:bodyPr>
          <a:lstStyle/>
          <a:p>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lạc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đà</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sống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cần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ăn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uống</a:t>
            </a:r>
            <a:endParaRPr lang="vi-VN"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Rectangle 23"/>
          <p:cNvSpPr/>
          <p:nvPr/>
        </p:nvSpPr>
        <p:spPr>
          <a:xfrm>
            <a:off x="5209420" y="1173540"/>
            <a:ext cx="5534780" cy="1569660"/>
          </a:xfrm>
          <a:prstGeom prst="rect">
            <a:avLst/>
          </a:prstGeom>
          <a:solidFill>
            <a:srgbClr val="FFFFCC"/>
          </a:solidFill>
        </p:spPr>
        <p:txBody>
          <a:bodyPr wrap="square">
            <a:spAutoFit/>
          </a:bodyPr>
          <a:lstStyle/>
          <a:p>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Lạc</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đà</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lợi</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ích</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p>
          <a:p>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đối</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con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sz="48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88900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heel(1)">
                                      <p:cBhvr>
                                        <p:cTn id="72" dur="20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heel(1)">
                                      <p:cBhvr>
                                        <p:cTn id="77" dur="20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heel(1)">
                                      <p:cBhvr>
                                        <p:cTn id="82" dur="20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heel(1)">
                                      <p:cBhvr>
                                        <p:cTn id="87" dur="20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heel(1)">
                                      <p:cBhvr>
                                        <p:cTn id="92" dur="20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heel(1)">
                                      <p:cBhvr>
                                        <p:cTn id="97" dur="20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heel(1)">
                                      <p:cBhvr>
                                        <p:cTn id="10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9" grpId="0" animBg="1"/>
      <p:bldP spid="20"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Loài vật nào được nhắc đến trong bài?</a:t>
            </a:r>
          </a:p>
        </p:txBody>
      </p:sp>
      <p:cxnSp>
        <p:nvCxnSpPr>
          <p:cNvPr id="15" name="Straight Connector 14"/>
          <p:cNvCxnSpPr/>
          <p:nvPr/>
        </p:nvCxnSpPr>
        <p:spPr>
          <a:xfrm>
            <a:off x="1268416" y="1324302"/>
            <a:ext cx="1627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73972" y="1329557"/>
            <a:ext cx="37212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5410" y="1981200"/>
            <a:ext cx="2896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Trên lưng lạc đà có gì đặc biệt?</a:t>
            </a:r>
          </a:p>
        </p:txBody>
      </p:sp>
      <p:sp>
        <p:nvSpPr>
          <p:cNvPr id="16" name="Rounded Rectangle 15"/>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Bướu của lạc đà có tác dụng gì?</a:t>
            </a:r>
          </a:p>
        </p:txBody>
      </p:sp>
      <p:cxnSp>
        <p:nvCxnSpPr>
          <p:cNvPr id="19" name="Straight Connector 18"/>
          <p:cNvCxnSpPr/>
          <p:nvPr/>
        </p:nvCxnSpPr>
        <p:spPr>
          <a:xfrm>
            <a:off x="3810000" y="1981200"/>
            <a:ext cx="7916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5649" y="2649234"/>
            <a:ext cx="11256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6057" y="3317268"/>
            <a:ext cx="79332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Lạc đà giúp con người những gì</a:t>
            </a:r>
          </a:p>
        </p:txBody>
      </p:sp>
      <p:cxnSp>
        <p:nvCxnSpPr>
          <p:cNvPr id="28" name="Straight Connector 27"/>
          <p:cNvCxnSpPr/>
          <p:nvPr/>
        </p:nvCxnSpPr>
        <p:spPr>
          <a:xfrm>
            <a:off x="434116" y="3917732"/>
            <a:ext cx="114436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4877" y="4565494"/>
            <a:ext cx="76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63000" y="3317268"/>
            <a:ext cx="30118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52600" y="381000"/>
            <a:ext cx="1783762" cy="579960"/>
            <a:chOff x="369236" y="228600"/>
            <a:chExt cx="2069164" cy="838200"/>
          </a:xfrm>
        </p:grpSpPr>
        <p:sp>
          <p:nvSpPr>
            <p:cNvPr id="3" name="Rounded Rectangle 2"/>
            <p:cNvSpPr/>
            <p:nvPr/>
          </p:nvSpPr>
          <p:spPr>
            <a:xfrm>
              <a:off x="761999" y="228600"/>
              <a:ext cx="1676401" cy="8382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endParaRPr lang="vi-VN" sz="4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369236" y="228600"/>
              <a:ext cx="773764"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5</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86" t="43102" r="39491"/>
          <a:stretch/>
        </p:blipFill>
        <p:spPr bwMode="auto">
          <a:xfrm>
            <a:off x="2078474" y="4716440"/>
            <a:ext cx="3791748" cy="2055443"/>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creen Clipping"/>
          <p:cNvPicPr>
            <a:picLocks noChangeAspect="1"/>
          </p:cNvPicPr>
          <p:nvPr/>
        </p:nvPicPr>
        <p:blipFill rotWithShape="1">
          <a:blip r:embed="rId3">
            <a:extLst>
              <a:ext uri="{28A0092B-C50C-407E-A947-70E740481C1C}">
                <a14:useLocalDpi xmlns:a14="http://schemas.microsoft.com/office/drawing/2010/main" val="0"/>
              </a:ext>
            </a:extLst>
          </a:blip>
          <a:srcRect l="50000" t="19111" r="5708" b="43645"/>
          <a:stretch/>
        </p:blipFill>
        <p:spPr>
          <a:xfrm>
            <a:off x="7030077" y="1981200"/>
            <a:ext cx="3617973" cy="2395614"/>
          </a:xfrm>
          <a:prstGeom prst="rect">
            <a:avLst/>
          </a:prstGeom>
          <a:ln>
            <a:noFill/>
          </a:ln>
          <a:effectLst>
            <a:softEdge rad="112500"/>
          </a:effec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6621" t="66499" r="3381"/>
          <a:stretch/>
        </p:blipFill>
        <p:spPr bwMode="auto">
          <a:xfrm>
            <a:off x="6578600" y="4418678"/>
            <a:ext cx="4439036" cy="2353206"/>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74951" y="826715"/>
            <a:ext cx="4439036" cy="707886"/>
          </a:xfrm>
          <a:prstGeom prst="rect">
            <a:avLst/>
          </a:prstGeom>
          <a:noFill/>
        </p:spPr>
        <p:txBody>
          <a:bodyPr wrap="none">
            <a:spAutoFit/>
          </a:bodyPr>
          <a:lstStyle/>
          <a:p>
            <a:pPr algn="ctr">
              <a:defRPr/>
            </a:pPr>
            <a:r>
              <a:rPr lang="en-US" sz="4000" kern="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Lợi</a:t>
            </a:r>
            <a:r>
              <a:rPr lang="en-US" sz="4000" kern="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kern="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ích</a:t>
            </a:r>
            <a:r>
              <a:rPr lang="en-US" sz="4000" kern="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kern="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kern="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kern="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vật</a:t>
            </a:r>
            <a:r>
              <a:rPr lang="en-US" sz="4000" kern="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kern="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nuôi</a:t>
            </a:r>
            <a:r>
              <a:rPr lang="en-US" sz="4000" kern="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endParaRPr lang="vi-VN" sz="2800" kern="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574221" y="1815306"/>
            <a:ext cx="4855726" cy="1301638"/>
          </a:xfrm>
          <a:prstGeom prst="rect">
            <a:avLst/>
          </a:prstGeom>
          <a:solidFill>
            <a:srgbClr val="FFFFCC"/>
          </a:solidFill>
        </p:spPr>
        <p:txBody>
          <a:bodyPr wrap="square">
            <a:spAutoFit/>
          </a:bodyPr>
          <a:lstStyle/>
          <a:p>
            <a:pPr>
              <a:lnSpc>
                <a:spcPct val="115000"/>
              </a:lnSpc>
            </a:pP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nhìn</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endParaRPr lang="vi-VN" sz="2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1543950" y="1815305"/>
            <a:ext cx="4917736" cy="2003625"/>
          </a:xfrm>
          <a:prstGeom prst="rect">
            <a:avLst/>
          </a:prstGeom>
          <a:solidFill>
            <a:srgbClr val="FFFFCC"/>
          </a:solidFill>
        </p:spPr>
        <p:txBody>
          <a:bodyPr wrap="square">
            <a:spAutoFit/>
          </a:bodyPr>
          <a:lstStyle/>
          <a:p>
            <a:pPr>
              <a:lnSpc>
                <a:spcPct val="115000"/>
              </a:lnSpc>
            </a:pP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biết</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từng</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lợi</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ích</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34620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1"/>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47776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sp>
        <p:nvSpPr>
          <p:cNvPr id="3" name="Title 1">
            <a:extLst>
              <a:ext uri="{FF2B5EF4-FFF2-40B4-BE49-F238E27FC236}">
                <a16:creationId xmlns:a16="http://schemas.microsoft.com/office/drawing/2014/main" id="{75EF70F4-9318-6543-A10F-337F0FF04722}"/>
              </a:ext>
            </a:extLst>
          </p:cNvPr>
          <p:cNvSpPr txBox="1">
            <a:spLocks/>
          </p:cNvSpPr>
          <p:nvPr/>
        </p:nvSpPr>
        <p:spPr>
          <a:xfrm>
            <a:off x="1043550" y="5105400"/>
            <a:ext cx="406916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tưới</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rau</a:t>
            </a:r>
            <a:endParaRPr lang="en-US" sz="4800" dirty="0">
              <a:solidFill>
                <a:srgbClr val="0070C0"/>
              </a:solidFill>
              <a:latin typeface="Arial-Rounded" pitchFamily="34" charset="0"/>
              <a:ea typeface="Arial-Rounded" pitchFamily="34" charset="0"/>
              <a:cs typeface="Arial-Rounded" pitchFamily="34" charset="0"/>
            </a:endParaRPr>
          </a:p>
        </p:txBody>
      </p:sp>
      <p:sp>
        <p:nvSpPr>
          <p:cNvPr id="4" name="Title 1">
            <a:extLst>
              <a:ext uri="{FF2B5EF4-FFF2-40B4-BE49-F238E27FC236}">
                <a16:creationId xmlns:a16="http://schemas.microsoft.com/office/drawing/2014/main" id="{7FFCF8D4-740F-043C-DE51-8EE231ED77C4}"/>
              </a:ext>
            </a:extLst>
          </p:cNvPr>
          <p:cNvSpPr txBox="1">
            <a:spLocks/>
          </p:cNvSpPr>
          <p:nvPr/>
        </p:nvSpPr>
        <p:spPr>
          <a:xfrm>
            <a:off x="6858000" y="5105400"/>
            <a:ext cx="406916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con hươu</a:t>
            </a:r>
            <a:endParaRPr lang="en-US" sz="4800">
              <a:solidFill>
                <a:srgbClr val="0070C0"/>
              </a:solidFill>
              <a:latin typeface="Arial-Rounded" pitchFamily="34" charset="0"/>
              <a:ea typeface="Arial-Rounded" pitchFamily="34" charset="0"/>
              <a:cs typeface="Arial-Rounded" pitchFamily="34" charset="0"/>
            </a:endParaRPr>
          </a:p>
        </p:txBody>
      </p:sp>
      <p:sp>
        <p:nvSpPr>
          <p:cNvPr id="11" name="Title 1">
            <a:extLst>
              <a:ext uri="{FF2B5EF4-FFF2-40B4-BE49-F238E27FC236}">
                <a16:creationId xmlns:a16="http://schemas.microsoft.com/office/drawing/2014/main" id="{E79306EA-5561-F389-E8EA-8A6254F7C8F2}"/>
              </a:ext>
            </a:extLst>
          </p:cNvPr>
          <p:cNvSpPr txBox="1">
            <a:spLocks/>
          </p:cNvSpPr>
          <p:nvPr/>
        </p:nvSpPr>
        <p:spPr>
          <a:xfrm>
            <a:off x="2743200" y="533400"/>
            <a:ext cx="611128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solidFill>
                  <a:prstClr val="black"/>
                </a:solidFill>
                <a:latin typeface="Arial-Rounded" pitchFamily="34" charset="0"/>
                <a:ea typeface="Arial-Rounded" pitchFamily="34" charset="0"/>
                <a:cs typeface="Arial-Rounded" pitchFamily="34" charset="0"/>
              </a:rPr>
              <a:t>Nhìn</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hình</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viết</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từ</a:t>
            </a:r>
            <a:endParaRPr lang="en-US" sz="4800" dirty="0">
              <a:solidFill>
                <a:srgbClr val="0070C0"/>
              </a:solidFill>
              <a:latin typeface="Arial-Rounded" pitchFamily="34" charset="0"/>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21E38DE4-DA3E-046D-DFCF-6FDE65F496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810" y="1790700"/>
            <a:ext cx="3276600" cy="3276600"/>
          </a:xfrm>
          <a:prstGeom prst="rect">
            <a:avLst/>
          </a:prstGeom>
        </p:spPr>
      </p:pic>
      <p:pic>
        <p:nvPicPr>
          <p:cNvPr id="13" name="Picture 2" descr="Deer animal cartoon #AD , #AD, #Sponsored, #cartoon, #animal, #Deer | Deer  cartoon, Deer illustration, Cartoon animals">
            <a:extLst>
              <a:ext uri="{FF2B5EF4-FFF2-40B4-BE49-F238E27FC236}">
                <a16:creationId xmlns:a16="http://schemas.microsoft.com/office/drawing/2014/main" id="{0C955355-FCCE-FCFC-DED1-1710837E9B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524000"/>
            <a:ext cx="4213820" cy="421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499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EE5203CC-22AF-4582-846C-B280ADB915B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33569" y="904022"/>
            <a:ext cx="1439705" cy="1439705"/>
          </a:xfrm>
          <a:prstGeom prst="rect">
            <a:avLst/>
          </a:prstGeom>
        </p:spPr>
      </p:pic>
      <p:grpSp>
        <p:nvGrpSpPr>
          <p:cNvPr id="4" name="Group 3">
            <a:extLst>
              <a:ext uri="{FF2B5EF4-FFF2-40B4-BE49-F238E27FC236}">
                <a16:creationId xmlns:a16="http://schemas.microsoft.com/office/drawing/2014/main" id="{15501BDE-7D1B-45B6-B531-00054F30130D}"/>
              </a:ext>
            </a:extLst>
          </p:cNvPr>
          <p:cNvGrpSpPr/>
          <p:nvPr/>
        </p:nvGrpSpPr>
        <p:grpSpPr>
          <a:xfrm>
            <a:off x="-1783080" y="4453526"/>
            <a:ext cx="17947916" cy="3270582"/>
            <a:chOff x="-4082495" y="2832312"/>
            <a:chExt cx="20137672" cy="4060334"/>
          </a:xfrm>
        </p:grpSpPr>
        <p:sp>
          <p:nvSpPr>
            <p:cNvPr id="5" name="Freeform: Shape 4">
              <a:extLst>
                <a:ext uri="{FF2B5EF4-FFF2-40B4-BE49-F238E27FC236}">
                  <a16:creationId xmlns:a16="http://schemas.microsoft.com/office/drawing/2014/main" id="{E7AACAB9-67AE-45FD-9E00-21D1A8265850}"/>
                </a:ext>
              </a:extLst>
            </p:cNvPr>
            <p:cNvSpPr/>
            <p:nvPr/>
          </p:nvSpPr>
          <p:spPr>
            <a:xfrm rot="205103">
              <a:off x="-4082495" y="2832312"/>
              <a:ext cx="13717709" cy="3492626"/>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 name="connsiteX0" fmla="*/ 4027252 w 7247107"/>
                <a:gd name="connsiteY0" fmla="*/ 387 h 1983163"/>
                <a:gd name="connsiteX1" fmla="*/ 7247107 w 7247107"/>
                <a:gd name="connsiteY1" fmla="*/ 1918682 h 1983163"/>
                <a:gd name="connsiteX2" fmla="*/ 71337 w 7247107"/>
                <a:gd name="connsiteY2" fmla="*/ 1983163 h 1983163"/>
                <a:gd name="connsiteX3" fmla="*/ 0 w 7247107"/>
                <a:gd name="connsiteY3" fmla="*/ 1789721 h 1983163"/>
                <a:gd name="connsiteX4" fmla="*/ 4027252 w 7247107"/>
                <a:gd name="connsiteY4" fmla="*/ 387 h 1983163"/>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485061 w 7247107"/>
                <a:gd name="connsiteY0" fmla="*/ 768 h 1536928"/>
                <a:gd name="connsiteX1" fmla="*/ 7247107 w 7247107"/>
                <a:gd name="connsiteY1" fmla="*/ 1472447 h 1536928"/>
                <a:gd name="connsiteX2" fmla="*/ 71337 w 7247107"/>
                <a:gd name="connsiteY2" fmla="*/ 1536928 h 1536928"/>
                <a:gd name="connsiteX3" fmla="*/ 0 w 7247107"/>
                <a:gd name="connsiteY3" fmla="*/ 1343486 h 1536928"/>
                <a:gd name="connsiteX4" fmla="*/ 3485061 w 7247107"/>
                <a:gd name="connsiteY4" fmla="*/ 768 h 1536928"/>
                <a:gd name="connsiteX0" fmla="*/ 3485061 w 7758684"/>
                <a:gd name="connsiteY0" fmla="*/ 2003 h 1538163"/>
                <a:gd name="connsiteX1" fmla="*/ 7758684 w 7758684"/>
                <a:gd name="connsiteY1" fmla="*/ 1136563 h 1538163"/>
                <a:gd name="connsiteX2" fmla="*/ 71337 w 7758684"/>
                <a:gd name="connsiteY2" fmla="*/ 1538163 h 1538163"/>
                <a:gd name="connsiteX3" fmla="*/ 0 w 7758684"/>
                <a:gd name="connsiteY3" fmla="*/ 1344721 h 1538163"/>
                <a:gd name="connsiteX4" fmla="*/ 3485061 w 7758684"/>
                <a:gd name="connsiteY4" fmla="*/ 2003 h 1538163"/>
                <a:gd name="connsiteX0" fmla="*/ 3484794 w 7758684"/>
                <a:gd name="connsiteY0" fmla="*/ 3452 h 1342927"/>
                <a:gd name="connsiteX1" fmla="*/ 7758684 w 7758684"/>
                <a:gd name="connsiteY1" fmla="*/ 941327 h 1342927"/>
                <a:gd name="connsiteX2" fmla="*/ 71337 w 7758684"/>
                <a:gd name="connsiteY2" fmla="*/ 1342927 h 1342927"/>
                <a:gd name="connsiteX3" fmla="*/ 0 w 7758684"/>
                <a:gd name="connsiteY3" fmla="*/ 1149485 h 1342927"/>
                <a:gd name="connsiteX4" fmla="*/ 3484794 w 7758684"/>
                <a:gd name="connsiteY4" fmla="*/ 3452 h 1342927"/>
                <a:gd name="connsiteX0" fmla="*/ 3484794 w 8372306"/>
                <a:gd name="connsiteY0" fmla="*/ 23940 h 1363415"/>
                <a:gd name="connsiteX1" fmla="*/ 8372306 w 8372306"/>
                <a:gd name="connsiteY1" fmla="*/ 747657 h 1363415"/>
                <a:gd name="connsiteX2" fmla="*/ 71337 w 8372306"/>
                <a:gd name="connsiteY2" fmla="*/ 1363415 h 1363415"/>
                <a:gd name="connsiteX3" fmla="*/ 0 w 8372306"/>
                <a:gd name="connsiteY3" fmla="*/ 1169973 h 1363415"/>
                <a:gd name="connsiteX4" fmla="*/ 3484794 w 8372306"/>
                <a:gd name="connsiteY4" fmla="*/ 23940 h 13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306" h="1363415">
                  <a:moveTo>
                    <a:pt x="3484794" y="23940"/>
                  </a:moveTo>
                  <a:cubicBezTo>
                    <a:pt x="4880178" y="-46446"/>
                    <a:pt x="7637495" y="-4139"/>
                    <a:pt x="8372306" y="747657"/>
                  </a:cubicBezTo>
                  <a:lnTo>
                    <a:pt x="71337" y="1363415"/>
                  </a:lnTo>
                  <a:lnTo>
                    <a:pt x="0" y="1169973"/>
                  </a:lnTo>
                  <a:cubicBezTo>
                    <a:pt x="0" y="235169"/>
                    <a:pt x="2089410" y="94326"/>
                    <a:pt x="3484794" y="23940"/>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9" name="Freeform: Shape 8">
              <a:extLst>
                <a:ext uri="{FF2B5EF4-FFF2-40B4-BE49-F238E27FC236}">
                  <a16:creationId xmlns:a16="http://schemas.microsoft.com/office/drawing/2014/main" id="{B1DD3360-A59F-478B-8CEC-567D694FD0A2}"/>
                </a:ext>
              </a:extLst>
            </p:cNvPr>
            <p:cNvSpPr/>
            <p:nvPr/>
          </p:nvSpPr>
          <p:spPr>
            <a:xfrm>
              <a:off x="-351414" y="2896782"/>
              <a:ext cx="8760478" cy="1344792"/>
            </a:xfrm>
            <a:custGeom>
              <a:avLst/>
              <a:gdLst>
                <a:gd name="connsiteX0" fmla="*/ 76029 w 8760478"/>
                <a:gd name="connsiteY0" fmla="*/ 158798 h 1344791"/>
                <a:gd name="connsiteX1" fmla="*/ 761829 w 8760478"/>
                <a:gd name="connsiteY1" fmla="*/ 417878 h 1344791"/>
                <a:gd name="connsiteX2" fmla="*/ 1386669 w 8760478"/>
                <a:gd name="connsiteY2" fmla="*/ 387398 h 1344791"/>
                <a:gd name="connsiteX3" fmla="*/ 2331549 w 8760478"/>
                <a:gd name="connsiteY3" fmla="*/ 478838 h 1344791"/>
                <a:gd name="connsiteX4" fmla="*/ 2880189 w 8760478"/>
                <a:gd name="connsiteY4" fmla="*/ 692198 h 1344791"/>
                <a:gd name="connsiteX5" fmla="*/ 3642189 w 8760478"/>
                <a:gd name="connsiteY5" fmla="*/ 570278 h 1344791"/>
                <a:gd name="connsiteX6" fmla="*/ 4465149 w 8760478"/>
                <a:gd name="connsiteY6" fmla="*/ 829358 h 1344791"/>
                <a:gd name="connsiteX7" fmla="*/ 5211909 w 8760478"/>
                <a:gd name="connsiteY7" fmla="*/ 753158 h 1344791"/>
                <a:gd name="connsiteX8" fmla="*/ 5928189 w 8760478"/>
                <a:gd name="connsiteY8" fmla="*/ 1103678 h 1344791"/>
                <a:gd name="connsiteX9" fmla="*/ 6674949 w 8760478"/>
                <a:gd name="connsiteY9" fmla="*/ 936038 h 1344791"/>
                <a:gd name="connsiteX10" fmla="*/ 7101669 w 8760478"/>
                <a:gd name="connsiteY10" fmla="*/ 1317038 h 1344791"/>
                <a:gd name="connsiteX11" fmla="*/ 8092269 w 8760478"/>
                <a:gd name="connsiteY11" fmla="*/ 1240838 h 1344791"/>
                <a:gd name="connsiteX12" fmla="*/ 8427549 w 8760478"/>
                <a:gd name="connsiteY12" fmla="*/ 1301798 h 1344791"/>
                <a:gd name="connsiteX13" fmla="*/ 8732349 w 8760478"/>
                <a:gd name="connsiteY13" fmla="*/ 1301798 h 1344791"/>
                <a:gd name="connsiteX14" fmla="*/ 7680789 w 8760478"/>
                <a:gd name="connsiteY14" fmla="*/ 753158 h 1344791"/>
                <a:gd name="connsiteX15" fmla="*/ 5303349 w 8760478"/>
                <a:gd name="connsiteY15" fmla="*/ 204518 h 1344791"/>
                <a:gd name="connsiteX16" fmla="*/ 2834469 w 8760478"/>
                <a:gd name="connsiteY16" fmla="*/ 36878 h 1344791"/>
                <a:gd name="connsiteX17" fmla="*/ 1127589 w 8760478"/>
                <a:gd name="connsiteY17" fmla="*/ 6398 h 1344791"/>
                <a:gd name="connsiteX18" fmla="*/ 136989 w 8760478"/>
                <a:gd name="connsiteY18" fmla="*/ 128318 h 1344791"/>
                <a:gd name="connsiteX19" fmla="*/ 76029 w 8760478"/>
                <a:gd name="connsiteY19" fmla="*/ 158798 h 13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0478" h="1344791">
                  <a:moveTo>
                    <a:pt x="76029" y="158798"/>
                  </a:moveTo>
                  <a:cubicBezTo>
                    <a:pt x="180169" y="207058"/>
                    <a:pt x="543389" y="379778"/>
                    <a:pt x="761829" y="417878"/>
                  </a:cubicBezTo>
                  <a:cubicBezTo>
                    <a:pt x="980269" y="455978"/>
                    <a:pt x="1125049" y="377238"/>
                    <a:pt x="1386669" y="387398"/>
                  </a:cubicBezTo>
                  <a:cubicBezTo>
                    <a:pt x="1648289" y="397558"/>
                    <a:pt x="2082629" y="428038"/>
                    <a:pt x="2331549" y="478838"/>
                  </a:cubicBezTo>
                  <a:cubicBezTo>
                    <a:pt x="2580469" y="529638"/>
                    <a:pt x="2661749" y="676958"/>
                    <a:pt x="2880189" y="692198"/>
                  </a:cubicBezTo>
                  <a:cubicBezTo>
                    <a:pt x="3098629" y="707438"/>
                    <a:pt x="3378029" y="547418"/>
                    <a:pt x="3642189" y="570278"/>
                  </a:cubicBezTo>
                  <a:cubicBezTo>
                    <a:pt x="3906349" y="593138"/>
                    <a:pt x="4203529" y="798878"/>
                    <a:pt x="4465149" y="829358"/>
                  </a:cubicBezTo>
                  <a:cubicBezTo>
                    <a:pt x="4726769" y="859838"/>
                    <a:pt x="4968069" y="707438"/>
                    <a:pt x="5211909" y="753158"/>
                  </a:cubicBezTo>
                  <a:cubicBezTo>
                    <a:pt x="5455749" y="798878"/>
                    <a:pt x="5684349" y="1073198"/>
                    <a:pt x="5928189" y="1103678"/>
                  </a:cubicBezTo>
                  <a:cubicBezTo>
                    <a:pt x="6172029" y="1134158"/>
                    <a:pt x="6479369" y="900478"/>
                    <a:pt x="6674949" y="936038"/>
                  </a:cubicBezTo>
                  <a:cubicBezTo>
                    <a:pt x="6870529" y="971598"/>
                    <a:pt x="6865449" y="1266238"/>
                    <a:pt x="7101669" y="1317038"/>
                  </a:cubicBezTo>
                  <a:cubicBezTo>
                    <a:pt x="7337889" y="1367838"/>
                    <a:pt x="7871289" y="1243378"/>
                    <a:pt x="8092269" y="1240838"/>
                  </a:cubicBezTo>
                  <a:cubicBezTo>
                    <a:pt x="8313249" y="1238298"/>
                    <a:pt x="8320869" y="1291638"/>
                    <a:pt x="8427549" y="1301798"/>
                  </a:cubicBezTo>
                  <a:cubicBezTo>
                    <a:pt x="8534229" y="1311958"/>
                    <a:pt x="8856809" y="1393238"/>
                    <a:pt x="8732349" y="1301798"/>
                  </a:cubicBezTo>
                  <a:cubicBezTo>
                    <a:pt x="8607889" y="1210358"/>
                    <a:pt x="8252289" y="936038"/>
                    <a:pt x="7680789" y="753158"/>
                  </a:cubicBezTo>
                  <a:cubicBezTo>
                    <a:pt x="7109289" y="570278"/>
                    <a:pt x="6111069" y="323898"/>
                    <a:pt x="5303349" y="204518"/>
                  </a:cubicBezTo>
                  <a:cubicBezTo>
                    <a:pt x="4495629" y="85138"/>
                    <a:pt x="3530429" y="69898"/>
                    <a:pt x="2834469" y="36878"/>
                  </a:cubicBezTo>
                  <a:cubicBezTo>
                    <a:pt x="2138509" y="3858"/>
                    <a:pt x="1577169" y="-8842"/>
                    <a:pt x="1127589" y="6398"/>
                  </a:cubicBezTo>
                  <a:cubicBezTo>
                    <a:pt x="678009" y="21638"/>
                    <a:pt x="314789" y="100378"/>
                    <a:pt x="136989" y="128318"/>
                  </a:cubicBezTo>
                  <a:cubicBezTo>
                    <a:pt x="-40811" y="156258"/>
                    <a:pt x="-28111" y="110538"/>
                    <a:pt x="76029" y="158798"/>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6" name="Freeform: Shape 5">
              <a:extLst>
                <a:ext uri="{FF2B5EF4-FFF2-40B4-BE49-F238E27FC236}">
                  <a16:creationId xmlns:a16="http://schemas.microsoft.com/office/drawing/2014/main" id="{509F99DC-9A7A-49C6-8E5D-3A85415F3B56}"/>
                </a:ext>
              </a:extLst>
            </p:cNvPr>
            <p:cNvSpPr/>
            <p:nvPr/>
          </p:nvSpPr>
          <p:spPr>
            <a:xfrm>
              <a:off x="2964018" y="3977958"/>
              <a:ext cx="13091159" cy="2880042"/>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107" h="1725397">
                  <a:moveTo>
                    <a:pt x="3988341" y="543"/>
                  </a:moveTo>
                  <a:cubicBezTo>
                    <a:pt x="5196192" y="22036"/>
                    <a:pt x="7247107" y="726112"/>
                    <a:pt x="7247107" y="1660916"/>
                  </a:cubicBezTo>
                  <a:lnTo>
                    <a:pt x="71337" y="1725397"/>
                  </a:lnTo>
                  <a:lnTo>
                    <a:pt x="0" y="1531955"/>
                  </a:lnTo>
                  <a:cubicBezTo>
                    <a:pt x="0" y="597151"/>
                    <a:pt x="2780490" y="-20950"/>
                    <a:pt x="3988341" y="543"/>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7" name="Freeform: Shape 6">
              <a:extLst>
                <a:ext uri="{FF2B5EF4-FFF2-40B4-BE49-F238E27FC236}">
                  <a16:creationId xmlns:a16="http://schemas.microsoft.com/office/drawing/2014/main" id="{040AABC3-3851-461D-9103-BFA5632C5F45}"/>
                </a:ext>
              </a:extLst>
            </p:cNvPr>
            <p:cNvSpPr/>
            <p:nvPr/>
          </p:nvSpPr>
          <p:spPr>
            <a:xfrm>
              <a:off x="-3512637" y="4325226"/>
              <a:ext cx="10103796" cy="2532774"/>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258767 w 7101192"/>
                <a:gd name="connsiteY0" fmla="*/ 0 h 1636193"/>
                <a:gd name="connsiteX1" fmla="*/ 7101192 w 7101192"/>
                <a:gd name="connsiteY1" fmla="*/ 1636193 h 1636193"/>
                <a:gd name="connsiteX2" fmla="*/ 0 w 7101192"/>
                <a:gd name="connsiteY2" fmla="*/ 1636193 h 1636193"/>
                <a:gd name="connsiteX3" fmla="*/ 3258767 w 7101192"/>
                <a:gd name="connsiteY3" fmla="*/ 0 h 16361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54935 h 1610528"/>
                <a:gd name="connsiteX1" fmla="*/ 7101192 w 7101192"/>
                <a:gd name="connsiteY1" fmla="*/ 1610528 h 1610528"/>
                <a:gd name="connsiteX2" fmla="*/ 0 w 7101192"/>
                <a:gd name="connsiteY2" fmla="*/ 1610528 h 1610528"/>
                <a:gd name="connsiteX3" fmla="*/ 2996120 w 7101192"/>
                <a:gd name="connsiteY3" fmla="*/ 54935 h 1610528"/>
                <a:gd name="connsiteX0" fmla="*/ 2996120 w 7101192"/>
                <a:gd name="connsiteY0" fmla="*/ 70249 h 1625842"/>
                <a:gd name="connsiteX1" fmla="*/ 7101192 w 7101192"/>
                <a:gd name="connsiteY1" fmla="*/ 1625842 h 1625842"/>
                <a:gd name="connsiteX2" fmla="*/ 0 w 7101192"/>
                <a:gd name="connsiteY2" fmla="*/ 1625842 h 1625842"/>
                <a:gd name="connsiteX3" fmla="*/ 2996120 w 7101192"/>
                <a:gd name="connsiteY3" fmla="*/ 70249 h 1625842"/>
                <a:gd name="connsiteX0" fmla="*/ 2996120 w 7101192"/>
                <a:gd name="connsiteY0" fmla="*/ 30810 h 1586403"/>
                <a:gd name="connsiteX1" fmla="*/ 7101192 w 7101192"/>
                <a:gd name="connsiteY1" fmla="*/ 1586403 h 1586403"/>
                <a:gd name="connsiteX2" fmla="*/ 0 w 7101192"/>
                <a:gd name="connsiteY2" fmla="*/ 1586403 h 1586403"/>
                <a:gd name="connsiteX3" fmla="*/ 2996120 w 7101192"/>
                <a:gd name="connsiteY3" fmla="*/ 30810 h 1586403"/>
                <a:gd name="connsiteX0" fmla="*/ 2928163 w 7101192"/>
                <a:gd name="connsiteY0" fmla="*/ 31981 h 1549692"/>
                <a:gd name="connsiteX1" fmla="*/ 7101192 w 7101192"/>
                <a:gd name="connsiteY1" fmla="*/ 1549692 h 1549692"/>
                <a:gd name="connsiteX2" fmla="*/ 0 w 7101192"/>
                <a:gd name="connsiteY2" fmla="*/ 1549692 h 1549692"/>
                <a:gd name="connsiteX3" fmla="*/ 2928163 w 7101192"/>
                <a:gd name="connsiteY3" fmla="*/ 31981 h 1549692"/>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3018771 w 7508930"/>
                <a:gd name="connsiteY0" fmla="*/ 11 h 2098584"/>
                <a:gd name="connsiteX1" fmla="*/ 7508930 w 7508930"/>
                <a:gd name="connsiteY1" fmla="*/ 2098584 h 2098584"/>
                <a:gd name="connsiteX2" fmla="*/ 0 w 7508930"/>
                <a:gd name="connsiteY2" fmla="*/ 2073329 h 2098584"/>
                <a:gd name="connsiteX3" fmla="*/ 3018771 w 7508930"/>
                <a:gd name="connsiteY3" fmla="*/ 11 h 2098584"/>
              </a:gdLst>
              <a:ahLst/>
              <a:cxnLst>
                <a:cxn ang="0">
                  <a:pos x="connsiteX0" y="connsiteY0"/>
                </a:cxn>
                <a:cxn ang="0">
                  <a:pos x="connsiteX1" y="connsiteY1"/>
                </a:cxn>
                <a:cxn ang="0">
                  <a:pos x="connsiteX2" y="connsiteY2"/>
                </a:cxn>
                <a:cxn ang="0">
                  <a:pos x="connsiteX3" y="connsiteY3"/>
                </a:cxn>
              </a:cxnLst>
              <a:rect l="l" t="t" r="r" b="b"/>
              <a:pathLst>
                <a:path w="7508930" h="2098584">
                  <a:moveTo>
                    <a:pt x="3018771" y="11"/>
                  </a:moveTo>
                  <a:cubicBezTo>
                    <a:pt x="4270259" y="4220"/>
                    <a:pt x="7033236" y="1492093"/>
                    <a:pt x="7508930" y="2098584"/>
                  </a:cubicBezTo>
                  <a:lnTo>
                    <a:pt x="0" y="2073329"/>
                  </a:lnTo>
                  <a:cubicBezTo>
                    <a:pt x="0" y="1138525"/>
                    <a:pt x="1767283" y="-4198"/>
                    <a:pt x="3018771" y="11"/>
                  </a:cubicBezTo>
                  <a:close/>
                </a:path>
              </a:pathLst>
            </a:custGeom>
            <a:solidFill>
              <a:srgbClr val="9AE066"/>
            </a:solidFill>
            <a:ln w="5715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8" name="Freeform: Shape 7">
              <a:extLst>
                <a:ext uri="{FF2B5EF4-FFF2-40B4-BE49-F238E27FC236}">
                  <a16:creationId xmlns:a16="http://schemas.microsoft.com/office/drawing/2014/main" id="{EFBD7E10-E261-4EA7-BC1F-FD24C2881070}"/>
                </a:ext>
              </a:extLst>
            </p:cNvPr>
            <p:cNvSpPr/>
            <p:nvPr/>
          </p:nvSpPr>
          <p:spPr>
            <a:xfrm>
              <a:off x="-27916" y="4366676"/>
              <a:ext cx="6520148" cy="2525970"/>
            </a:xfrm>
            <a:custGeom>
              <a:avLst/>
              <a:gdLst>
                <a:gd name="connsiteX0" fmla="*/ 114607 w 6587737"/>
                <a:gd name="connsiteY0" fmla="*/ 555 h 2510639"/>
                <a:gd name="connsiteX1" fmla="*/ 541327 w 6587737"/>
                <a:gd name="connsiteY1" fmla="*/ 396795 h 2510639"/>
                <a:gd name="connsiteX2" fmla="*/ 1044247 w 6587737"/>
                <a:gd name="connsiteY2" fmla="*/ 655875 h 2510639"/>
                <a:gd name="connsiteX3" fmla="*/ 1470967 w 6587737"/>
                <a:gd name="connsiteY3" fmla="*/ 991155 h 2510639"/>
                <a:gd name="connsiteX4" fmla="*/ 2309167 w 6587737"/>
                <a:gd name="connsiteY4" fmla="*/ 1250235 h 2510639"/>
                <a:gd name="connsiteX5" fmla="*/ 3071167 w 6587737"/>
                <a:gd name="connsiteY5" fmla="*/ 1509315 h 2510639"/>
                <a:gd name="connsiteX6" fmla="*/ 3391207 w 6587737"/>
                <a:gd name="connsiteY6" fmla="*/ 1905555 h 2510639"/>
                <a:gd name="connsiteX7" fmla="*/ 4336087 w 6587737"/>
                <a:gd name="connsiteY7" fmla="*/ 2073195 h 2510639"/>
                <a:gd name="connsiteX8" fmla="*/ 5159047 w 6587737"/>
                <a:gd name="connsiteY8" fmla="*/ 2256075 h 2510639"/>
                <a:gd name="connsiteX9" fmla="*/ 6576367 w 6587737"/>
                <a:gd name="connsiteY9" fmla="*/ 2499915 h 2510639"/>
                <a:gd name="connsiteX10" fmla="*/ 5768647 w 6587737"/>
                <a:gd name="connsiteY10" fmla="*/ 1875075 h 2510639"/>
                <a:gd name="connsiteX11" fmla="*/ 4747567 w 6587737"/>
                <a:gd name="connsiteY11" fmla="*/ 1356915 h 2510639"/>
                <a:gd name="connsiteX12" fmla="*/ 2781607 w 6587737"/>
                <a:gd name="connsiteY12" fmla="*/ 488235 h 2510639"/>
                <a:gd name="connsiteX13" fmla="*/ 114607 w 6587737"/>
                <a:gd name="connsiteY13" fmla="*/ 555 h 2510639"/>
                <a:gd name="connsiteX0" fmla="*/ 46995 w 6520125"/>
                <a:gd name="connsiteY0" fmla="*/ 16493 h 2526577"/>
                <a:gd name="connsiteX1" fmla="*/ 473715 w 6520125"/>
                <a:gd name="connsiteY1" fmla="*/ 412733 h 2526577"/>
                <a:gd name="connsiteX2" fmla="*/ 976635 w 6520125"/>
                <a:gd name="connsiteY2" fmla="*/ 671813 h 2526577"/>
                <a:gd name="connsiteX3" fmla="*/ 1403355 w 6520125"/>
                <a:gd name="connsiteY3" fmla="*/ 1007093 h 2526577"/>
                <a:gd name="connsiteX4" fmla="*/ 2241555 w 6520125"/>
                <a:gd name="connsiteY4" fmla="*/ 1266173 h 2526577"/>
                <a:gd name="connsiteX5" fmla="*/ 3003555 w 6520125"/>
                <a:gd name="connsiteY5" fmla="*/ 1525253 h 2526577"/>
                <a:gd name="connsiteX6" fmla="*/ 3323595 w 6520125"/>
                <a:gd name="connsiteY6" fmla="*/ 1921493 h 2526577"/>
                <a:gd name="connsiteX7" fmla="*/ 4268475 w 6520125"/>
                <a:gd name="connsiteY7" fmla="*/ 2089133 h 2526577"/>
                <a:gd name="connsiteX8" fmla="*/ 5091435 w 6520125"/>
                <a:gd name="connsiteY8" fmla="*/ 2272013 h 2526577"/>
                <a:gd name="connsiteX9" fmla="*/ 6508755 w 6520125"/>
                <a:gd name="connsiteY9" fmla="*/ 2515853 h 2526577"/>
                <a:gd name="connsiteX10" fmla="*/ 5701035 w 6520125"/>
                <a:gd name="connsiteY10" fmla="*/ 1891013 h 2526577"/>
                <a:gd name="connsiteX11" fmla="*/ 4679955 w 6520125"/>
                <a:gd name="connsiteY11" fmla="*/ 1372853 h 2526577"/>
                <a:gd name="connsiteX12" fmla="*/ 1645984 w 6520125"/>
                <a:gd name="connsiteY12" fmla="*/ 206416 h 2526577"/>
                <a:gd name="connsiteX13" fmla="*/ 46995 w 6520125"/>
                <a:gd name="connsiteY13" fmla="*/ 16493 h 2526577"/>
                <a:gd name="connsiteX0" fmla="*/ 46995 w 6520147"/>
                <a:gd name="connsiteY0" fmla="*/ 15886 h 2525970"/>
                <a:gd name="connsiteX1" fmla="*/ 473715 w 6520147"/>
                <a:gd name="connsiteY1" fmla="*/ 412126 h 2525970"/>
                <a:gd name="connsiteX2" fmla="*/ 976635 w 6520147"/>
                <a:gd name="connsiteY2" fmla="*/ 671206 h 2525970"/>
                <a:gd name="connsiteX3" fmla="*/ 1403355 w 6520147"/>
                <a:gd name="connsiteY3" fmla="*/ 1006486 h 2525970"/>
                <a:gd name="connsiteX4" fmla="*/ 2241555 w 6520147"/>
                <a:gd name="connsiteY4" fmla="*/ 1265566 h 2525970"/>
                <a:gd name="connsiteX5" fmla="*/ 3003555 w 6520147"/>
                <a:gd name="connsiteY5" fmla="*/ 1524646 h 2525970"/>
                <a:gd name="connsiteX6" fmla="*/ 3323595 w 6520147"/>
                <a:gd name="connsiteY6" fmla="*/ 1920886 h 2525970"/>
                <a:gd name="connsiteX7" fmla="*/ 4268475 w 6520147"/>
                <a:gd name="connsiteY7" fmla="*/ 2088526 h 2525970"/>
                <a:gd name="connsiteX8" fmla="*/ 5091435 w 6520147"/>
                <a:gd name="connsiteY8" fmla="*/ 2271406 h 2525970"/>
                <a:gd name="connsiteX9" fmla="*/ 6508755 w 6520147"/>
                <a:gd name="connsiteY9" fmla="*/ 2515246 h 2525970"/>
                <a:gd name="connsiteX10" fmla="*/ 5701035 w 6520147"/>
                <a:gd name="connsiteY10" fmla="*/ 1890406 h 2525970"/>
                <a:gd name="connsiteX11" fmla="*/ 4671546 w 6520147"/>
                <a:gd name="connsiteY11" fmla="*/ 1335026 h 2525970"/>
                <a:gd name="connsiteX12" fmla="*/ 1645984 w 6520147"/>
                <a:gd name="connsiteY12" fmla="*/ 205809 h 2525970"/>
                <a:gd name="connsiteX13" fmla="*/ 46995 w 6520147"/>
                <a:gd name="connsiteY13" fmla="*/ 15886 h 2525970"/>
                <a:gd name="connsiteX0" fmla="*/ 46995 w 6520148"/>
                <a:gd name="connsiteY0" fmla="*/ 15886 h 2525970"/>
                <a:gd name="connsiteX1" fmla="*/ 473715 w 6520148"/>
                <a:gd name="connsiteY1" fmla="*/ 412126 h 2525970"/>
                <a:gd name="connsiteX2" fmla="*/ 976635 w 6520148"/>
                <a:gd name="connsiteY2" fmla="*/ 671206 h 2525970"/>
                <a:gd name="connsiteX3" fmla="*/ 1403355 w 6520148"/>
                <a:gd name="connsiteY3" fmla="*/ 1006486 h 2525970"/>
                <a:gd name="connsiteX4" fmla="*/ 2241555 w 6520148"/>
                <a:gd name="connsiteY4" fmla="*/ 1265566 h 2525970"/>
                <a:gd name="connsiteX5" fmla="*/ 3003555 w 6520148"/>
                <a:gd name="connsiteY5" fmla="*/ 1524646 h 2525970"/>
                <a:gd name="connsiteX6" fmla="*/ 3323595 w 6520148"/>
                <a:gd name="connsiteY6" fmla="*/ 1920886 h 2525970"/>
                <a:gd name="connsiteX7" fmla="*/ 4268475 w 6520148"/>
                <a:gd name="connsiteY7" fmla="*/ 2088526 h 2525970"/>
                <a:gd name="connsiteX8" fmla="*/ 5091435 w 6520148"/>
                <a:gd name="connsiteY8" fmla="*/ 2271406 h 2525970"/>
                <a:gd name="connsiteX9" fmla="*/ 6508755 w 6520148"/>
                <a:gd name="connsiteY9" fmla="*/ 2515246 h 2525970"/>
                <a:gd name="connsiteX10" fmla="*/ 5701035 w 6520148"/>
                <a:gd name="connsiteY10" fmla="*/ 1890406 h 2525970"/>
                <a:gd name="connsiteX11" fmla="*/ 4671546 w 6520148"/>
                <a:gd name="connsiteY11" fmla="*/ 1335026 h 2525970"/>
                <a:gd name="connsiteX12" fmla="*/ 1645984 w 6520148"/>
                <a:gd name="connsiteY12" fmla="*/ 205809 h 2525970"/>
                <a:gd name="connsiteX13" fmla="*/ 46995 w 6520148"/>
                <a:gd name="connsiteY13" fmla="*/ 15886 h 252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0148" h="2525970">
                  <a:moveTo>
                    <a:pt x="46995" y="15886"/>
                  </a:moveTo>
                  <a:cubicBezTo>
                    <a:pt x="-148383" y="50272"/>
                    <a:pt x="318775" y="302906"/>
                    <a:pt x="473715" y="412126"/>
                  </a:cubicBezTo>
                  <a:cubicBezTo>
                    <a:pt x="628655" y="521346"/>
                    <a:pt x="821695" y="572146"/>
                    <a:pt x="976635" y="671206"/>
                  </a:cubicBezTo>
                  <a:cubicBezTo>
                    <a:pt x="1131575" y="770266"/>
                    <a:pt x="1192535" y="907426"/>
                    <a:pt x="1403355" y="1006486"/>
                  </a:cubicBezTo>
                  <a:cubicBezTo>
                    <a:pt x="1614175" y="1105546"/>
                    <a:pt x="2241555" y="1265566"/>
                    <a:pt x="2241555" y="1265566"/>
                  </a:cubicBezTo>
                  <a:cubicBezTo>
                    <a:pt x="2508255" y="1351926"/>
                    <a:pt x="2823215" y="1415426"/>
                    <a:pt x="3003555" y="1524646"/>
                  </a:cubicBezTo>
                  <a:cubicBezTo>
                    <a:pt x="3183895" y="1633866"/>
                    <a:pt x="3112775" y="1826906"/>
                    <a:pt x="3323595" y="1920886"/>
                  </a:cubicBezTo>
                  <a:cubicBezTo>
                    <a:pt x="3534415" y="2014866"/>
                    <a:pt x="3973835" y="2030106"/>
                    <a:pt x="4268475" y="2088526"/>
                  </a:cubicBezTo>
                  <a:cubicBezTo>
                    <a:pt x="4563115" y="2146946"/>
                    <a:pt x="4718055" y="2200286"/>
                    <a:pt x="5091435" y="2271406"/>
                  </a:cubicBezTo>
                  <a:cubicBezTo>
                    <a:pt x="5464815" y="2342526"/>
                    <a:pt x="6407155" y="2578746"/>
                    <a:pt x="6508755" y="2515246"/>
                  </a:cubicBezTo>
                  <a:cubicBezTo>
                    <a:pt x="6610355" y="2451746"/>
                    <a:pt x="6007236" y="2087109"/>
                    <a:pt x="5701035" y="1890406"/>
                  </a:cubicBezTo>
                  <a:cubicBezTo>
                    <a:pt x="5394834" y="1693703"/>
                    <a:pt x="5169386" y="1566166"/>
                    <a:pt x="4671546" y="1335026"/>
                  </a:cubicBezTo>
                  <a:cubicBezTo>
                    <a:pt x="4173706" y="1010836"/>
                    <a:pt x="2416742" y="425666"/>
                    <a:pt x="1645984" y="205809"/>
                  </a:cubicBezTo>
                  <a:cubicBezTo>
                    <a:pt x="875226" y="-14048"/>
                    <a:pt x="242373" y="-18500"/>
                    <a:pt x="46995" y="15886"/>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sp>
          <p:nvSpPr>
            <p:cNvPr id="10" name="Freeform: Shape 9">
              <a:extLst>
                <a:ext uri="{FF2B5EF4-FFF2-40B4-BE49-F238E27FC236}">
                  <a16:creationId xmlns:a16="http://schemas.microsoft.com/office/drawing/2014/main" id="{9344093D-E091-41FC-AC26-DAABC557B259}"/>
                </a:ext>
              </a:extLst>
            </p:cNvPr>
            <p:cNvSpPr/>
            <p:nvPr/>
          </p:nvSpPr>
          <p:spPr>
            <a:xfrm>
              <a:off x="4209061" y="3987121"/>
              <a:ext cx="10282689" cy="1890349"/>
            </a:xfrm>
            <a:custGeom>
              <a:avLst/>
              <a:gdLst>
                <a:gd name="connsiteX0" fmla="*/ 891002 w 10291825"/>
                <a:gd name="connsiteY0" fmla="*/ 1817511 h 1892129"/>
                <a:gd name="connsiteX1" fmla="*/ 1805402 w 10291825"/>
                <a:gd name="connsiteY1" fmla="*/ 1634631 h 1892129"/>
                <a:gd name="connsiteX2" fmla="*/ 1805402 w 10291825"/>
                <a:gd name="connsiteY2" fmla="*/ 1634631 h 1892129"/>
                <a:gd name="connsiteX3" fmla="*/ 2536922 w 10291825"/>
                <a:gd name="connsiteY3" fmla="*/ 1497471 h 1892129"/>
                <a:gd name="connsiteX4" fmla="*/ 3603722 w 10291825"/>
                <a:gd name="connsiteY4" fmla="*/ 1863231 h 1892129"/>
                <a:gd name="connsiteX5" fmla="*/ 4670522 w 10291825"/>
                <a:gd name="connsiteY5" fmla="*/ 1375551 h 1892129"/>
                <a:gd name="connsiteX6" fmla="*/ 5874482 w 10291825"/>
                <a:gd name="connsiteY6" fmla="*/ 1299351 h 1892129"/>
                <a:gd name="connsiteX7" fmla="*/ 6666962 w 10291825"/>
                <a:gd name="connsiteY7" fmla="*/ 933591 h 1892129"/>
                <a:gd name="connsiteX8" fmla="*/ 7428962 w 10291825"/>
                <a:gd name="connsiteY8" fmla="*/ 1177431 h 1892129"/>
                <a:gd name="connsiteX9" fmla="*/ 8130002 w 10291825"/>
                <a:gd name="connsiteY9" fmla="*/ 1009791 h 1892129"/>
                <a:gd name="connsiteX10" fmla="*/ 8785322 w 10291825"/>
                <a:gd name="connsiteY10" fmla="*/ 1131711 h 1892129"/>
                <a:gd name="connsiteX11" fmla="*/ 9410162 w 10291825"/>
                <a:gd name="connsiteY11" fmla="*/ 1482231 h 1892129"/>
                <a:gd name="connsiteX12" fmla="*/ 10065482 w 10291825"/>
                <a:gd name="connsiteY12" fmla="*/ 1238391 h 1892129"/>
                <a:gd name="connsiteX13" fmla="*/ 10156922 w 10291825"/>
                <a:gd name="connsiteY13" fmla="*/ 964071 h 1892129"/>
                <a:gd name="connsiteX14" fmla="*/ 8297642 w 10291825"/>
                <a:gd name="connsiteY14" fmla="*/ 339231 h 1892129"/>
                <a:gd name="connsiteX15" fmla="*/ 6209762 w 10291825"/>
                <a:gd name="connsiteY15" fmla="*/ 3951 h 1892129"/>
                <a:gd name="connsiteX16" fmla="*/ 4198082 w 10291825"/>
                <a:gd name="connsiteY16" fmla="*/ 171591 h 1892129"/>
                <a:gd name="connsiteX17" fmla="*/ 2719802 w 10291825"/>
                <a:gd name="connsiteY17" fmla="*/ 415431 h 1892129"/>
                <a:gd name="connsiteX18" fmla="*/ 494762 w 10291825"/>
                <a:gd name="connsiteY18" fmla="*/ 1101231 h 1892129"/>
                <a:gd name="connsiteX19" fmla="*/ 22322 w 10291825"/>
                <a:gd name="connsiteY19" fmla="*/ 1406031 h 1892129"/>
                <a:gd name="connsiteX20" fmla="*/ 936722 w 10291825"/>
                <a:gd name="connsiteY20" fmla="*/ 1847991 h 1892129"/>
                <a:gd name="connsiteX21" fmla="*/ 891002 w 10291825"/>
                <a:gd name="connsiteY21" fmla="*/ 1817511 h 1892129"/>
                <a:gd name="connsiteX0" fmla="*/ 868086 w 10268909"/>
                <a:gd name="connsiteY0" fmla="*/ 1817511 h 1890186"/>
                <a:gd name="connsiteX1" fmla="*/ 1782486 w 10268909"/>
                <a:gd name="connsiteY1" fmla="*/ 1634631 h 1890186"/>
                <a:gd name="connsiteX2" fmla="*/ 1782486 w 10268909"/>
                <a:gd name="connsiteY2" fmla="*/ 1634631 h 1890186"/>
                <a:gd name="connsiteX3" fmla="*/ 2514006 w 10268909"/>
                <a:gd name="connsiteY3" fmla="*/ 1497471 h 1890186"/>
                <a:gd name="connsiteX4" fmla="*/ 3580806 w 10268909"/>
                <a:gd name="connsiteY4" fmla="*/ 1863231 h 1890186"/>
                <a:gd name="connsiteX5" fmla="*/ 4647606 w 10268909"/>
                <a:gd name="connsiteY5" fmla="*/ 1375551 h 1890186"/>
                <a:gd name="connsiteX6" fmla="*/ 5851566 w 10268909"/>
                <a:gd name="connsiteY6" fmla="*/ 1299351 h 1890186"/>
                <a:gd name="connsiteX7" fmla="*/ 6644046 w 10268909"/>
                <a:gd name="connsiteY7" fmla="*/ 933591 h 1890186"/>
                <a:gd name="connsiteX8" fmla="*/ 7406046 w 10268909"/>
                <a:gd name="connsiteY8" fmla="*/ 1177431 h 1890186"/>
                <a:gd name="connsiteX9" fmla="*/ 8107086 w 10268909"/>
                <a:gd name="connsiteY9" fmla="*/ 1009791 h 1890186"/>
                <a:gd name="connsiteX10" fmla="*/ 8762406 w 10268909"/>
                <a:gd name="connsiteY10" fmla="*/ 1131711 h 1890186"/>
                <a:gd name="connsiteX11" fmla="*/ 9387246 w 10268909"/>
                <a:gd name="connsiteY11" fmla="*/ 1482231 h 1890186"/>
                <a:gd name="connsiteX12" fmla="*/ 10042566 w 10268909"/>
                <a:gd name="connsiteY12" fmla="*/ 1238391 h 1890186"/>
                <a:gd name="connsiteX13" fmla="*/ 10134006 w 10268909"/>
                <a:gd name="connsiteY13" fmla="*/ 964071 h 1890186"/>
                <a:gd name="connsiteX14" fmla="*/ 8274726 w 10268909"/>
                <a:gd name="connsiteY14" fmla="*/ 339231 h 1890186"/>
                <a:gd name="connsiteX15" fmla="*/ 6186846 w 10268909"/>
                <a:gd name="connsiteY15" fmla="*/ 3951 h 1890186"/>
                <a:gd name="connsiteX16" fmla="*/ 4175166 w 10268909"/>
                <a:gd name="connsiteY16" fmla="*/ 171591 h 1890186"/>
                <a:gd name="connsiteX17" fmla="*/ 2696886 w 10268909"/>
                <a:gd name="connsiteY17" fmla="*/ 415431 h 1890186"/>
                <a:gd name="connsiteX18" fmla="*/ 471846 w 10268909"/>
                <a:gd name="connsiteY18" fmla="*/ 1101231 h 1890186"/>
                <a:gd name="connsiteX19" fmla="*/ 24635 w 10268909"/>
                <a:gd name="connsiteY19" fmla="*/ 1387421 h 1890186"/>
                <a:gd name="connsiteX20" fmla="*/ 913806 w 10268909"/>
                <a:gd name="connsiteY20" fmla="*/ 1847991 h 1890186"/>
                <a:gd name="connsiteX21" fmla="*/ 868086 w 10268909"/>
                <a:gd name="connsiteY21" fmla="*/ 1817511 h 1890186"/>
                <a:gd name="connsiteX0" fmla="*/ 878242 w 10279065"/>
                <a:gd name="connsiteY0" fmla="*/ 1817511 h 1890186"/>
                <a:gd name="connsiteX1" fmla="*/ 1792642 w 10279065"/>
                <a:gd name="connsiteY1" fmla="*/ 1634631 h 1890186"/>
                <a:gd name="connsiteX2" fmla="*/ 1792642 w 10279065"/>
                <a:gd name="connsiteY2" fmla="*/ 1634631 h 1890186"/>
                <a:gd name="connsiteX3" fmla="*/ 2524162 w 10279065"/>
                <a:gd name="connsiteY3" fmla="*/ 1497471 h 1890186"/>
                <a:gd name="connsiteX4" fmla="*/ 3590962 w 10279065"/>
                <a:gd name="connsiteY4" fmla="*/ 1863231 h 1890186"/>
                <a:gd name="connsiteX5" fmla="*/ 4657762 w 10279065"/>
                <a:gd name="connsiteY5" fmla="*/ 1375551 h 1890186"/>
                <a:gd name="connsiteX6" fmla="*/ 5861722 w 10279065"/>
                <a:gd name="connsiteY6" fmla="*/ 1299351 h 1890186"/>
                <a:gd name="connsiteX7" fmla="*/ 6654202 w 10279065"/>
                <a:gd name="connsiteY7" fmla="*/ 933591 h 1890186"/>
                <a:gd name="connsiteX8" fmla="*/ 7416202 w 10279065"/>
                <a:gd name="connsiteY8" fmla="*/ 1177431 h 1890186"/>
                <a:gd name="connsiteX9" fmla="*/ 8117242 w 10279065"/>
                <a:gd name="connsiteY9" fmla="*/ 1009791 h 1890186"/>
                <a:gd name="connsiteX10" fmla="*/ 8772562 w 10279065"/>
                <a:gd name="connsiteY10" fmla="*/ 1131711 h 1890186"/>
                <a:gd name="connsiteX11" fmla="*/ 9397402 w 10279065"/>
                <a:gd name="connsiteY11" fmla="*/ 1482231 h 1890186"/>
                <a:gd name="connsiteX12" fmla="*/ 10052722 w 10279065"/>
                <a:gd name="connsiteY12" fmla="*/ 1238391 h 1890186"/>
                <a:gd name="connsiteX13" fmla="*/ 10144162 w 10279065"/>
                <a:gd name="connsiteY13" fmla="*/ 964071 h 1890186"/>
                <a:gd name="connsiteX14" fmla="*/ 8284882 w 10279065"/>
                <a:gd name="connsiteY14" fmla="*/ 339231 h 1890186"/>
                <a:gd name="connsiteX15" fmla="*/ 6197002 w 10279065"/>
                <a:gd name="connsiteY15" fmla="*/ 3951 h 1890186"/>
                <a:gd name="connsiteX16" fmla="*/ 4185322 w 10279065"/>
                <a:gd name="connsiteY16" fmla="*/ 171591 h 1890186"/>
                <a:gd name="connsiteX17" fmla="*/ 2707042 w 10279065"/>
                <a:gd name="connsiteY17" fmla="*/ 415431 h 1890186"/>
                <a:gd name="connsiteX18" fmla="*/ 482002 w 10279065"/>
                <a:gd name="connsiteY18" fmla="*/ 1101231 h 1890186"/>
                <a:gd name="connsiteX19" fmla="*/ 34791 w 10279065"/>
                <a:gd name="connsiteY19" fmla="*/ 1387421 h 1890186"/>
                <a:gd name="connsiteX20" fmla="*/ 923962 w 10279065"/>
                <a:gd name="connsiteY20" fmla="*/ 1847991 h 1890186"/>
                <a:gd name="connsiteX21" fmla="*/ 878242 w 10279065"/>
                <a:gd name="connsiteY21" fmla="*/ 1817511 h 1890186"/>
                <a:gd name="connsiteX0" fmla="*/ 878242 w 10279065"/>
                <a:gd name="connsiteY0" fmla="*/ 1817674 h 1890349"/>
                <a:gd name="connsiteX1" fmla="*/ 1792642 w 10279065"/>
                <a:gd name="connsiteY1" fmla="*/ 1634794 h 1890349"/>
                <a:gd name="connsiteX2" fmla="*/ 1792642 w 10279065"/>
                <a:gd name="connsiteY2" fmla="*/ 1634794 h 1890349"/>
                <a:gd name="connsiteX3" fmla="*/ 2524162 w 10279065"/>
                <a:gd name="connsiteY3" fmla="*/ 1497634 h 1890349"/>
                <a:gd name="connsiteX4" fmla="*/ 3590962 w 10279065"/>
                <a:gd name="connsiteY4" fmla="*/ 1863394 h 1890349"/>
                <a:gd name="connsiteX5" fmla="*/ 4657762 w 10279065"/>
                <a:gd name="connsiteY5" fmla="*/ 1375714 h 1890349"/>
                <a:gd name="connsiteX6" fmla="*/ 5861722 w 10279065"/>
                <a:gd name="connsiteY6" fmla="*/ 1299514 h 1890349"/>
                <a:gd name="connsiteX7" fmla="*/ 6654202 w 10279065"/>
                <a:gd name="connsiteY7" fmla="*/ 933754 h 1890349"/>
                <a:gd name="connsiteX8" fmla="*/ 7416202 w 10279065"/>
                <a:gd name="connsiteY8" fmla="*/ 1177594 h 1890349"/>
                <a:gd name="connsiteX9" fmla="*/ 8117242 w 10279065"/>
                <a:gd name="connsiteY9" fmla="*/ 1009954 h 1890349"/>
                <a:gd name="connsiteX10" fmla="*/ 8772562 w 10279065"/>
                <a:gd name="connsiteY10" fmla="*/ 1131874 h 1890349"/>
                <a:gd name="connsiteX11" fmla="*/ 9397402 w 10279065"/>
                <a:gd name="connsiteY11" fmla="*/ 1482394 h 1890349"/>
                <a:gd name="connsiteX12" fmla="*/ 10052722 w 10279065"/>
                <a:gd name="connsiteY12" fmla="*/ 1238554 h 1890349"/>
                <a:gd name="connsiteX13" fmla="*/ 10144162 w 10279065"/>
                <a:gd name="connsiteY13" fmla="*/ 964234 h 1890349"/>
                <a:gd name="connsiteX14" fmla="*/ 8284882 w 10279065"/>
                <a:gd name="connsiteY14" fmla="*/ 339394 h 1890349"/>
                <a:gd name="connsiteX15" fmla="*/ 6197002 w 10279065"/>
                <a:gd name="connsiteY15" fmla="*/ 4114 h 1890349"/>
                <a:gd name="connsiteX16" fmla="*/ 4185322 w 10279065"/>
                <a:gd name="connsiteY16" fmla="*/ 171754 h 1890349"/>
                <a:gd name="connsiteX17" fmla="*/ 2707042 w 10279065"/>
                <a:gd name="connsiteY17" fmla="*/ 452815 h 1890349"/>
                <a:gd name="connsiteX18" fmla="*/ 482002 w 10279065"/>
                <a:gd name="connsiteY18" fmla="*/ 1101394 h 1890349"/>
                <a:gd name="connsiteX19" fmla="*/ 34791 w 10279065"/>
                <a:gd name="connsiteY19" fmla="*/ 1387584 h 1890349"/>
                <a:gd name="connsiteX20" fmla="*/ 923962 w 10279065"/>
                <a:gd name="connsiteY20" fmla="*/ 1848154 h 1890349"/>
                <a:gd name="connsiteX21" fmla="*/ 878242 w 10279065"/>
                <a:gd name="connsiteY21" fmla="*/ 1817674 h 1890349"/>
                <a:gd name="connsiteX0" fmla="*/ 881866 w 10282689"/>
                <a:gd name="connsiteY0" fmla="*/ 1817674 h 1890349"/>
                <a:gd name="connsiteX1" fmla="*/ 1796266 w 10282689"/>
                <a:gd name="connsiteY1" fmla="*/ 1634794 h 1890349"/>
                <a:gd name="connsiteX2" fmla="*/ 1796266 w 10282689"/>
                <a:gd name="connsiteY2" fmla="*/ 1634794 h 1890349"/>
                <a:gd name="connsiteX3" fmla="*/ 2527786 w 10282689"/>
                <a:gd name="connsiteY3" fmla="*/ 1497634 h 1890349"/>
                <a:gd name="connsiteX4" fmla="*/ 3594586 w 10282689"/>
                <a:gd name="connsiteY4" fmla="*/ 1863394 h 1890349"/>
                <a:gd name="connsiteX5" fmla="*/ 4661386 w 10282689"/>
                <a:gd name="connsiteY5" fmla="*/ 1375714 h 1890349"/>
                <a:gd name="connsiteX6" fmla="*/ 5865346 w 10282689"/>
                <a:gd name="connsiteY6" fmla="*/ 1299514 h 1890349"/>
                <a:gd name="connsiteX7" fmla="*/ 6657826 w 10282689"/>
                <a:gd name="connsiteY7" fmla="*/ 933754 h 1890349"/>
                <a:gd name="connsiteX8" fmla="*/ 7419826 w 10282689"/>
                <a:gd name="connsiteY8" fmla="*/ 1177594 h 1890349"/>
                <a:gd name="connsiteX9" fmla="*/ 8120866 w 10282689"/>
                <a:gd name="connsiteY9" fmla="*/ 1009954 h 1890349"/>
                <a:gd name="connsiteX10" fmla="*/ 8776186 w 10282689"/>
                <a:gd name="connsiteY10" fmla="*/ 1131874 h 1890349"/>
                <a:gd name="connsiteX11" fmla="*/ 9401026 w 10282689"/>
                <a:gd name="connsiteY11" fmla="*/ 1482394 h 1890349"/>
                <a:gd name="connsiteX12" fmla="*/ 10056346 w 10282689"/>
                <a:gd name="connsiteY12" fmla="*/ 1238554 h 1890349"/>
                <a:gd name="connsiteX13" fmla="*/ 10147786 w 10282689"/>
                <a:gd name="connsiteY13" fmla="*/ 964234 h 1890349"/>
                <a:gd name="connsiteX14" fmla="*/ 8288506 w 10282689"/>
                <a:gd name="connsiteY14" fmla="*/ 339394 h 1890349"/>
                <a:gd name="connsiteX15" fmla="*/ 6200626 w 10282689"/>
                <a:gd name="connsiteY15" fmla="*/ 4114 h 1890349"/>
                <a:gd name="connsiteX16" fmla="*/ 4188946 w 10282689"/>
                <a:gd name="connsiteY16" fmla="*/ 171754 h 1890349"/>
                <a:gd name="connsiteX17" fmla="*/ 2710666 w 10282689"/>
                <a:gd name="connsiteY17" fmla="*/ 452815 h 1890349"/>
                <a:gd name="connsiteX18" fmla="*/ 460397 w 10282689"/>
                <a:gd name="connsiteY18" fmla="*/ 1120003 h 1890349"/>
                <a:gd name="connsiteX19" fmla="*/ 38415 w 10282689"/>
                <a:gd name="connsiteY19" fmla="*/ 1387584 h 1890349"/>
                <a:gd name="connsiteX20" fmla="*/ 927586 w 10282689"/>
                <a:gd name="connsiteY20" fmla="*/ 1848154 h 1890349"/>
                <a:gd name="connsiteX21" fmla="*/ 881866 w 10282689"/>
                <a:gd name="connsiteY21" fmla="*/ 1817674 h 189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2689" h="1890349">
                  <a:moveTo>
                    <a:pt x="881866" y="1817674"/>
                  </a:moveTo>
                  <a:lnTo>
                    <a:pt x="1796266" y="1634794"/>
                  </a:lnTo>
                  <a:lnTo>
                    <a:pt x="1796266" y="1634794"/>
                  </a:lnTo>
                  <a:cubicBezTo>
                    <a:pt x="1918186" y="1611934"/>
                    <a:pt x="2228066" y="1459534"/>
                    <a:pt x="2527786" y="1497634"/>
                  </a:cubicBezTo>
                  <a:cubicBezTo>
                    <a:pt x="2827506" y="1535734"/>
                    <a:pt x="3238986" y="1883714"/>
                    <a:pt x="3594586" y="1863394"/>
                  </a:cubicBezTo>
                  <a:cubicBezTo>
                    <a:pt x="3950186" y="1843074"/>
                    <a:pt x="4282926" y="1469694"/>
                    <a:pt x="4661386" y="1375714"/>
                  </a:cubicBezTo>
                  <a:cubicBezTo>
                    <a:pt x="5039846" y="1281734"/>
                    <a:pt x="5532606" y="1373174"/>
                    <a:pt x="5865346" y="1299514"/>
                  </a:cubicBezTo>
                  <a:cubicBezTo>
                    <a:pt x="6198086" y="1225854"/>
                    <a:pt x="6398746" y="954074"/>
                    <a:pt x="6657826" y="933754"/>
                  </a:cubicBezTo>
                  <a:cubicBezTo>
                    <a:pt x="6916906" y="913434"/>
                    <a:pt x="7175986" y="1164894"/>
                    <a:pt x="7419826" y="1177594"/>
                  </a:cubicBezTo>
                  <a:cubicBezTo>
                    <a:pt x="7663666" y="1190294"/>
                    <a:pt x="7894806" y="1017574"/>
                    <a:pt x="8120866" y="1009954"/>
                  </a:cubicBezTo>
                  <a:cubicBezTo>
                    <a:pt x="8346926" y="1002334"/>
                    <a:pt x="8562826" y="1053134"/>
                    <a:pt x="8776186" y="1131874"/>
                  </a:cubicBezTo>
                  <a:cubicBezTo>
                    <a:pt x="8989546" y="1210614"/>
                    <a:pt x="9187666" y="1464614"/>
                    <a:pt x="9401026" y="1482394"/>
                  </a:cubicBezTo>
                  <a:cubicBezTo>
                    <a:pt x="9614386" y="1500174"/>
                    <a:pt x="9931886" y="1324914"/>
                    <a:pt x="10056346" y="1238554"/>
                  </a:cubicBezTo>
                  <a:cubicBezTo>
                    <a:pt x="10180806" y="1152194"/>
                    <a:pt x="10442426" y="1114094"/>
                    <a:pt x="10147786" y="964234"/>
                  </a:cubicBezTo>
                  <a:cubicBezTo>
                    <a:pt x="9853146" y="814374"/>
                    <a:pt x="8946366" y="499414"/>
                    <a:pt x="8288506" y="339394"/>
                  </a:cubicBezTo>
                  <a:cubicBezTo>
                    <a:pt x="7630646" y="179374"/>
                    <a:pt x="6883886" y="32054"/>
                    <a:pt x="6200626" y="4114"/>
                  </a:cubicBezTo>
                  <a:cubicBezTo>
                    <a:pt x="5517366" y="-23826"/>
                    <a:pt x="4770606" y="96971"/>
                    <a:pt x="4188946" y="171754"/>
                  </a:cubicBezTo>
                  <a:cubicBezTo>
                    <a:pt x="3607286" y="246538"/>
                    <a:pt x="3332091" y="294774"/>
                    <a:pt x="2710666" y="452815"/>
                  </a:cubicBezTo>
                  <a:cubicBezTo>
                    <a:pt x="2089241" y="610856"/>
                    <a:pt x="905772" y="964208"/>
                    <a:pt x="460397" y="1120003"/>
                  </a:cubicBezTo>
                  <a:cubicBezTo>
                    <a:pt x="15022" y="1275798"/>
                    <a:pt x="-60474" y="1356174"/>
                    <a:pt x="38415" y="1387584"/>
                  </a:cubicBezTo>
                  <a:cubicBezTo>
                    <a:pt x="112075" y="1512044"/>
                    <a:pt x="787011" y="1776472"/>
                    <a:pt x="927586" y="1848154"/>
                  </a:cubicBezTo>
                  <a:cubicBezTo>
                    <a:pt x="1068161" y="1919836"/>
                    <a:pt x="986006" y="1893874"/>
                    <a:pt x="881866" y="1817674"/>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iny" panose="02000903060500060000" pitchFamily="2" charset="0"/>
                <a:ea typeface="+mn-ea"/>
                <a:cs typeface="+mn-cs"/>
              </a:endParaRPr>
            </a:p>
          </p:txBody>
        </p:sp>
      </p:grpSp>
      <p:pic>
        <p:nvPicPr>
          <p:cNvPr id="3" name="Picture 2" descr="A picture containing text, clipart&#10;&#10;Description automatically generated">
            <a:extLst>
              <a:ext uri="{FF2B5EF4-FFF2-40B4-BE49-F238E27FC236}">
                <a16:creationId xmlns:a16="http://schemas.microsoft.com/office/drawing/2014/main" id="{3060AE78-8FC4-4045-B4C1-EEF29D56F3D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54A8585D-352F-4233-B55E-B3CE796B928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A5E96D4B-F7AB-4D08-AC56-15383A8A7C7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017F3A7C-C473-42C2-A956-7FBC9ACC79A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CB727B00-1C7B-4E2A-98E7-ACDEB3CD70D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9" name="Picture 18" descr="Background pattern&#10;&#10;Description automatically generated">
            <a:extLst>
              <a:ext uri="{FF2B5EF4-FFF2-40B4-BE49-F238E27FC236}">
                <a16:creationId xmlns:a16="http://schemas.microsoft.com/office/drawing/2014/main" id="{ADE8252B-6C43-4046-9E9A-1E4CB96CD59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20" name="Picture 19" descr="Background pattern&#10;&#10;Description automatically generated">
            <a:extLst>
              <a:ext uri="{FF2B5EF4-FFF2-40B4-BE49-F238E27FC236}">
                <a16:creationId xmlns:a16="http://schemas.microsoft.com/office/drawing/2014/main" id="{CA645E4C-897C-439D-8A6F-19F0A33ADBD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2" name="Picture 21" descr="Background pattern&#10;&#10;Description automatically generated">
            <a:extLst>
              <a:ext uri="{FF2B5EF4-FFF2-40B4-BE49-F238E27FC236}">
                <a16:creationId xmlns:a16="http://schemas.microsoft.com/office/drawing/2014/main" id="{EAA84548-3C68-45F6-9B74-7975E58EA8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sp>
        <p:nvSpPr>
          <p:cNvPr id="36" name="Rectangle: Rounded Corners 35">
            <a:extLst>
              <a:ext uri="{FF2B5EF4-FFF2-40B4-BE49-F238E27FC236}">
                <a16:creationId xmlns:a16="http://schemas.microsoft.com/office/drawing/2014/main" id="{17EC9132-19C7-4FB3-9422-01017C6AAAB0}"/>
              </a:ext>
            </a:extLst>
          </p:cNvPr>
          <p:cNvSpPr/>
          <p:nvPr/>
        </p:nvSpPr>
        <p:spPr>
          <a:xfrm>
            <a:off x="930745" y="656839"/>
            <a:ext cx="10454980" cy="55845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oiny" panose="02000903060500060000" pitchFamily="2" charset="0"/>
              <a:ea typeface="+mn-ea"/>
              <a:cs typeface="+mn-cs"/>
            </a:endParaRPr>
          </a:p>
        </p:txBody>
      </p:sp>
      <p:pic>
        <p:nvPicPr>
          <p:cNvPr id="9218" name="Picture 2" descr="Fly me to the broom: September 2020">
            <a:extLst>
              <a:ext uri="{FF2B5EF4-FFF2-40B4-BE49-F238E27FC236}">
                <a16:creationId xmlns:a16="http://schemas.microsoft.com/office/drawing/2014/main" id="{E041A769-664F-4092-A84E-285209389B4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05520" y="76543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Echelford Primary School - Sports Leaders">
            <a:extLst>
              <a:ext uri="{FF2B5EF4-FFF2-40B4-BE49-F238E27FC236}">
                <a16:creationId xmlns:a16="http://schemas.microsoft.com/office/drawing/2014/main" id="{5455AED2-2D54-4420-AAA5-2F41EF30C9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81707" y="4822428"/>
            <a:ext cx="6935121" cy="20401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ainbow cartoon on transparent background PNG - Similar PNG">
            <a:extLst>
              <a:ext uri="{FF2B5EF4-FFF2-40B4-BE49-F238E27FC236}">
                <a16:creationId xmlns:a16="http://schemas.microsoft.com/office/drawing/2014/main" id="{DBB6555B-E001-4D0A-ACF1-816B9A46D74E}"/>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6167" r="94667">
                        <a14:foregroundMark x1="15000" y1="66000" x2="25167" y2="66000"/>
                        <a14:foregroundMark x1="8167" y1="71667" x2="13167" y2="71667"/>
                        <a14:foregroundMark x1="26333" y1="72500" x2="14333" y2="68333"/>
                        <a14:foregroundMark x1="14333" y1="68333" x2="23167" y2="70333"/>
                        <a14:foregroundMark x1="23167" y1="70333" x2="28000" y2="66000"/>
                        <a14:foregroundMark x1="24500" y1="63167" x2="24333" y2="73167"/>
                        <a14:foregroundMark x1="22500" y1="60000" x2="29833" y2="70833"/>
                        <a14:foregroundMark x1="26500" y1="61167" x2="34500" y2="72167"/>
                        <a14:foregroundMark x1="33333" y1="66500" x2="37667" y2="73833"/>
                        <a14:foregroundMark x1="51333" y1="62833" x2="51333" y2="62833"/>
                        <a14:foregroundMark x1="79167" y1="67167" x2="83333" y2="74833"/>
                        <a14:foregroundMark x1="83833" y1="66000" x2="69167" y2="75500"/>
                        <a14:foregroundMark x1="75000" y1="68000" x2="83500" y2="75000"/>
                        <a14:foregroundMark x1="83000" y1="67000" x2="70500" y2="70500"/>
                        <a14:foregroundMark x1="70500" y1="70500" x2="78500" y2="66167"/>
                        <a14:foregroundMark x1="78500" y1="66167" x2="77000" y2="65500"/>
                        <a14:foregroundMark x1="74167" y1="65667" x2="78167" y2="71167"/>
                        <a14:foregroundMark x1="72167" y1="64333" x2="77167" y2="71167"/>
                        <a14:foregroundMark x1="66833" y1="73833" x2="73333" y2="74000"/>
                        <a14:foregroundMark x1="66500" y1="70833" x2="72833" y2="73000"/>
                        <a14:foregroundMark x1="88000" y1="69167" x2="91167" y2="73167"/>
                        <a14:foregroundMark x1="94000" y1="72667" x2="94000" y2="72667"/>
                        <a14:foregroundMark x1="94833" y1="72833" x2="94833" y2="72833"/>
                        <a14:foregroundMark x1="6167" y1="71500" x2="6167" y2="71500"/>
                      </a14:backgroundRemoval>
                    </a14:imgEffect>
                  </a14:imgLayer>
                </a14:imgProps>
              </a:ext>
              <a:ext uri="{28A0092B-C50C-407E-A947-70E740481C1C}">
                <a14:useLocalDpi xmlns:a14="http://schemas.microsoft.com/office/drawing/2010/main" val="0"/>
              </a:ext>
            </a:extLst>
          </a:blip>
          <a:srcRect t="29801" b="20651"/>
          <a:stretch/>
        </p:blipFill>
        <p:spPr bwMode="auto">
          <a:xfrm rot="20096658">
            <a:off x="131683" y="762089"/>
            <a:ext cx="2394172" cy="11862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ackground pattern&#10;&#10;Description automatically generated">
            <a:extLst>
              <a:ext uri="{FF2B5EF4-FFF2-40B4-BE49-F238E27FC236}">
                <a16:creationId xmlns:a16="http://schemas.microsoft.com/office/drawing/2014/main" id="{BED54E5F-2B0F-41AC-8521-91406384EDD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3377" y="-168539"/>
            <a:ext cx="1439705" cy="1439705"/>
          </a:xfrm>
          <a:prstGeom prst="rect">
            <a:avLst/>
          </a:prstGeom>
        </p:spPr>
      </p:pic>
      <p:grpSp>
        <p:nvGrpSpPr>
          <p:cNvPr id="12" name="Group 11">
            <a:extLst>
              <a:ext uri="{FF2B5EF4-FFF2-40B4-BE49-F238E27FC236}">
                <a16:creationId xmlns:a16="http://schemas.microsoft.com/office/drawing/2014/main" id="{DEE590DC-E57D-4E25-B6B6-491F6171D069}"/>
              </a:ext>
            </a:extLst>
          </p:cNvPr>
          <p:cNvGrpSpPr/>
          <p:nvPr/>
        </p:nvGrpSpPr>
        <p:grpSpPr>
          <a:xfrm>
            <a:off x="7652230" y="4533118"/>
            <a:ext cx="4351838" cy="2320136"/>
            <a:chOff x="7652230" y="4533118"/>
            <a:chExt cx="4351838" cy="2320136"/>
          </a:xfrm>
        </p:grpSpPr>
        <p:pic>
          <p:nvPicPr>
            <p:cNvPr id="11" name="Picture 10" descr="A picture containing application&#10;&#10;Description automatically generated">
              <a:extLst>
                <a:ext uri="{FF2B5EF4-FFF2-40B4-BE49-F238E27FC236}">
                  <a16:creationId xmlns:a16="http://schemas.microsoft.com/office/drawing/2014/main" id="{E76239BB-5E9F-4B27-AE59-DAE414171B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52230" y="4533118"/>
              <a:ext cx="4351838" cy="2279276"/>
            </a:xfrm>
            <a:prstGeom prst="rect">
              <a:avLst/>
            </a:prstGeom>
          </p:spPr>
        </p:pic>
        <p:pic>
          <p:nvPicPr>
            <p:cNvPr id="45" name="Picture 44">
              <a:extLst>
                <a:ext uri="{FF2B5EF4-FFF2-40B4-BE49-F238E27FC236}">
                  <a16:creationId xmlns:a16="http://schemas.microsoft.com/office/drawing/2014/main" id="{DAA05327-B4D1-4327-A47E-3C9B515F64EC}"/>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7837184" y="6339843"/>
              <a:ext cx="748626" cy="502273"/>
            </a:xfrm>
            <a:prstGeom prst="rect">
              <a:avLst/>
            </a:prstGeom>
          </p:spPr>
        </p:pic>
        <p:pic>
          <p:nvPicPr>
            <p:cNvPr id="46" name="Picture 45">
              <a:extLst>
                <a:ext uri="{FF2B5EF4-FFF2-40B4-BE49-F238E27FC236}">
                  <a16:creationId xmlns:a16="http://schemas.microsoft.com/office/drawing/2014/main" id="{878A5CFA-3099-4CEA-84E6-48C85DDEA5E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8465273" y="6343812"/>
              <a:ext cx="748626" cy="502273"/>
            </a:xfrm>
            <a:prstGeom prst="rect">
              <a:avLst/>
            </a:prstGeom>
          </p:spPr>
        </p:pic>
        <p:pic>
          <p:nvPicPr>
            <p:cNvPr id="47" name="Picture 46">
              <a:extLst>
                <a:ext uri="{FF2B5EF4-FFF2-40B4-BE49-F238E27FC236}">
                  <a16:creationId xmlns:a16="http://schemas.microsoft.com/office/drawing/2014/main" id="{244BD3B5-EB96-45E9-9080-4CC7CF1DB5D0}"/>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0486451" y="6350981"/>
              <a:ext cx="748626" cy="502273"/>
            </a:xfrm>
            <a:prstGeom prst="rect">
              <a:avLst/>
            </a:prstGeom>
          </p:spPr>
        </p:pic>
        <p:pic>
          <p:nvPicPr>
            <p:cNvPr id="48" name="Picture 47">
              <a:extLst>
                <a:ext uri="{FF2B5EF4-FFF2-40B4-BE49-F238E27FC236}">
                  <a16:creationId xmlns:a16="http://schemas.microsoft.com/office/drawing/2014/main" id="{042BD26B-B330-4CB5-8C72-30A9378FC9A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1058103" y="6343811"/>
              <a:ext cx="748626" cy="502273"/>
            </a:xfrm>
            <a:prstGeom prst="rect">
              <a:avLst/>
            </a:prstGeom>
          </p:spPr>
        </p:pic>
      </p:grpSp>
      <p:pic>
        <p:nvPicPr>
          <p:cNvPr id="49"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097870CC-8268-4226-9427-9DDB10B51B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19460" y="282216"/>
            <a:ext cx="1485060" cy="1462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3CC1787-F221-3103-9995-29067CA43A9B}"/>
              </a:ext>
            </a:extLst>
          </p:cNvPr>
          <p:cNvPicPr>
            <a:picLocks noChangeAspect="1"/>
          </p:cNvPicPr>
          <p:nvPr/>
        </p:nvPicPr>
        <p:blipFill>
          <a:blip r:embed="rId16"/>
          <a:stretch>
            <a:fillRect/>
          </a:stretch>
        </p:blipFill>
        <p:spPr>
          <a:xfrm>
            <a:off x="1384804" y="1118415"/>
            <a:ext cx="10297036" cy="4621169"/>
          </a:xfrm>
          <a:prstGeom prst="rect">
            <a:avLst/>
          </a:prstGeom>
        </p:spPr>
      </p:pic>
    </p:spTree>
    <p:extLst>
      <p:ext uri="{BB962C8B-B14F-4D97-AF65-F5344CB8AC3E}">
        <p14:creationId xmlns:p14="http://schemas.microsoft.com/office/powerpoint/2010/main" val="2989050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500" tmFilter="0, 0; .2, .5; .8, .5; 1, 0"/>
                                        <p:tgtEl>
                                          <p:spTgt spid="12"/>
                                        </p:tgtEl>
                                      </p:cBhvr>
                                    </p:animEffect>
                                    <p:animScale>
                                      <p:cBhvr>
                                        <p:cTn id="15" dur="750" autoRev="1" fill="hold"/>
                                        <p:tgtEl>
                                          <p:spTgt spid="12"/>
                                        </p:tgtEl>
                                      </p:cBhvr>
                                      <p:by x="105000" y="105000"/>
                                    </p:animScale>
                                  </p:childTnLst>
                                </p:cTn>
                              </p:par>
                              <p:par>
                                <p:cTn id="16" presetID="26" presetClass="emph" presetSubtype="0" fill="hold" nodeType="withEffect">
                                  <p:stCondLst>
                                    <p:cond delay="0"/>
                                  </p:stCondLst>
                                  <p:childTnLst>
                                    <p:animEffect transition="out" filter="fade">
                                      <p:cBhvr>
                                        <p:cTn id="17" dur="1500" tmFilter="0, 0; .2, .5; .8, .5; 1, 0"/>
                                        <p:tgtEl>
                                          <p:spTgt spid="2062"/>
                                        </p:tgtEl>
                                      </p:cBhvr>
                                    </p:animEffect>
                                    <p:animScale>
                                      <p:cBhvr>
                                        <p:cTn id="18" dur="750" autoRev="1" fill="hold"/>
                                        <p:tgtEl>
                                          <p:spTgt spid="2062"/>
                                        </p:tgtEl>
                                      </p:cBhvr>
                                      <p:by x="105000" y="105000"/>
                                    </p:animScale>
                                  </p:childTnLst>
                                </p:cTn>
                              </p:par>
                              <p:par>
                                <p:cTn id="19" presetID="26" presetClass="emph" presetSubtype="0" fill="hold" nodeType="withEffect">
                                  <p:stCondLst>
                                    <p:cond delay="0"/>
                                  </p:stCondLst>
                                  <p:childTnLst>
                                    <p:animEffect transition="out" filter="fade">
                                      <p:cBhvr>
                                        <p:cTn id="20" dur="1500" tmFilter="0, 0; .2, .5; .8, .5; 1, 0"/>
                                        <p:tgtEl>
                                          <p:spTgt spid="49"/>
                                        </p:tgtEl>
                                      </p:cBhvr>
                                    </p:animEffect>
                                    <p:animScale>
                                      <p:cBhvr>
                                        <p:cTn id="21" dur="750" autoRev="1" fill="hold"/>
                                        <p:tgtEl>
                                          <p:spTgt spid="49"/>
                                        </p:tgtEl>
                                      </p:cBhvr>
                                      <p:by x="105000" y="105000"/>
                                    </p:animScale>
                                  </p:childTnLst>
                                </p:cTn>
                              </p:par>
                              <p:par>
                                <p:cTn id="22" presetID="26" presetClass="emph" presetSubtype="0" fill="hold" nodeType="withEffect">
                                  <p:stCondLst>
                                    <p:cond delay="0"/>
                                  </p:stCondLst>
                                  <p:childTnLst>
                                    <p:animEffect transition="out" filter="fade">
                                      <p:cBhvr>
                                        <p:cTn id="23" dur="1500" tmFilter="0, 0; .2, .5; .8, .5; 1, 0"/>
                                        <p:tgtEl>
                                          <p:spTgt spid="2060"/>
                                        </p:tgtEl>
                                      </p:cBhvr>
                                    </p:animEffect>
                                    <p:animScale>
                                      <p:cBhvr>
                                        <p:cTn id="24" dur="750" autoRev="1" fill="hold"/>
                                        <p:tgtEl>
                                          <p:spTgt spid="2060"/>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Đ-KL">
            <a:hlinkClick r:id="" action="ppaction://media"/>
            <a:extLst>
              <a:ext uri="{FF2B5EF4-FFF2-40B4-BE49-F238E27FC236}">
                <a16:creationId xmlns:a16="http://schemas.microsoft.com/office/drawing/2014/main" id="{A9C87C45-A14D-5CDD-F00D-83EE0FC018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49627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sp>
        <p:nvSpPr>
          <p:cNvPr id="4" name="TextBox 3">
            <a:extLst>
              <a:ext uri="{FF2B5EF4-FFF2-40B4-BE49-F238E27FC236}">
                <a16:creationId xmlns:a16="http://schemas.microsoft.com/office/drawing/2014/main" id="{3C2F1E0D-D3BD-03F3-99C7-E6016CDF220F}"/>
              </a:ext>
            </a:extLst>
          </p:cNvPr>
          <p:cNvSpPr txBox="1"/>
          <p:nvPr/>
        </p:nvSpPr>
        <p:spPr>
          <a:xfrm>
            <a:off x="2438400" y="1828800"/>
            <a:ext cx="7391400" cy="2554545"/>
          </a:xfrm>
          <a:prstGeom prst="rect">
            <a:avLst/>
          </a:prstGeom>
          <a:noFill/>
        </p:spPr>
        <p:txBody>
          <a:bodyPr wrap="square" rtlCol="0">
            <a:spAutoFit/>
          </a:bodyPr>
          <a:lstStyle/>
          <a:p>
            <a:pPr algn="ctr"/>
            <a:r>
              <a:rPr lang="en-US" sz="80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80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69 </a:t>
            </a:r>
          </a:p>
          <a:p>
            <a:pPr algn="ctr"/>
            <a:r>
              <a:rPr lang="en-US" sz="80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ươi</a:t>
            </a:r>
            <a:r>
              <a:rPr lang="en-US" sz="80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80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ươu</a:t>
            </a:r>
            <a:endParaRPr lang="en-US" sz="80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9684"/>
          <a:stretch/>
        </p:blipFill>
        <p:spPr>
          <a:xfrm>
            <a:off x="0" y="-38100"/>
            <a:ext cx="12192000" cy="4619228"/>
          </a:xfrm>
          <a:prstGeom prst="rect">
            <a:avLst/>
          </a:prstGeom>
        </p:spPr>
      </p:pic>
      <p:sp>
        <p:nvSpPr>
          <p:cNvPr id="5" name="Subtitle 2"/>
          <p:cNvSpPr txBox="1">
            <a:spLocks/>
          </p:cNvSpPr>
          <p:nvPr/>
        </p:nvSpPr>
        <p:spPr>
          <a:xfrm>
            <a:off x="2819400" y="4648200"/>
            <a:ext cx="6400800" cy="17526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5400" b="1" dirty="0">
                <a:latin typeface="Arial-Rounded" panose="020B0500000000000000" pitchFamily="34" charset="0"/>
                <a:ea typeface="Arial-Rounded" panose="020B0500000000000000" pitchFamily="34" charset="0"/>
                <a:cs typeface="Arial-Rounded" panose="020B0500000000000000" pitchFamily="34" charset="0"/>
              </a:rPr>
              <a:t>Con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kh</a:t>
            </a:r>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ướu</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bắt</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chước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54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Chim khướu biết bắt chước tiếng ngườ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5334000"/>
            <a:ext cx="609600" cy="609600"/>
          </a:xfrm>
          <a:prstGeom prst="rect">
            <a:avLst/>
          </a:prstGeom>
        </p:spPr>
      </p:pic>
      <p:sp>
        <p:nvSpPr>
          <p:cNvPr id="6" name="Rectangle: Rounded Corners 5">
            <a:extLst>
              <a:ext uri="{FF2B5EF4-FFF2-40B4-BE49-F238E27FC236}">
                <a16:creationId xmlns:a16="http://schemas.microsoft.com/office/drawing/2014/main" id="{21021504-23EC-4FCB-8869-BB0E7AADA209}"/>
              </a:ext>
            </a:extLst>
          </p:cNvPr>
          <p:cNvSpPr/>
          <p:nvPr/>
        </p:nvSpPr>
        <p:spPr bwMode="auto">
          <a:xfrm>
            <a:off x="668824" y="734388"/>
            <a:ext cx="2667000" cy="838201"/>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000" b="0" i="0" u="none" strike="noStrike" cap="none" normalizeH="0" baseline="0" dirty="0" err="1">
                <a:ln>
                  <a:noFill/>
                </a:ln>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Nhận</a:t>
            </a:r>
            <a:r>
              <a:rPr kumimoji="0" lang="en-US" sz="4000" b="0" i="0" u="none" strike="noStrike" cap="none" normalizeH="0" baseline="0" dirty="0">
                <a:ln>
                  <a:noFill/>
                </a:ln>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cap="none" normalizeH="0" baseline="0" dirty="0" err="1">
                <a:ln>
                  <a:noFill/>
                </a:ln>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biết</a:t>
            </a:r>
            <a:endParaRPr kumimoji="0" lang="en-US" sz="4000" b="0" i="0" u="none" strike="noStrike" cap="none" normalizeH="0" baseline="0" dirty="0">
              <a:ln>
                <a:noFill/>
              </a:ln>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376" y="734388"/>
            <a:ext cx="846497" cy="99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6">
            <a:extLst>
              <a:ext uri="{FF2B5EF4-FFF2-40B4-BE49-F238E27FC236}">
                <a16:creationId xmlns:a16="http://schemas.microsoft.com/office/drawing/2014/main" id="{F535EA71-3D65-4AE0-8E1C-17C7DCB7C5C4}"/>
              </a:ext>
            </a:extLst>
          </p:cNvPr>
          <p:cNvSpPr/>
          <p:nvPr/>
        </p:nvSpPr>
        <p:spPr bwMode="auto">
          <a:xfrm>
            <a:off x="3505200" y="-38100"/>
            <a:ext cx="2971800" cy="2133600"/>
          </a:xfrm>
          <a:prstGeom prst="clou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D6D98F13-06DC-40F0-9E05-FAF5C966E1B9}"/>
              </a:ext>
            </a:extLst>
          </p:cNvPr>
          <p:cNvSpPr txBox="1"/>
          <p:nvPr/>
        </p:nvSpPr>
        <p:spPr>
          <a:xfrm>
            <a:off x="3818296" y="524272"/>
            <a:ext cx="2514600" cy="707886"/>
          </a:xfrm>
          <a:prstGeom prst="rect">
            <a:avLst/>
          </a:prstGeom>
          <a:noFill/>
        </p:spPr>
        <p:txBody>
          <a:bodyPr wrap="square" rtlCol="0">
            <a:spAutoFit/>
          </a:bodyPr>
          <a:lstStyle/>
          <a:p>
            <a:r>
              <a:rPr lang="en-US" sz="40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khách</a:t>
            </a:r>
            <a:endParaRPr lang="en-US" sz="40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30083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14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sp>
        <p:nvSpPr>
          <p:cNvPr id="2" name="Rounded Rectangle 5">
            <a:extLst>
              <a:ext uri="{FF2B5EF4-FFF2-40B4-BE49-F238E27FC236}">
                <a16:creationId xmlns:a16="http://schemas.microsoft.com/office/drawing/2014/main" id="{7201C20C-0A45-1C78-2CF5-0C2E7B095360}"/>
              </a:ext>
            </a:extLst>
          </p:cNvPr>
          <p:cNvSpPr/>
          <p:nvPr/>
        </p:nvSpPr>
        <p:spPr>
          <a:xfrm>
            <a:off x="1981200" y="1219200"/>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vi-VN"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5667E0FA-676A-34D8-C578-5BA6654C6358}"/>
              </a:ext>
            </a:extLst>
          </p:cNvPr>
          <p:cNvSpPr/>
          <p:nvPr/>
        </p:nvSpPr>
        <p:spPr>
          <a:xfrm>
            <a:off x="1320452" y="1207096"/>
            <a:ext cx="914400" cy="77410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2</a:t>
            </a:r>
            <a:endParaRPr lang="vi-VN" sz="48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2B0E684-85E9-7B12-EB76-CCE60A3684B2}"/>
              </a:ext>
            </a:extLst>
          </p:cNvPr>
          <p:cNvSpPr txBox="1"/>
          <p:nvPr/>
        </p:nvSpPr>
        <p:spPr>
          <a:xfrm>
            <a:off x="3749419" y="1981200"/>
            <a:ext cx="5413412" cy="1107996"/>
          </a:xfrm>
          <a:prstGeom prst="rect">
            <a:avLst/>
          </a:prstGeom>
          <a:noFill/>
        </p:spPr>
        <p:txBody>
          <a:bodyPr wrap="square" rtlCol="0">
            <a:spAutoFit/>
          </a:bodyPr>
          <a:lstStyle/>
          <a:p>
            <a:r>
              <a:rPr lang="en-US" sz="66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ươi</a:t>
            </a:r>
            <a:r>
              <a:rPr lang="en-US" sz="66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6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ươu</a:t>
            </a:r>
            <a:endParaRPr lang="en-US" sz="66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Minus 8">
            <a:extLst>
              <a:ext uri="{FF2B5EF4-FFF2-40B4-BE49-F238E27FC236}">
                <a16:creationId xmlns:a16="http://schemas.microsoft.com/office/drawing/2014/main" id="{3CC939D2-88D4-0D96-C5BA-D94F7188772B}"/>
              </a:ext>
            </a:extLst>
          </p:cNvPr>
          <p:cNvSpPr/>
          <p:nvPr/>
        </p:nvSpPr>
        <p:spPr bwMode="auto">
          <a:xfrm>
            <a:off x="3814591" y="2795392"/>
            <a:ext cx="1021288" cy="190500"/>
          </a:xfrm>
          <a:prstGeom prst="mathMinu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Minus 9">
            <a:extLst>
              <a:ext uri="{FF2B5EF4-FFF2-40B4-BE49-F238E27FC236}">
                <a16:creationId xmlns:a16="http://schemas.microsoft.com/office/drawing/2014/main" id="{72773941-08D6-D32B-280B-DCE3872D076A}"/>
              </a:ext>
            </a:extLst>
          </p:cNvPr>
          <p:cNvSpPr/>
          <p:nvPr/>
        </p:nvSpPr>
        <p:spPr bwMode="auto">
          <a:xfrm>
            <a:off x="6674912" y="2852542"/>
            <a:ext cx="1021288" cy="190500"/>
          </a:xfrm>
          <a:prstGeom prst="mathMinu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ounded Rectangle 10">
            <a:extLst>
              <a:ext uri="{FF2B5EF4-FFF2-40B4-BE49-F238E27FC236}">
                <a16:creationId xmlns:a16="http://schemas.microsoft.com/office/drawing/2014/main" id="{8ECD579A-4D32-33F6-F1CC-6BE128AF77D7}"/>
              </a:ext>
            </a:extLst>
          </p:cNvPr>
          <p:cNvSpPr/>
          <p:nvPr/>
        </p:nvSpPr>
        <p:spPr bwMode="auto">
          <a:xfrm>
            <a:off x="3777641" y="4572000"/>
            <a:ext cx="3918559" cy="1219200"/>
          </a:xfrm>
          <a:prstGeom prst="round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6000" b="1" dirty="0" err="1">
                <a:latin typeface="Times New Roman" panose="02020603050405020304" pitchFamily="18" charset="0"/>
                <a:ea typeface="Arial-Rounded" panose="020B0500000000000000" pitchFamily="34" charset="0"/>
                <a:cs typeface="Times New Roman" panose="02020603050405020304" pitchFamily="18" charset="0"/>
              </a:rPr>
              <a:t>ng</a:t>
            </a:r>
            <a:r>
              <a:rPr lang="en-US" sz="60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ười</a:t>
            </a:r>
            <a:endParaRPr lang="vi-VN"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ounded Rectangle 11">
            <a:extLst>
              <a:ext uri="{FF2B5EF4-FFF2-40B4-BE49-F238E27FC236}">
                <a16:creationId xmlns:a16="http://schemas.microsoft.com/office/drawing/2014/main" id="{056DA014-A1B8-EB1E-9F27-68777AC4ED55}"/>
              </a:ext>
            </a:extLst>
          </p:cNvPr>
          <p:cNvSpPr/>
          <p:nvPr/>
        </p:nvSpPr>
        <p:spPr bwMode="auto">
          <a:xfrm>
            <a:off x="3777642" y="3429000"/>
            <a:ext cx="1948879" cy="1066800"/>
          </a:xfrm>
          <a:prstGeom prst="round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5400" b="1" dirty="0" err="1">
                <a:latin typeface="Times New Roman" panose="02020603050405020304" pitchFamily="18" charset="0"/>
                <a:ea typeface="Arial-Rounded" panose="020B0500000000000000" pitchFamily="34" charset="0"/>
                <a:cs typeface="Times New Roman" panose="02020603050405020304" pitchFamily="18" charset="0"/>
              </a:rPr>
              <a:t>ng</a:t>
            </a:r>
            <a:endParaRPr lang="vi-VN" sz="1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2">
            <a:extLst>
              <a:ext uri="{FF2B5EF4-FFF2-40B4-BE49-F238E27FC236}">
                <a16:creationId xmlns:a16="http://schemas.microsoft.com/office/drawing/2014/main" id="{ED5ACAC9-165A-D542-FC92-612C61DD88C1}"/>
              </a:ext>
            </a:extLst>
          </p:cNvPr>
          <p:cNvSpPr/>
          <p:nvPr/>
        </p:nvSpPr>
        <p:spPr bwMode="auto">
          <a:xfrm>
            <a:off x="5867400" y="3429000"/>
            <a:ext cx="1828800" cy="1066800"/>
          </a:xfrm>
          <a:prstGeom prst="round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60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ươi</a:t>
            </a:r>
            <a:endParaRPr lang="vi-VN" sz="16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8494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78256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grpSp>
        <p:nvGrpSpPr>
          <p:cNvPr id="3" name="Group 2">
            <a:extLst>
              <a:ext uri="{FF2B5EF4-FFF2-40B4-BE49-F238E27FC236}">
                <a16:creationId xmlns:a16="http://schemas.microsoft.com/office/drawing/2014/main" id="{824A8FEB-041E-0540-B51D-BC4D8D2DB1DF}"/>
              </a:ext>
            </a:extLst>
          </p:cNvPr>
          <p:cNvGrpSpPr/>
          <p:nvPr/>
        </p:nvGrpSpPr>
        <p:grpSpPr>
          <a:xfrm>
            <a:off x="838200" y="762000"/>
            <a:ext cx="2332704" cy="732504"/>
            <a:chOff x="228600" y="228600"/>
            <a:chExt cx="2332704" cy="838200"/>
          </a:xfrm>
        </p:grpSpPr>
        <p:sp>
          <p:nvSpPr>
            <p:cNvPr id="4" name="Rounded Rectangle 2">
              <a:extLst>
                <a:ext uri="{FF2B5EF4-FFF2-40B4-BE49-F238E27FC236}">
                  <a16:creationId xmlns:a16="http://schemas.microsoft.com/office/drawing/2014/main" id="{338BCEA2-3857-149E-9052-6D9ED6486A0C}"/>
                </a:ext>
              </a:extLst>
            </p:cNvPr>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vi-VN"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187C952F-5672-0D1C-1BC2-8736385A0D91}"/>
                </a:ext>
              </a:extLst>
            </p:cNvPr>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2</a:t>
              </a:r>
              <a:endParaRPr lang="vi-VN" sz="48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2" name="TextBox 11">
            <a:extLst>
              <a:ext uri="{FF2B5EF4-FFF2-40B4-BE49-F238E27FC236}">
                <a16:creationId xmlns:a16="http://schemas.microsoft.com/office/drawing/2014/main" id="{6AAD9B23-9D7F-0086-D1B0-8FE24244479D}"/>
              </a:ext>
            </a:extLst>
          </p:cNvPr>
          <p:cNvSpPr txBox="1"/>
          <p:nvPr/>
        </p:nvSpPr>
        <p:spPr>
          <a:xfrm>
            <a:off x="3911357" y="776768"/>
            <a:ext cx="5413412" cy="1107996"/>
          </a:xfrm>
          <a:prstGeom prst="rect">
            <a:avLst/>
          </a:prstGeom>
          <a:noFill/>
        </p:spPr>
        <p:txBody>
          <a:bodyPr wrap="square" rtlCol="0">
            <a:spAutoFit/>
          </a:bodyPr>
          <a:lstStyle/>
          <a:p>
            <a:r>
              <a:rPr lang="en-US" sz="66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ươi</a:t>
            </a:r>
            <a:r>
              <a:rPr lang="en-US" sz="66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6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ươu</a:t>
            </a:r>
            <a:endParaRPr lang="en-US" sz="66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ounded Rectangle 5">
            <a:extLst>
              <a:ext uri="{FF2B5EF4-FFF2-40B4-BE49-F238E27FC236}">
                <a16:creationId xmlns:a16="http://schemas.microsoft.com/office/drawing/2014/main" id="{43FE4B64-A914-28AE-9648-09CCDA6D5D5B}"/>
              </a:ext>
            </a:extLst>
          </p:cNvPr>
          <p:cNvSpPr/>
          <p:nvPr/>
        </p:nvSpPr>
        <p:spPr bwMode="auto">
          <a:xfrm>
            <a:off x="3777641" y="3200400"/>
            <a:ext cx="3918559" cy="1219200"/>
          </a:xfrm>
          <a:prstGeom prst="round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6000" b="1" dirty="0" err="1">
                <a:latin typeface="Times New Roman" panose="02020603050405020304" pitchFamily="18" charset="0"/>
                <a:ea typeface="Arial-Rounded" panose="020B0500000000000000" pitchFamily="34" charset="0"/>
                <a:cs typeface="Times New Roman" panose="02020603050405020304" pitchFamily="18" charset="0"/>
              </a:rPr>
              <a:t>ng</a:t>
            </a:r>
            <a:r>
              <a:rPr lang="en-US" sz="60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ười</a:t>
            </a:r>
            <a:endParaRPr lang="vi-VN"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ounded Rectangle 6">
            <a:extLst>
              <a:ext uri="{FF2B5EF4-FFF2-40B4-BE49-F238E27FC236}">
                <a16:creationId xmlns:a16="http://schemas.microsoft.com/office/drawing/2014/main" id="{514C7EA4-3529-AF6D-E1FF-8B3A47A780BF}"/>
              </a:ext>
            </a:extLst>
          </p:cNvPr>
          <p:cNvSpPr/>
          <p:nvPr/>
        </p:nvSpPr>
        <p:spPr bwMode="auto">
          <a:xfrm>
            <a:off x="3788041" y="2024535"/>
            <a:ext cx="1850759" cy="1066800"/>
          </a:xfrm>
          <a:prstGeom prst="round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5400" b="1" dirty="0" err="1">
                <a:latin typeface="Times New Roman" panose="02020603050405020304" pitchFamily="18" charset="0"/>
                <a:ea typeface="Arial-Rounded" panose="020B0500000000000000" pitchFamily="34" charset="0"/>
                <a:cs typeface="Times New Roman" panose="02020603050405020304" pitchFamily="18" charset="0"/>
              </a:rPr>
              <a:t>ng</a:t>
            </a:r>
            <a:endParaRPr lang="vi-VN" sz="1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ounded Rectangle 7">
            <a:extLst>
              <a:ext uri="{FF2B5EF4-FFF2-40B4-BE49-F238E27FC236}">
                <a16:creationId xmlns:a16="http://schemas.microsoft.com/office/drawing/2014/main" id="{9F4687E2-73E5-F41C-2209-77CC9DAD841B}"/>
              </a:ext>
            </a:extLst>
          </p:cNvPr>
          <p:cNvSpPr/>
          <p:nvPr/>
        </p:nvSpPr>
        <p:spPr bwMode="auto">
          <a:xfrm>
            <a:off x="5736919" y="2043324"/>
            <a:ext cx="1981200" cy="1048011"/>
          </a:xfrm>
          <a:prstGeom prst="round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60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ươi</a:t>
            </a:r>
            <a:endParaRPr lang="vi-VN" sz="1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 Box 5">
            <a:extLst>
              <a:ext uri="{FF2B5EF4-FFF2-40B4-BE49-F238E27FC236}">
                <a16:creationId xmlns:a16="http://schemas.microsoft.com/office/drawing/2014/main" id="{B98A97BB-5A4A-C15B-1BED-462B8CB22A4F}"/>
              </a:ext>
            </a:extLst>
          </p:cNvPr>
          <p:cNvSpPr txBox="1"/>
          <p:nvPr/>
        </p:nvSpPr>
        <p:spPr>
          <a:xfrm>
            <a:off x="1752600" y="4648200"/>
            <a:ext cx="8839200" cy="1754326"/>
          </a:xfrm>
          <a:prstGeom prst="rect">
            <a:avLst/>
          </a:prstGeom>
          <a:noFill/>
        </p:spPr>
        <p:txBody>
          <a:bodyPr wrap="square" rtlCol="0">
            <a:spAutoFit/>
          </a:bodyPr>
          <a:lstStyle/>
          <a:p>
            <a:pPr algn="ct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bưởi</a:t>
            </a:r>
            <a:r>
              <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lưới</a:t>
            </a:r>
            <a:r>
              <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mười</a:t>
            </a:r>
            <a:endPar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bướu</a:t>
            </a:r>
            <a:r>
              <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hươu</a:t>
            </a:r>
            <a:r>
              <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khướu</a:t>
            </a:r>
            <a:r>
              <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rượu</a:t>
            </a:r>
            <a:endPar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Minus 9">
            <a:extLst>
              <a:ext uri="{FF2B5EF4-FFF2-40B4-BE49-F238E27FC236}">
                <a16:creationId xmlns:a16="http://schemas.microsoft.com/office/drawing/2014/main" id="{8F7B4B21-BDE3-1D3B-7F14-F0EB4B321F47}"/>
              </a:ext>
            </a:extLst>
          </p:cNvPr>
          <p:cNvSpPr/>
          <p:nvPr/>
        </p:nvSpPr>
        <p:spPr bwMode="auto">
          <a:xfrm>
            <a:off x="2701335" y="5334863"/>
            <a:ext cx="1167738"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Minus 10">
            <a:extLst>
              <a:ext uri="{FF2B5EF4-FFF2-40B4-BE49-F238E27FC236}">
                <a16:creationId xmlns:a16="http://schemas.microsoft.com/office/drawing/2014/main" id="{E4C093AA-3EE5-0BD2-55E2-329EE0B8B7D5}"/>
              </a:ext>
            </a:extLst>
          </p:cNvPr>
          <p:cNvSpPr/>
          <p:nvPr/>
        </p:nvSpPr>
        <p:spPr bwMode="auto">
          <a:xfrm>
            <a:off x="4960149" y="5329166"/>
            <a:ext cx="1167738"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Minus 11">
            <a:extLst>
              <a:ext uri="{FF2B5EF4-FFF2-40B4-BE49-F238E27FC236}">
                <a16:creationId xmlns:a16="http://schemas.microsoft.com/office/drawing/2014/main" id="{EA3E2491-B3BA-E814-5F45-3B1D60C4460D}"/>
              </a:ext>
            </a:extLst>
          </p:cNvPr>
          <p:cNvSpPr/>
          <p:nvPr/>
        </p:nvSpPr>
        <p:spPr bwMode="auto">
          <a:xfrm>
            <a:off x="6618063" y="5317720"/>
            <a:ext cx="1167738"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Minus 12">
            <a:extLst>
              <a:ext uri="{FF2B5EF4-FFF2-40B4-BE49-F238E27FC236}">
                <a16:creationId xmlns:a16="http://schemas.microsoft.com/office/drawing/2014/main" id="{D5CCA0BB-4CAE-F336-D3EA-0E239F5C29CC}"/>
              </a:ext>
            </a:extLst>
          </p:cNvPr>
          <p:cNvSpPr/>
          <p:nvPr/>
        </p:nvSpPr>
        <p:spPr bwMode="auto">
          <a:xfrm>
            <a:off x="8898856" y="5317720"/>
            <a:ext cx="1167738"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Minus 13">
            <a:extLst>
              <a:ext uri="{FF2B5EF4-FFF2-40B4-BE49-F238E27FC236}">
                <a16:creationId xmlns:a16="http://schemas.microsoft.com/office/drawing/2014/main" id="{174F3BA4-54D5-B21B-F66A-014D439F3A26}"/>
              </a:ext>
            </a:extLst>
          </p:cNvPr>
          <p:cNvSpPr/>
          <p:nvPr/>
        </p:nvSpPr>
        <p:spPr bwMode="auto">
          <a:xfrm>
            <a:off x="2425301" y="6235684"/>
            <a:ext cx="1443772"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Minus 14">
            <a:extLst>
              <a:ext uri="{FF2B5EF4-FFF2-40B4-BE49-F238E27FC236}">
                <a16:creationId xmlns:a16="http://schemas.microsoft.com/office/drawing/2014/main" id="{DC1A644B-4E1B-DD0F-486A-2EDBD5064518}"/>
              </a:ext>
            </a:extLst>
          </p:cNvPr>
          <p:cNvSpPr/>
          <p:nvPr/>
        </p:nvSpPr>
        <p:spPr bwMode="auto">
          <a:xfrm>
            <a:off x="4522075" y="6235673"/>
            <a:ext cx="1443772"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Minus 15">
            <a:extLst>
              <a:ext uri="{FF2B5EF4-FFF2-40B4-BE49-F238E27FC236}">
                <a16:creationId xmlns:a16="http://schemas.microsoft.com/office/drawing/2014/main" id="{FC336C52-39E1-BF37-4CF3-6B421F742BA1}"/>
              </a:ext>
            </a:extLst>
          </p:cNvPr>
          <p:cNvSpPr/>
          <p:nvPr/>
        </p:nvSpPr>
        <p:spPr bwMode="auto">
          <a:xfrm>
            <a:off x="6962793" y="6235673"/>
            <a:ext cx="1443772"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Minus 16">
            <a:extLst>
              <a:ext uri="{FF2B5EF4-FFF2-40B4-BE49-F238E27FC236}">
                <a16:creationId xmlns:a16="http://schemas.microsoft.com/office/drawing/2014/main" id="{30A2D5DC-E20A-4529-007B-A34DDCD33379}"/>
              </a:ext>
            </a:extLst>
          </p:cNvPr>
          <p:cNvSpPr/>
          <p:nvPr/>
        </p:nvSpPr>
        <p:spPr bwMode="auto">
          <a:xfrm>
            <a:off x="8927437" y="6281154"/>
            <a:ext cx="1443772"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66444732"/>
      </p:ext>
    </p:extLst>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heel(1)">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heel(1)">
                                      <p:cBhvr>
                                        <p:cTn id="37" dur="2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heel(1)">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heel(1)">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heel(1)">
                                      <p:cBhvr>
                                        <p:cTn id="52" dur="2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heel(1)">
                                      <p:cBhvr>
                                        <p:cTn id="57" dur="20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heel(1)">
                                      <p:cBhvr>
                                        <p:cTn id="62" dur="20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heel(1)">
                                      <p:cBhvr>
                                        <p:cTn id="6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animBg="1"/>
      <p:bldP spid="16" grpId="0" animBg="1"/>
      <p:bldP spid="17" grpId="0"/>
      <p:bldP spid="17" grpId="1"/>
      <p:bldP spid="18" grpId="0" animBg="1"/>
      <p:bldP spid="19" grpId="0" animBg="1"/>
      <p:bldP spid="20" grpId="0" animBg="1"/>
      <p:bldP spid="21" grpId="0" animBg="1"/>
      <p:bldP spid="22"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52600" y="228600"/>
            <a:ext cx="2332704" cy="732504"/>
            <a:chOff x="228600" y="228600"/>
            <a:chExt cx="2332704" cy="838200"/>
          </a:xfrm>
        </p:grpSpPr>
        <p:sp>
          <p:nvSpPr>
            <p:cNvPr id="3" name="Rounded Rectangle 2"/>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vi-VN"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2</a:t>
              </a:r>
              <a:endParaRPr lang="vi-VN" sz="48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5" name="TextBox 4"/>
          <p:cNvSpPr txBox="1"/>
          <p:nvPr/>
        </p:nvSpPr>
        <p:spPr>
          <a:xfrm>
            <a:off x="3911357" y="776768"/>
            <a:ext cx="5413412" cy="1107996"/>
          </a:xfrm>
          <a:prstGeom prst="rect">
            <a:avLst/>
          </a:prstGeom>
          <a:noFill/>
        </p:spPr>
        <p:txBody>
          <a:bodyPr wrap="square" rtlCol="0">
            <a:spAutoFit/>
          </a:bodyPr>
          <a:lstStyle/>
          <a:p>
            <a:r>
              <a:rPr lang="en-US" sz="66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ươi</a:t>
            </a:r>
            <a:r>
              <a:rPr lang="en-US" sz="66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6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ươu</a:t>
            </a:r>
            <a:endParaRPr lang="en-US" sz="66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bwMode="auto">
          <a:xfrm>
            <a:off x="3777641" y="3200400"/>
            <a:ext cx="3918559" cy="1219200"/>
          </a:xfrm>
          <a:prstGeom prst="round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6000" b="1" dirty="0" err="1">
                <a:latin typeface="Times New Roman" panose="02020603050405020304" pitchFamily="18" charset="0"/>
                <a:ea typeface="Arial-Rounded" panose="020B0500000000000000" pitchFamily="34" charset="0"/>
                <a:cs typeface="Times New Roman" panose="02020603050405020304" pitchFamily="18" charset="0"/>
              </a:rPr>
              <a:t>ng</a:t>
            </a:r>
            <a:r>
              <a:rPr lang="en-US" sz="60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ười</a:t>
            </a:r>
            <a:endParaRPr lang="vi-VN" sz="1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ounded Rectangle 6"/>
          <p:cNvSpPr/>
          <p:nvPr/>
        </p:nvSpPr>
        <p:spPr bwMode="auto">
          <a:xfrm>
            <a:off x="3788041" y="2024535"/>
            <a:ext cx="1850759" cy="1066800"/>
          </a:xfrm>
          <a:prstGeom prst="round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5400" b="1" dirty="0" err="1">
                <a:latin typeface="Times New Roman" panose="02020603050405020304" pitchFamily="18" charset="0"/>
                <a:ea typeface="Arial-Rounded" panose="020B0500000000000000" pitchFamily="34" charset="0"/>
                <a:cs typeface="Times New Roman" panose="02020603050405020304" pitchFamily="18" charset="0"/>
              </a:rPr>
              <a:t>ng</a:t>
            </a:r>
            <a:endParaRPr lang="vi-VN" sz="1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ounded Rectangle 7"/>
          <p:cNvSpPr/>
          <p:nvPr/>
        </p:nvSpPr>
        <p:spPr bwMode="auto">
          <a:xfrm>
            <a:off x="5736919" y="2043324"/>
            <a:ext cx="1981200" cy="1048011"/>
          </a:xfrm>
          <a:prstGeom prst="round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60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ươi</a:t>
            </a:r>
            <a:endParaRPr lang="vi-VN" sz="1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 Box 5"/>
          <p:cNvSpPr txBox="1"/>
          <p:nvPr/>
        </p:nvSpPr>
        <p:spPr>
          <a:xfrm>
            <a:off x="1752600" y="4648200"/>
            <a:ext cx="8839200" cy="1754326"/>
          </a:xfrm>
          <a:prstGeom prst="rect">
            <a:avLst/>
          </a:prstGeom>
          <a:noFill/>
        </p:spPr>
        <p:txBody>
          <a:bodyPr wrap="square" rtlCol="0">
            <a:spAutoFit/>
          </a:bodyPr>
          <a:lstStyle/>
          <a:p>
            <a:pPr algn="ct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bưởi</a:t>
            </a:r>
            <a:r>
              <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lưới</a:t>
            </a:r>
            <a:r>
              <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mười</a:t>
            </a:r>
            <a:endPar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bướu</a:t>
            </a:r>
            <a:r>
              <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hươu</a:t>
            </a:r>
            <a:r>
              <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khướu</a:t>
            </a:r>
            <a:r>
              <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rPr>
              <a:t>rượu</a:t>
            </a:r>
            <a:endParaRPr lang="en-US" sz="5400" b="1"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Minus 9"/>
          <p:cNvSpPr/>
          <p:nvPr/>
        </p:nvSpPr>
        <p:spPr bwMode="auto">
          <a:xfrm>
            <a:off x="2701335" y="5334863"/>
            <a:ext cx="1167738"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Minus 10"/>
          <p:cNvSpPr/>
          <p:nvPr/>
        </p:nvSpPr>
        <p:spPr bwMode="auto">
          <a:xfrm>
            <a:off x="4960149" y="5329166"/>
            <a:ext cx="1167738"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Minus 11"/>
          <p:cNvSpPr/>
          <p:nvPr/>
        </p:nvSpPr>
        <p:spPr bwMode="auto">
          <a:xfrm>
            <a:off x="6618063" y="5317720"/>
            <a:ext cx="1167738"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dirty="0">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Minus 12"/>
          <p:cNvSpPr/>
          <p:nvPr/>
        </p:nvSpPr>
        <p:spPr bwMode="auto">
          <a:xfrm>
            <a:off x="8898856" y="5317720"/>
            <a:ext cx="1167738" cy="19050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Minus 13"/>
          <p:cNvSpPr/>
          <p:nvPr/>
        </p:nvSpPr>
        <p:spPr bwMode="auto">
          <a:xfrm>
            <a:off x="2425301" y="6235684"/>
            <a:ext cx="1443772"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Minus 14"/>
          <p:cNvSpPr/>
          <p:nvPr/>
        </p:nvSpPr>
        <p:spPr bwMode="auto">
          <a:xfrm>
            <a:off x="4522075" y="6235673"/>
            <a:ext cx="1443772"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Minus 15"/>
          <p:cNvSpPr/>
          <p:nvPr/>
        </p:nvSpPr>
        <p:spPr bwMode="auto">
          <a:xfrm>
            <a:off x="6962793" y="6235673"/>
            <a:ext cx="1443772"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Minus 16"/>
          <p:cNvSpPr/>
          <p:nvPr/>
        </p:nvSpPr>
        <p:spPr bwMode="auto">
          <a:xfrm>
            <a:off x="8927437" y="6281154"/>
            <a:ext cx="1443772"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accent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87029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heel(1)">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heel(1)">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P spid="9" grpId="1"/>
      <p:bldP spid="10" grpId="0" animBg="1"/>
      <p:bldP spid="11" grpId="0" animBg="1"/>
      <p:bldP spid="12" grpId="0" animBg="1"/>
      <p:bldP spid="1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9147" y="685801"/>
            <a:ext cx="1951704" cy="584776"/>
            <a:chOff x="228600" y="228600"/>
            <a:chExt cx="2332704" cy="838200"/>
          </a:xfrm>
        </p:grpSpPr>
        <p:sp>
          <p:nvSpPr>
            <p:cNvPr id="3" name="Rounded Rectangle 2"/>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vi-VN"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2</a:t>
              </a:r>
              <a:endParaRPr lang="vi-VN" sz="36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122" name="Picture 2" descr="D:\Users\TV1-T1\151.jpg"/>
          <p:cNvPicPr>
            <a:picLocks noChangeAspect="1" noChangeArrowheads="1"/>
          </p:cNvPicPr>
          <p:nvPr/>
        </p:nvPicPr>
        <p:blipFill rotWithShape="1">
          <a:blip r:embed="rId2">
            <a:extLst>
              <a:ext uri="{28A0092B-C50C-407E-A947-70E740481C1C}">
                <a14:useLocalDpi xmlns:a14="http://schemas.microsoft.com/office/drawing/2010/main" val="0"/>
              </a:ext>
            </a:extLst>
          </a:blip>
          <a:srcRect l="73031" t="61933" r="14338" b="31309"/>
          <a:stretch/>
        </p:blipFill>
        <p:spPr bwMode="auto">
          <a:xfrm>
            <a:off x="8474392" y="1919090"/>
            <a:ext cx="2727008" cy="1211779"/>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pic>
        <p:nvPicPr>
          <p:cNvPr id="6" name="Picture 2" descr="D:\Users\TV1-T1\151.jpg"/>
          <p:cNvPicPr>
            <a:picLocks noChangeAspect="1" noChangeArrowheads="1"/>
          </p:cNvPicPr>
          <p:nvPr/>
        </p:nvPicPr>
        <p:blipFill rotWithShape="1">
          <a:blip r:embed="rId2">
            <a:extLst>
              <a:ext uri="{28A0092B-C50C-407E-A947-70E740481C1C}">
                <a14:useLocalDpi xmlns:a14="http://schemas.microsoft.com/office/drawing/2010/main" val="0"/>
              </a:ext>
            </a:extLst>
          </a:blip>
          <a:srcRect l="19567" t="60091" r="68065" b="29878"/>
          <a:stretch/>
        </p:blipFill>
        <p:spPr bwMode="auto">
          <a:xfrm>
            <a:off x="1327285" y="1975460"/>
            <a:ext cx="2285999" cy="1137258"/>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pic>
        <p:nvPicPr>
          <p:cNvPr id="7" name="Picture 2" descr="D:\Users\TV1-T1\151.jpg"/>
          <p:cNvPicPr>
            <a:picLocks noChangeAspect="1" noChangeArrowheads="1"/>
          </p:cNvPicPr>
          <p:nvPr/>
        </p:nvPicPr>
        <p:blipFill rotWithShape="1">
          <a:blip r:embed="rId2">
            <a:extLst>
              <a:ext uri="{28A0092B-C50C-407E-A947-70E740481C1C}">
                <a14:useLocalDpi xmlns:a14="http://schemas.microsoft.com/office/drawing/2010/main" val="0"/>
              </a:ext>
            </a:extLst>
          </a:blip>
          <a:srcRect l="46453" t="60091" r="40653" b="31127"/>
          <a:stretch/>
        </p:blipFill>
        <p:spPr bwMode="auto">
          <a:xfrm>
            <a:off x="4450744" y="1919091"/>
            <a:ext cx="3169255" cy="1211779"/>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sp>
        <p:nvSpPr>
          <p:cNvPr id="8" name="Text Box 23"/>
          <p:cNvSpPr txBox="1">
            <a:spLocks noChangeArrowheads="1"/>
          </p:cNvSpPr>
          <p:nvPr/>
        </p:nvSpPr>
        <p:spPr bwMode="auto">
          <a:xfrm>
            <a:off x="4009372" y="992575"/>
            <a:ext cx="4648200" cy="584775"/>
          </a:xfrm>
          <a:prstGeom prst="rect">
            <a:avLst/>
          </a:prstGeom>
          <a:noFill/>
          <a:ln>
            <a:solidFill>
              <a:schemeClr val="bg1"/>
            </a:solidFill>
          </a:ln>
          <a:effectLst/>
        </p:spPr>
        <p:txBody>
          <a:bodyPr wrap="square">
            <a:spAutoFit/>
          </a:bodyPr>
          <a:lstStyle>
            <a:lvl1pPr>
              <a:defRPr sz="2800">
                <a:solidFill>
                  <a:schemeClr val="tx2"/>
                </a:solidFill>
                <a:latin typeface="Arial" charset="0"/>
              </a:defRPr>
            </a:lvl1pPr>
            <a:lvl2pPr>
              <a:defRPr sz="2500">
                <a:solidFill>
                  <a:schemeClr val="tx2"/>
                </a:solidFill>
                <a:latin typeface="Arial" charset="0"/>
              </a:defRPr>
            </a:lvl2pPr>
            <a:lvl3pPr>
              <a:defRPr sz="22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hangingPunct="0">
              <a:defRPr sz="2000">
                <a:solidFill>
                  <a:schemeClr val="tx2"/>
                </a:solidFill>
                <a:latin typeface="Arial" charset="0"/>
              </a:defRPr>
            </a:lvl6pPr>
            <a:lvl7pPr eaLnBrk="0" hangingPunct="0">
              <a:defRPr sz="2000">
                <a:solidFill>
                  <a:schemeClr val="tx2"/>
                </a:solidFill>
                <a:latin typeface="Arial" charset="0"/>
              </a:defRPr>
            </a:lvl7pPr>
            <a:lvl8pPr eaLnBrk="0" hangingPunct="0">
              <a:defRPr sz="2000">
                <a:solidFill>
                  <a:schemeClr val="tx2"/>
                </a:solidFill>
                <a:latin typeface="Arial" charset="0"/>
              </a:defRPr>
            </a:lvl8pPr>
            <a:lvl9pPr eaLnBrk="0" hangingPunct="0">
              <a:defRPr sz="2000">
                <a:solidFill>
                  <a:schemeClr val="tx2"/>
                </a:solidFill>
                <a:latin typeface="Arial" charset="0"/>
              </a:defRPr>
            </a:lvl9pPr>
          </a:lstStyle>
          <a:p>
            <a:pPr eaLnBrk="1" hangingPunct="1">
              <a:spcBef>
                <a:spcPct val="50000"/>
              </a:spcBef>
            </a:pPr>
            <a:r>
              <a:rPr lang="en-US" altLang="vi-VN" sz="32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altLang="vi-VN" sz="32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altLang="vi-VN" sz="32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altLang="vi-VN" sz="32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vi-VN" sz="32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vi-VN" sz="32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sau</a:t>
            </a:r>
            <a:endParaRPr lang="en-US" altLang="vi-VN" sz="32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ounded Rectangle 4"/>
          <p:cNvSpPr/>
          <p:nvPr/>
        </p:nvSpPr>
        <p:spPr bwMode="auto">
          <a:xfrm>
            <a:off x="1674442" y="5225216"/>
            <a:ext cx="2743200" cy="914400"/>
          </a:xfrm>
          <a:prstGeom prst="roundRect">
            <a:avLst/>
          </a:prstGeom>
          <a:solidFill>
            <a:schemeClr val="accent5">
              <a:lumMod val="60000"/>
              <a:lumOff val="4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44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ốc</a:t>
            </a:r>
            <a:r>
              <a:rPr lang="en-US" sz="4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bươu</a:t>
            </a:r>
            <a:endParaRPr lang="vi-VN"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ounded Rectangle 8"/>
          <p:cNvSpPr/>
          <p:nvPr/>
        </p:nvSpPr>
        <p:spPr bwMode="auto">
          <a:xfrm>
            <a:off x="4703392" y="5225216"/>
            <a:ext cx="2933700" cy="914400"/>
          </a:xfrm>
          <a:prstGeom prst="roundRect">
            <a:avLst/>
          </a:prstGeom>
          <a:solidFill>
            <a:schemeClr val="accent5">
              <a:lumMod val="60000"/>
              <a:lumOff val="4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44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tươi</a:t>
            </a:r>
            <a:r>
              <a:rPr lang="en-US" sz="44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cười</a:t>
            </a:r>
            <a:endPar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ounded Rectangle 9"/>
          <p:cNvSpPr/>
          <p:nvPr/>
        </p:nvSpPr>
        <p:spPr bwMode="auto">
          <a:xfrm>
            <a:off x="7922843" y="5225216"/>
            <a:ext cx="2552701" cy="914400"/>
          </a:xfrm>
          <a:prstGeom prst="roundRect">
            <a:avLst/>
          </a:prstGeom>
          <a:solidFill>
            <a:schemeClr val="accent5">
              <a:lumMod val="60000"/>
              <a:lumOff val="4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eaLnBrk="0" fontAlgn="base" hangingPunct="0">
              <a:spcBef>
                <a:spcPct val="0"/>
              </a:spcBef>
              <a:spcAft>
                <a:spcPct val="0"/>
              </a:spcAft>
            </a:pP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bưởi</a:t>
            </a:r>
            <a:endPar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2" name="Straight Connector 11"/>
          <p:cNvCxnSpPr>
            <a:endCxn id="9" idx="0"/>
          </p:cNvCxnSpPr>
          <p:nvPr/>
        </p:nvCxnSpPr>
        <p:spPr bwMode="auto">
          <a:xfrm>
            <a:off x="2110679" y="3087327"/>
            <a:ext cx="4059563" cy="213788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a:stCxn id="7" idx="2"/>
            <a:endCxn id="10" idx="0"/>
          </p:cNvCxnSpPr>
          <p:nvPr/>
        </p:nvCxnSpPr>
        <p:spPr bwMode="auto">
          <a:xfrm>
            <a:off x="6035372" y="3130870"/>
            <a:ext cx="3163822" cy="209434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a:stCxn id="5122" idx="2"/>
            <a:endCxn id="5" idx="0"/>
          </p:cNvCxnSpPr>
          <p:nvPr/>
        </p:nvCxnSpPr>
        <p:spPr bwMode="auto">
          <a:xfrm flipH="1">
            <a:off x="3046042" y="3130869"/>
            <a:ext cx="6791854" cy="209434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Minus 18"/>
          <p:cNvSpPr/>
          <p:nvPr/>
        </p:nvSpPr>
        <p:spPr bwMode="auto">
          <a:xfrm>
            <a:off x="2239727" y="5894084"/>
            <a:ext cx="1720716" cy="112182"/>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Minus 19"/>
          <p:cNvSpPr/>
          <p:nvPr/>
        </p:nvSpPr>
        <p:spPr bwMode="auto">
          <a:xfrm>
            <a:off x="4976868" y="5911016"/>
            <a:ext cx="1265546"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Minus 20"/>
          <p:cNvSpPr/>
          <p:nvPr/>
        </p:nvSpPr>
        <p:spPr bwMode="auto">
          <a:xfrm>
            <a:off x="6102915" y="5894084"/>
            <a:ext cx="1263950" cy="112182"/>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Minus 21"/>
          <p:cNvSpPr/>
          <p:nvPr/>
        </p:nvSpPr>
        <p:spPr bwMode="auto">
          <a:xfrm>
            <a:off x="8763139" y="5863391"/>
            <a:ext cx="1443772" cy="95250"/>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106389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wheel(1)">
                                      <p:cBhvr>
                                        <p:cTn id="17" dur="20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heel(1)">
                                      <p:cBhvr>
                                        <p:cTn id="52" dur="2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heel(1)">
                                      <p:cBhvr>
                                        <p:cTn id="57" dur="2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heel(1)">
                                      <p:cBhvr>
                                        <p:cTn id="62" dur="20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heel(1)">
                                      <p:cBhvr>
                                        <p:cTn id="6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2232" y="443107"/>
            <a:ext cx="1744979" cy="808704"/>
            <a:chOff x="228600" y="228600"/>
            <a:chExt cx="2332704" cy="838200"/>
          </a:xfrm>
        </p:grpSpPr>
        <p:sp>
          <p:nvSpPr>
            <p:cNvPr id="3" name="Rounded Rectangle 2"/>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a:t>
              </a:r>
              <a:r>
                <a:rPr lang="en-US" sz="36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a:t>
              </a:r>
              <a:endParaRPr lang="vi-VN"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2</a:t>
              </a:r>
              <a:endParaRPr lang="vi-VN" sz="4000" b="1" dirty="0">
                <a:solidFill>
                  <a:schemeClr val="bg2">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657" y="1166352"/>
            <a:ext cx="2419775" cy="146189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19"/>
          <p:cNvSpPr>
            <a:spLocks noChangeArrowheads="1"/>
          </p:cNvSpPr>
          <p:nvPr/>
        </p:nvSpPr>
        <p:spPr bwMode="auto">
          <a:xfrm>
            <a:off x="1695188" y="1200338"/>
            <a:ext cx="8686800" cy="5534085"/>
          </a:xfrm>
          <a:prstGeom prst="star4">
            <a:avLst>
              <a:gd name="adj" fmla="val 12855"/>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ươi</a:t>
            </a:r>
            <a:endPar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8848" y="969280"/>
            <a:ext cx="2686050" cy="16954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3407" y="4419600"/>
            <a:ext cx="2105025" cy="21717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4534" y="3841223"/>
            <a:ext cx="2971800" cy="235267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23"/>
          <p:cNvSpPr txBox="1">
            <a:spLocks noChangeArrowheads="1"/>
          </p:cNvSpPr>
          <p:nvPr/>
        </p:nvSpPr>
        <p:spPr bwMode="auto">
          <a:xfrm>
            <a:off x="3116522" y="355856"/>
            <a:ext cx="5867400" cy="579438"/>
          </a:xfrm>
          <a:prstGeom prst="rect">
            <a:avLst/>
          </a:prstGeom>
          <a:noFill/>
          <a:ln>
            <a:noFill/>
          </a:ln>
          <a:effectLst/>
        </p:spPr>
        <p:txBody>
          <a:bodyPr>
            <a:spAutoFit/>
          </a:bodyPr>
          <a:lstStyle>
            <a:lvl1pPr>
              <a:defRPr sz="2800">
                <a:solidFill>
                  <a:schemeClr val="tx2"/>
                </a:solidFill>
                <a:latin typeface="Arial" charset="0"/>
              </a:defRPr>
            </a:lvl1pPr>
            <a:lvl2pPr>
              <a:defRPr sz="2500">
                <a:solidFill>
                  <a:schemeClr val="tx2"/>
                </a:solidFill>
                <a:latin typeface="Arial" charset="0"/>
              </a:defRPr>
            </a:lvl2pPr>
            <a:lvl3pPr>
              <a:defRPr sz="22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hangingPunct="0">
              <a:defRPr sz="2000">
                <a:solidFill>
                  <a:schemeClr val="tx2"/>
                </a:solidFill>
                <a:latin typeface="Arial" charset="0"/>
              </a:defRPr>
            </a:lvl6pPr>
            <a:lvl7pPr eaLnBrk="0" hangingPunct="0">
              <a:defRPr sz="2000">
                <a:solidFill>
                  <a:schemeClr val="tx2"/>
                </a:solidFill>
                <a:latin typeface="Arial" charset="0"/>
              </a:defRPr>
            </a:lvl7pPr>
            <a:lvl8pPr eaLnBrk="0" hangingPunct="0">
              <a:defRPr sz="2000">
                <a:solidFill>
                  <a:schemeClr val="tx2"/>
                </a:solidFill>
                <a:latin typeface="Arial" charset="0"/>
              </a:defRPr>
            </a:lvl8pPr>
            <a:lvl9pPr eaLnBrk="0" hangingPunct="0">
              <a:defRPr sz="2000">
                <a:solidFill>
                  <a:schemeClr val="tx2"/>
                </a:solidFill>
                <a:latin typeface="Arial" charset="0"/>
              </a:defRPr>
            </a:lvl9pPr>
          </a:lstStyle>
          <a:p>
            <a:pPr eaLnBrk="1" hangingPunct="1">
              <a:spcBef>
                <a:spcPct val="50000"/>
              </a:spcBef>
            </a:pP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tranh</a:t>
            </a:r>
            <a:r>
              <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đoán</a:t>
            </a:r>
            <a:r>
              <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có</a:t>
            </a:r>
            <a:r>
              <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vần</a:t>
            </a:r>
            <a:r>
              <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ươi</a:t>
            </a:r>
            <a:endParaRPr lang="en-US" altLang="vi-VN" sz="3200" b="1" dirty="0">
              <a:solidFill>
                <a:srgbClr val="FF0066"/>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1810012" y="2566918"/>
            <a:ext cx="1760418" cy="584775"/>
          </a:xfrm>
          <a:prstGeom prst="rect">
            <a:avLst/>
          </a:prstGeom>
        </p:spPr>
        <p:txBody>
          <a:bodyPr wrap="none">
            <a:spAutoFit/>
          </a:bodyPr>
          <a:lstStyle/>
          <a:p>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Đười</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ươi</a:t>
            </a:r>
            <a:endParaRPr lang="vi-VN"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8077200" y="2628249"/>
            <a:ext cx="1537600" cy="584775"/>
          </a:xfrm>
          <a:prstGeom prst="rect">
            <a:avLst/>
          </a:prstGeom>
        </p:spPr>
        <p:txBody>
          <a:bodyPr wrap="none">
            <a:spAutoFit/>
          </a:bodyPr>
          <a:lstStyle/>
          <a:p>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Lưới</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a:t>
            </a:r>
            <a:endParaRPr lang="vi-VN"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1810012" y="3962401"/>
            <a:ext cx="1901483" cy="584775"/>
          </a:xfrm>
          <a:prstGeom prst="rect">
            <a:avLst/>
          </a:prstGeom>
        </p:spPr>
        <p:txBody>
          <a:bodyPr wrap="none">
            <a:spAutoFit/>
          </a:bodyPr>
          <a:lstStyle/>
          <a:p>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Đám</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cưới</a:t>
            </a:r>
            <a:endParaRPr lang="vi-VN"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le 15"/>
          <p:cNvSpPr/>
          <p:nvPr/>
        </p:nvSpPr>
        <p:spPr>
          <a:xfrm>
            <a:off x="8032666" y="3938412"/>
            <a:ext cx="1742785" cy="584775"/>
          </a:xfrm>
          <a:prstGeom prst="rect">
            <a:avLst/>
          </a:prstGeom>
        </p:spPr>
        <p:txBody>
          <a:bodyPr wrap="none">
            <a:spAutoFit/>
          </a:bodyPr>
          <a:lstStyle/>
          <a:p>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Tưới</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cây</a:t>
            </a:r>
            <a:endParaRPr lang="vi-VN"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Countdown 2 minutes-Nh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00373" y="5887340"/>
            <a:ext cx="900800" cy="482492"/>
          </a:xfrm>
          <a:prstGeom prst="rect">
            <a:avLst/>
          </a:prstGeom>
        </p:spPr>
      </p:pic>
    </p:spTree>
    <p:extLst>
      <p:ext uri="{BB962C8B-B14F-4D97-AF65-F5344CB8AC3E}">
        <p14:creationId xmlns:p14="http://schemas.microsoft.com/office/powerpoint/2010/main" val="912156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heel(1)">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wheel(1)">
                                      <p:cBhvr>
                                        <p:cTn id="17" dur="20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heel(1)">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10"/>
                                        </p:tgtEl>
                                      </p:cBhvr>
                                    </p:cmd>
                                  </p:childTnLst>
                                </p:cTn>
                              </p:par>
                            </p:childTnLst>
                          </p:cTn>
                        </p:par>
                      </p:childTnLst>
                    </p:cTn>
                  </p:par>
                </p:childTnLst>
              </p:cTn>
              <p:nextCondLst>
                <p:cond evt="onClick" delay="0">
                  <p:tgtEl>
                    <p:spTgt spid="10"/>
                  </p:tgtEl>
                </p:cond>
              </p:nextCondLst>
            </p:seq>
            <p:video>
              <p:cMediaNode vol="80000">
                <p:cTn id="48" fill="hold" display="0">
                  <p:stCondLst>
                    <p:cond delay="indefinite"/>
                  </p:stCondLst>
                </p:cTn>
                <p:tgtEl>
                  <p:spTgt spid="10"/>
                </p:tgtEl>
              </p:cMediaNode>
            </p:video>
          </p:childTnLst>
        </p:cTn>
      </p:par>
    </p:tnLst>
    <p:bldLst>
      <p:bldP spid="9" grpId="0"/>
      <p:bldP spid="14" grpId="0"/>
      <p:bldP spid="15" grpId="0"/>
      <p:bldP spid="16" grpId="0"/>
    </p:bld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299</TotalTime>
  <Words>406</Words>
  <Application>Microsoft Office PowerPoint</Application>
  <PresentationFormat>Widescreen</PresentationFormat>
  <Paragraphs>92</Paragraphs>
  <Slides>19</Slides>
  <Notes>5</Notes>
  <HiddenSlides>0</HiddenSlides>
  <MMClips>5</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19</vt:i4>
      </vt:variant>
    </vt:vector>
  </HeadingPairs>
  <TitlesOfParts>
    <vt:vector size="40" baseType="lpstr">
      <vt:lpstr>微软雅黑</vt:lpstr>
      <vt:lpstr>宋体</vt:lpstr>
      <vt:lpstr>Aptos</vt:lpstr>
      <vt:lpstr>Aptos Display</vt:lpstr>
      <vt:lpstr>Arial</vt:lpstr>
      <vt:lpstr>Arial-Rounded</vt:lpstr>
      <vt:lpstr>Calibri</vt:lpstr>
      <vt:lpstr>Calibri Light</vt:lpstr>
      <vt:lpstr>Coiny</vt:lpstr>
      <vt:lpstr>等线</vt:lpstr>
      <vt:lpstr>黑体</vt:lpstr>
      <vt:lpstr>Times New Roman</vt:lpstr>
      <vt:lpstr>1_Default Design</vt:lpstr>
      <vt:lpstr>1_Office Theme</vt:lpstr>
      <vt:lpstr>https://www.freeppt7.com</vt:lpstr>
      <vt:lpstr>Office 主题​​</vt:lpstr>
      <vt:lpstr>Office Theme</vt:lpstr>
      <vt:lpstr>2_Office Theme</vt:lpstr>
      <vt:lpstr>Office 主题</vt:lpstr>
      <vt:lpstr>1_Office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Techsi.vn</cp:lastModifiedBy>
  <cp:revision>68</cp:revision>
  <dcterms:created xsi:type="dcterms:W3CDTF">2020-11-09T02:49:13Z</dcterms:created>
  <dcterms:modified xsi:type="dcterms:W3CDTF">2024-12-19T01:37:40Z</dcterms:modified>
</cp:coreProperties>
</file>