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  <p:sldMasterId id="2147483745" r:id="rId2"/>
    <p:sldMasterId id="2147483757" r:id="rId3"/>
    <p:sldMasterId id="2147483778" r:id="rId4"/>
    <p:sldMasterId id="2147483790" r:id="rId5"/>
  </p:sldMasterIdLst>
  <p:notesMasterIdLst>
    <p:notesMasterId r:id="rId39"/>
  </p:notesMasterIdLst>
  <p:sldIdLst>
    <p:sldId id="431" r:id="rId6"/>
    <p:sldId id="516" r:id="rId7"/>
    <p:sldId id="344" r:id="rId8"/>
    <p:sldId id="343" r:id="rId9"/>
    <p:sldId id="346" r:id="rId10"/>
    <p:sldId id="348" r:id="rId11"/>
    <p:sldId id="360" r:id="rId12"/>
    <p:sldId id="347" r:id="rId13"/>
    <p:sldId id="280" r:id="rId14"/>
    <p:sldId id="293" r:id="rId15"/>
    <p:sldId id="274" r:id="rId16"/>
    <p:sldId id="380" r:id="rId17"/>
    <p:sldId id="260" r:id="rId18"/>
    <p:sldId id="263" r:id="rId19"/>
    <p:sldId id="291" r:id="rId20"/>
    <p:sldId id="272" r:id="rId21"/>
    <p:sldId id="269" r:id="rId22"/>
    <p:sldId id="268" r:id="rId23"/>
    <p:sldId id="567" r:id="rId24"/>
    <p:sldId id="258" r:id="rId25"/>
    <p:sldId id="259" r:id="rId26"/>
    <p:sldId id="294" r:id="rId27"/>
    <p:sldId id="314" r:id="rId28"/>
    <p:sldId id="284" r:id="rId29"/>
    <p:sldId id="285" r:id="rId30"/>
    <p:sldId id="338" r:id="rId31"/>
    <p:sldId id="566" r:id="rId32"/>
    <p:sldId id="287" r:id="rId33"/>
    <p:sldId id="562" r:id="rId34"/>
    <p:sldId id="563" r:id="rId35"/>
    <p:sldId id="515" r:id="rId36"/>
    <p:sldId id="385" r:id="rId37"/>
    <p:sldId id="514" r:id="rId3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31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224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tableStyles" Target="tableStyle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5784C1-0983-4376-92F7-B78756F3CC5C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3279D-9909-47D0-8636-366C30BE25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519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Luyện</a:t>
            </a:r>
            <a:r>
              <a:rPr lang="en-US" baseline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6.png"/><Relationship Id="rId5" Type="http://schemas.openxmlformats.org/officeDocument/2006/relationships/image" Target="../media/image14.png"/><Relationship Id="rId4" Type="http://schemas.openxmlformats.org/officeDocument/2006/relationships/image" Target="../media/image2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16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402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46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8849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7841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7110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7079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72102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042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55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476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5643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6884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62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05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37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4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91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1552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7927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659078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5861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530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6843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607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4401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2102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581296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66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3329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0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17169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597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388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722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747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54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7039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5558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225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7634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4921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646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96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4753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212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133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44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2864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14284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0813582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104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18264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21736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17515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37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23104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33452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56687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77096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92B6E-AC57-4EC7-A4ED-45A8F494EAAC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2801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77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688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126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425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510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6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  <p:sldLayoutId id="2147483770" r:id="rId13"/>
    <p:sldLayoutId id="2147483771" r:id="rId14"/>
    <p:sldLayoutId id="2147483772" r:id="rId15"/>
    <p:sldLayoutId id="2147483773" r:id="rId16"/>
    <p:sldLayoutId id="2147483774" r:id="rId17"/>
    <p:sldLayoutId id="2147483775" r:id="rId18"/>
    <p:sldLayoutId id="2147483776" r:id="rId19"/>
    <p:sldLayoutId id="214748377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93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392B6E-AC57-4EC7-A4ED-45A8F494EAAC}" type="datetimeFigureOut">
              <a:rPr lang="vi-VN" smtClean="0"/>
              <a:t>15/12/2024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40588-9AA4-4EE8-A8F0-AB40AAF7967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8152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7" Type="http://schemas.openxmlformats.org/officeDocument/2006/relationships/image" Target="../media/image63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6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3.jpeg"/><Relationship Id="rId12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44.xml"/><Relationship Id="rId6" Type="http://schemas.openxmlformats.org/officeDocument/2006/relationships/slide" Target="slide3.xml"/><Relationship Id="rId11" Type="http://schemas.openxmlformats.org/officeDocument/2006/relationships/image" Target="../media/image45.jpeg"/><Relationship Id="rId5" Type="http://schemas.openxmlformats.org/officeDocument/2006/relationships/image" Target="../media/image42.jpeg"/><Relationship Id="rId15" Type="http://schemas.openxmlformats.org/officeDocument/2006/relationships/image" Target="../media/image47.png"/><Relationship Id="rId10" Type="http://schemas.openxmlformats.org/officeDocument/2006/relationships/slide" Target="slide6.xml"/><Relationship Id="rId4" Type="http://schemas.openxmlformats.org/officeDocument/2006/relationships/slide" Target="slide8.xml"/><Relationship Id="rId9" Type="http://schemas.openxmlformats.org/officeDocument/2006/relationships/image" Target="../media/image44.jpeg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77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4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4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5" b="117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D883EE-8502-E977-5F7E-1756F6321401}"/>
              </a:ext>
            </a:extLst>
          </p:cNvPr>
          <p:cNvSpPr txBox="1"/>
          <p:nvPr/>
        </p:nvSpPr>
        <p:spPr>
          <a:xfrm>
            <a:off x="5534025" y="544377"/>
            <a:ext cx="5410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6600">
                  <a:solidFill>
                    <a:srgbClr val="002060"/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700000" algn="tl" rotWithShape="0">
                    <a:srgbClr val="002060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29092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4.07407E-6 L -1.25E-6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0A42-4FF7-4C26-939B-E726D2447B8C}"/>
              </a:ext>
            </a:extLst>
          </p:cNvPr>
          <p:cNvSpPr txBox="1"/>
          <p:nvPr/>
        </p:nvSpPr>
        <p:spPr>
          <a:xfrm>
            <a:off x="4164620" y="2497976"/>
            <a:ext cx="33528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">
            <a:extLst>
              <a:ext uri="{FF2B5EF4-FFF2-40B4-BE49-F238E27FC236}">
                <a16:creationId xmlns:a16="http://schemas.microsoft.com/office/drawing/2014/main" id="{3D8B4A98-9D83-4FA3-AD23-5EB1950B64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3000" y="505561"/>
            <a:ext cx="10210800" cy="44672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371600" y="5039368"/>
            <a:ext cx="10054225" cy="854469"/>
            <a:chOff x="2137774" y="4420839"/>
            <a:chExt cx="10054225" cy="854469"/>
          </a:xfrm>
        </p:grpSpPr>
        <p:sp>
          <p:nvSpPr>
            <p:cNvPr id="6" name="Rectangle 5"/>
            <p:cNvSpPr/>
            <p:nvPr/>
          </p:nvSpPr>
          <p:spPr>
            <a:xfrm>
              <a:off x="2137774" y="4444311"/>
              <a:ext cx="1005422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Thuyền</a:t>
              </a:r>
              <a:r>
                <a:rPr lang="en-US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buồm</a:t>
              </a:r>
              <a:r>
                <a:rPr lang="en-US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xuôi</a:t>
              </a:r>
              <a:r>
                <a:rPr lang="en-US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theo</a:t>
              </a:r>
              <a:r>
                <a:rPr lang="en-US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chiều</a:t>
              </a:r>
              <a:r>
                <a:rPr lang="en-US" sz="4800" b="1" dirty="0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gió</a:t>
              </a:r>
              <a:endPara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4881485" y="4420839"/>
              <a:ext cx="148470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8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uồm</a:t>
              </a:r>
              <a:endParaRPr lang="vi-VN" sz="16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6628188" y="4444311"/>
              <a:ext cx="11095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4800" b="1" dirty="0" err="1">
                  <a:solidFill>
                    <a:srgbClr val="FF0066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uôi</a:t>
              </a:r>
              <a:endParaRPr lang="vi-VN" sz="1600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9" name="Thuyền buồm xuôi theo chiều gió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36141" y="5905034"/>
            <a:ext cx="609600" cy="6096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4783215-7840-F8AE-F9C0-89CD84D0958A}"/>
              </a:ext>
            </a:extLst>
          </p:cNvPr>
          <p:cNvGrpSpPr/>
          <p:nvPr/>
        </p:nvGrpSpPr>
        <p:grpSpPr>
          <a:xfrm>
            <a:off x="852404" y="1223613"/>
            <a:ext cx="3719595" cy="948058"/>
            <a:chOff x="827475" y="1338464"/>
            <a:chExt cx="2809236" cy="530989"/>
          </a:xfrm>
          <a:solidFill>
            <a:srgbClr val="0070C0"/>
          </a:solidFill>
        </p:grpSpPr>
        <p:sp>
          <p:nvSpPr>
            <p:cNvPr id="11" name="Rounded Rectangle 12">
              <a:extLst>
                <a:ext uri="{FF2B5EF4-FFF2-40B4-BE49-F238E27FC236}">
                  <a16:creationId xmlns:a16="http://schemas.microsoft.com/office/drawing/2014/main" id="{E48D5051-02A8-5F68-111E-15962E2D5F79}"/>
                </a:ext>
              </a:extLst>
            </p:cNvPr>
            <p:cNvSpPr/>
            <p:nvPr/>
          </p:nvSpPr>
          <p:spPr>
            <a:xfrm>
              <a:off x="1211545" y="1338464"/>
              <a:ext cx="2425166" cy="5309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52">
                <a:buClr>
                  <a:srgbClr val="000000"/>
                </a:buClr>
                <a:defRPr/>
              </a:pPr>
              <a:r>
                <a:rPr lang="vi-VN" sz="4921" b="1" kern="0" dirty="0">
                  <a:solidFill>
                    <a:srgbClr val="000C1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56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Nhận</a:t>
              </a:r>
              <a:r>
                <a:rPr lang="en-US" sz="4256" b="1" kern="0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sz="4256" b="1" kern="0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biết</a:t>
              </a:r>
              <a:endParaRPr lang="en-US" sz="4256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6AF7801-7F68-4EE3-9196-E1758C38D066}"/>
                </a:ext>
              </a:extLst>
            </p:cNvPr>
            <p:cNvSpPr/>
            <p:nvPr/>
          </p:nvSpPr>
          <p:spPr>
            <a:xfrm>
              <a:off x="827475" y="1402481"/>
              <a:ext cx="603543" cy="402954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6152">
                <a:buClr>
                  <a:srgbClr val="000000"/>
                </a:buClr>
                <a:defRPr/>
              </a:pPr>
              <a:r>
                <a:rPr lang="vi-VN" sz="4256" b="1" kern="0" dirty="0">
                  <a:solidFill>
                    <a:srgbClr val="000C14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1</a:t>
              </a:r>
              <a:endParaRPr lang="en-US" sz="4256" b="1" kern="0" dirty="0">
                <a:solidFill>
                  <a:srgbClr val="000C14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558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57600" y="1143001"/>
            <a:ext cx="5105400" cy="1323439"/>
          </a:xfrm>
          <a:prstGeom prst="rect">
            <a:avLst/>
          </a:prstGeom>
          <a:solidFill>
            <a:srgbClr val="0083E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22929" y="3481376"/>
            <a:ext cx="3088767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588634" y="3480566"/>
            <a:ext cx="3088767" cy="186366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49389" y="3481376"/>
            <a:ext cx="232063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5770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679934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48902" y="3481376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07104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  <p:bldP spid="10" grpId="0"/>
      <p:bldP spid="12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3939512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36325" y="2881984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40820" y="4336556"/>
            <a:ext cx="4295089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30477" y="203423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0083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3657600" y="12954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631733" y="1295400"/>
            <a:ext cx="2819399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4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/>
        </p:nvSpPr>
        <p:spPr>
          <a:xfrm>
            <a:off x="1923145" y="4693733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uối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944617" y="4715242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uỗi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7913086" y="4711491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uổi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04801" y="5698462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uồm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976310" y="5698462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uỗm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897081" y="5698462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uốm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8984664" y="5705842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</a:t>
            </a:r>
            <a:r>
              <a:rPr lang="en-US" sz="66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uộm</a:t>
            </a:r>
            <a:endParaRPr lang="en-US" sz="66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939512" y="1447800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136325" y="1447800"/>
            <a:ext cx="2123468" cy="1270916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940820" y="2902372"/>
            <a:ext cx="4295089" cy="1302245"/>
          </a:xfrm>
          <a:prstGeom prst="rect">
            <a:avLst/>
          </a:prstGeom>
          <a:solidFill>
            <a:srgbClr val="EBF6F9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</a:t>
            </a: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655268" y="2286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6248401" y="228600"/>
            <a:ext cx="2895599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lang="en-US" sz="8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1311063"/>
            <a:ext cx="6731338" cy="5334587"/>
          </a:xfrm>
          <a:prstGeom prst="rect">
            <a:avLst/>
          </a:prstGeom>
        </p:spPr>
      </p:pic>
      <p:sp>
        <p:nvSpPr>
          <p:cNvPr id="9" name="PA_矩形 8"/>
          <p:cNvSpPr/>
          <p:nvPr>
            <p:custDataLst>
              <p:tags r:id="rId2"/>
            </p:custDataLst>
          </p:nvPr>
        </p:nvSpPr>
        <p:spPr>
          <a:xfrm>
            <a:off x="4060113" y="3496278"/>
            <a:ext cx="501190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2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lvl="0" algn="ctr">
              <a:defRPr/>
            </a:pP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0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lang="en-US" sz="80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80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3714501" cy="37145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4C8F2B-88E5-44D5-AC47-4BB4667082BC}"/>
              </a:ext>
            </a:extLst>
          </p:cNvPr>
          <p:cNvSpPr/>
          <p:nvPr/>
        </p:nvSpPr>
        <p:spPr>
          <a:xfrm>
            <a:off x="3670468" y="2530726"/>
            <a:ext cx="5791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Ai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nhanh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 </a:t>
            </a:r>
            <a:r>
              <a:rPr lang="en-US" sz="4800" b="1" kern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hơn</a:t>
            </a:r>
            <a:r>
              <a:rPr lang="en-US" sz="4800" b="1" kern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latin typeface="Calibri"/>
              </a:rPr>
              <a:t>? </a:t>
            </a:r>
            <a:endParaRPr lang="vi-VN" sz="4800" b="1" kern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0451DBE-944C-45FD-8DF8-E6341659DE63}"/>
              </a:ext>
            </a:extLst>
          </p:cNvPr>
          <p:cNvSpPr txBox="1"/>
          <p:nvPr/>
        </p:nvSpPr>
        <p:spPr>
          <a:xfrm>
            <a:off x="3329556" y="2387179"/>
            <a:ext cx="60960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ghép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kumimoji="0" lang="en-US" sz="3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uôi</a:t>
            </a:r>
            <a:r>
              <a:rPr kumimoji="0" lang="en-US" sz="7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0" cap="none" spc="0" normalizeH="0" baseline="0" noProof="0" dirty="0" err="1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uôm</a:t>
            </a:r>
            <a:r>
              <a:rPr kumimoji="0" lang="en-US" sz="7200" b="1" i="0" u="none" strike="noStrike" kern="0" cap="none" spc="0" normalizeH="0" baseline="0" noProof="0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solidFill>
                  <a:srgbClr val="FF0066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vi-VN" sz="7200" b="1" i="0" u="none" strike="noStrike" kern="0" cap="none" spc="0" normalizeH="0" baseline="0" noProof="0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solidFill>
                <a:srgbClr val="FF0066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A7DF184-7B48-4D6F-BD71-1619836E284E}"/>
              </a:ext>
            </a:extLst>
          </p:cNvPr>
          <p:cNvGrpSpPr/>
          <p:nvPr/>
        </p:nvGrpSpPr>
        <p:grpSpPr>
          <a:xfrm>
            <a:off x="5043946" y="1523608"/>
            <a:ext cx="2347453" cy="762000"/>
            <a:chOff x="228600" y="228600"/>
            <a:chExt cx="2332704" cy="986667"/>
          </a:xfrm>
        </p:grpSpPr>
        <p:sp>
          <p:nvSpPr>
            <p:cNvPr id="15" name="Rounded Rectangle 5">
              <a:extLst>
                <a:ext uri="{FF2B5EF4-FFF2-40B4-BE49-F238E27FC236}">
                  <a16:creationId xmlns:a16="http://schemas.microsoft.com/office/drawing/2014/main" id="{716D9747-6765-40F9-B17B-DED9B6C5117B}"/>
                </a:ext>
              </a:extLst>
            </p:cNvPr>
            <p:cNvSpPr/>
            <p:nvPr/>
          </p:nvSpPr>
          <p:spPr>
            <a:xfrm>
              <a:off x="961104" y="275304"/>
              <a:ext cx="1600200" cy="939963"/>
            </a:xfrm>
            <a:prstGeom prst="roundRect">
              <a:avLst/>
            </a:prstGeom>
            <a:solidFill>
              <a:srgbClr val="0070C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E0D049E-7592-4454-80FB-385EB481DBBC}"/>
                </a:ext>
              </a:extLst>
            </p:cNvPr>
            <p:cNvSpPr/>
            <p:nvPr/>
          </p:nvSpPr>
          <p:spPr>
            <a:xfrm>
              <a:off x="228600" y="228600"/>
              <a:ext cx="914400" cy="986667"/>
            </a:xfrm>
            <a:prstGeom prst="ellipse">
              <a:avLst/>
            </a:prstGeom>
            <a:solidFill>
              <a:srgbClr val="FFFF0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EEECE1">
                      <a:lumMod val="10000"/>
                    </a:srgbClr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  <a:endPara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EEECE1">
                    <a:lumMod val="10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8128" y="613711"/>
            <a:ext cx="523412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hình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4400" b="1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7" t="57292" r="65336" b="32792"/>
          <a:stretch/>
        </p:blipFill>
        <p:spPr>
          <a:xfrm>
            <a:off x="2057400" y="1600946"/>
            <a:ext cx="2437409" cy="18280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1" t="56898" r="38612" b="33186"/>
          <a:stretch/>
        </p:blipFill>
        <p:spPr>
          <a:xfrm>
            <a:off x="5450169" y="1595173"/>
            <a:ext cx="2437409" cy="18280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0" t="56551" r="11753" b="33533"/>
          <a:stretch/>
        </p:blipFill>
        <p:spPr>
          <a:xfrm>
            <a:off x="8686800" y="1517466"/>
            <a:ext cx="2437409" cy="18280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Rounded Rectangle 5"/>
          <p:cNvSpPr/>
          <p:nvPr/>
        </p:nvSpPr>
        <p:spPr bwMode="auto">
          <a:xfrm>
            <a:off x="914400" y="5757612"/>
            <a:ext cx="2909729" cy="76159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endParaRPr lang="vi-VN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5043770" y="5717602"/>
            <a:ext cx="2536757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</a:t>
            </a:r>
            <a:r>
              <a:rPr lang="en-US" sz="40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suối</a:t>
            </a:r>
            <a:endParaRPr lang="vi-VN" sz="40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8436539" y="5717602"/>
            <a:ext cx="2961848" cy="83970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b="1" dirty="0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6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muỗm</a:t>
            </a:r>
            <a:endParaRPr lang="vi-VN" sz="3600" b="1" dirty="0">
              <a:solidFill>
                <a:srgbClr val="FF0066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" name="Straight Connector 8"/>
          <p:cNvCxnSpPr>
            <a:stCxn id="7" idx="0"/>
            <a:endCxn id="3" idx="2"/>
          </p:cNvCxnSpPr>
          <p:nvPr/>
        </p:nvCxnSpPr>
        <p:spPr bwMode="auto">
          <a:xfrm flipH="1" flipV="1">
            <a:off x="3276105" y="3429000"/>
            <a:ext cx="3036044" cy="228860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>
            <a:stCxn id="6" idx="0"/>
            <a:endCxn id="4" idx="2"/>
          </p:cNvCxnSpPr>
          <p:nvPr/>
        </p:nvCxnSpPr>
        <p:spPr bwMode="auto">
          <a:xfrm flipV="1">
            <a:off x="2369265" y="3423227"/>
            <a:ext cx="4299609" cy="2334385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>
            <a:stCxn id="8" idx="0"/>
            <a:endCxn id="5" idx="2"/>
          </p:cNvCxnSpPr>
          <p:nvPr/>
        </p:nvCxnSpPr>
        <p:spPr bwMode="auto">
          <a:xfrm flipH="1" flipV="1">
            <a:off x="9905505" y="3345520"/>
            <a:ext cx="11958" cy="237208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057400" cy="1034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Division 12"/>
          <p:cNvSpPr/>
          <p:nvPr/>
        </p:nvSpPr>
        <p:spPr>
          <a:xfrm>
            <a:off x="1182474" y="6389670"/>
            <a:ext cx="1161286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Division 13"/>
          <p:cNvSpPr/>
          <p:nvPr/>
        </p:nvSpPr>
        <p:spPr>
          <a:xfrm>
            <a:off x="6245190" y="6351570"/>
            <a:ext cx="1137289" cy="45719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Division 14"/>
          <p:cNvSpPr/>
          <p:nvPr/>
        </p:nvSpPr>
        <p:spPr>
          <a:xfrm>
            <a:off x="9576925" y="6328711"/>
            <a:ext cx="1708535" cy="68578"/>
          </a:xfrm>
          <a:prstGeom prst="mathDivid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94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63AE5158-FA38-CBE7-3A8B-46A34F4685A4}"/>
              </a:ext>
            </a:extLst>
          </p:cNvPr>
          <p:cNvSpPr txBox="1">
            <a:spLocks/>
          </p:cNvSpPr>
          <p:nvPr/>
        </p:nvSpPr>
        <p:spPr>
          <a:xfrm>
            <a:off x="3005123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sáng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8BCCFF7-F289-B6EE-F05D-A3856AE52AE6}"/>
              </a:ext>
            </a:extLst>
          </p:cNvPr>
          <p:cNvSpPr txBox="1">
            <a:spLocks/>
          </p:cNvSpPr>
          <p:nvPr/>
        </p:nvSpPr>
        <p:spPr>
          <a:xfrm>
            <a:off x="-464259" y="58967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suối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14A38469-5CA5-5F26-CF22-6E18213AEE57}"/>
              </a:ext>
            </a:extLst>
          </p:cNvPr>
          <p:cNvSpPr txBox="1">
            <a:spLocks/>
          </p:cNvSpPr>
          <p:nvPr/>
        </p:nvSpPr>
        <p:spPr>
          <a:xfrm>
            <a:off x="7131953" y="5896705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muỗm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C9EEE7C4-BE17-93D5-3F30-932EB3209104}"/>
              </a:ext>
            </a:extLst>
          </p:cNvPr>
          <p:cNvSpPr txBox="1">
            <a:spLocks/>
          </p:cNvSpPr>
          <p:nvPr/>
        </p:nvSpPr>
        <p:spPr>
          <a:xfrm>
            <a:off x="1908063" y="4137076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muối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41A48AE-5168-5114-48C4-598D67B39B4D}"/>
              </a:ext>
            </a:extLst>
          </p:cNvPr>
          <p:cNvSpPr txBox="1">
            <a:spLocks/>
          </p:cNvSpPr>
          <p:nvPr/>
        </p:nvSpPr>
        <p:spPr>
          <a:xfrm>
            <a:off x="4929536" y="415858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muỗi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3C791AE-6EE8-2376-0CDF-A61A486A242E}"/>
              </a:ext>
            </a:extLst>
          </p:cNvPr>
          <p:cNvSpPr txBox="1">
            <a:spLocks/>
          </p:cNvSpPr>
          <p:nvPr/>
        </p:nvSpPr>
        <p:spPr>
          <a:xfrm>
            <a:off x="7898004" y="4154834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tuổi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73188D77-F1ED-BCC4-A7B6-A35E519FE53D}"/>
              </a:ext>
            </a:extLst>
          </p:cNvPr>
          <p:cNvSpPr txBox="1">
            <a:spLocks/>
          </p:cNvSpPr>
          <p:nvPr/>
        </p:nvSpPr>
        <p:spPr>
          <a:xfrm>
            <a:off x="289719" y="5043329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DD258EB3-64F3-A04C-411A-DA1C9599D880}"/>
              </a:ext>
            </a:extLst>
          </p:cNvPr>
          <p:cNvSpPr txBox="1">
            <a:spLocks/>
          </p:cNvSpPr>
          <p:nvPr/>
        </p:nvSpPr>
        <p:spPr>
          <a:xfrm>
            <a:off x="2961228" y="5043329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muỗm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13D58C6A-4814-FDF9-8F08-EB430AEFE27B}"/>
              </a:ext>
            </a:extLst>
          </p:cNvPr>
          <p:cNvSpPr txBox="1">
            <a:spLocks/>
          </p:cNvSpPr>
          <p:nvPr/>
        </p:nvSpPr>
        <p:spPr>
          <a:xfrm>
            <a:off x="5881999" y="5043329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nhuốm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3233FF10-E0EB-1204-E2C7-AF3F4F7EBE95}"/>
              </a:ext>
            </a:extLst>
          </p:cNvPr>
          <p:cNvSpPr txBox="1">
            <a:spLocks/>
          </p:cNvSpPr>
          <p:nvPr/>
        </p:nvSpPr>
        <p:spPr>
          <a:xfrm>
            <a:off x="8969582" y="5050709"/>
            <a:ext cx="282633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nhuộm</a:t>
            </a: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C431F41B-8D40-A041-A58A-8CCC0F640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76200"/>
            <a:ext cx="4795896" cy="4228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05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" y="0"/>
            <a:ext cx="12181840" cy="6849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24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2" action="ppaction://hlinksldjump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59"/>
          <a:stretch/>
        </p:blipFill>
        <p:spPr>
          <a:xfrm>
            <a:off x="1949616" y="1207168"/>
            <a:ext cx="1784184" cy="2522622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80"/>
          <a:stretch/>
        </p:blipFill>
        <p:spPr>
          <a:xfrm>
            <a:off x="8015534" y="1024980"/>
            <a:ext cx="2303521" cy="2980075"/>
          </a:xfrm>
          <a:prstGeom prst="rect">
            <a:avLst/>
          </a:prstGeom>
        </p:spPr>
      </p:pic>
      <p:pic>
        <p:nvPicPr>
          <p:cNvPr id="12" name="Picture 11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1" t="10138" r="9138" b="23251"/>
          <a:stretch/>
        </p:blipFill>
        <p:spPr>
          <a:xfrm>
            <a:off x="4594085" y="1156952"/>
            <a:ext cx="2836403" cy="2495092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3" b="30500"/>
          <a:stretch/>
        </p:blipFill>
        <p:spPr>
          <a:xfrm>
            <a:off x="990601" y="4374482"/>
            <a:ext cx="3483485" cy="2021306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80"/>
          <a:stretch/>
        </p:blipFill>
        <p:spPr>
          <a:xfrm>
            <a:off x="7543800" y="4005054"/>
            <a:ext cx="2706371" cy="2265810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79"/>
          <a:stretch/>
        </p:blipFill>
        <p:spPr>
          <a:xfrm>
            <a:off x="4599057" y="4085828"/>
            <a:ext cx="2560841" cy="2309960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o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86816" y="2057400"/>
            <a:ext cx="7620000" cy="383360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943100" y="609600"/>
            <a:ext cx="2209800" cy="943896"/>
            <a:chOff x="228600" y="228600"/>
            <a:chExt cx="2514600" cy="838200"/>
          </a:xfrm>
        </p:grpSpPr>
        <p:sp>
          <p:nvSpPr>
            <p:cNvPr id="10" name="Rounded Rectangle 9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5272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828800" y="685800"/>
            <a:ext cx="2209800" cy="715296"/>
            <a:chOff x="228600" y="228600"/>
            <a:chExt cx="2514600" cy="838200"/>
          </a:xfrm>
        </p:grpSpPr>
        <p:sp>
          <p:nvSpPr>
            <p:cNvPr id="8" name="Rounded Rectangle 7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800" b="1" dirty="0" err="1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4800" b="1" dirty="0">
                  <a:solidFill>
                    <a:srgbClr val="FFFF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vi-VN" sz="4800" b="1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rgbClr val="808080">
                      <a:lumMod val="1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vi-VN" sz="4800" b="1" dirty="0">
                <a:solidFill>
                  <a:srgbClr val="808080">
                    <a:lumMod val="1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uo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76400" y="1981200"/>
            <a:ext cx="918653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6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1059116" y="-1072313"/>
            <a:ext cx="10073767" cy="949726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22" y="699122"/>
            <a:ext cx="2353061" cy="24109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0960A42-4FF7-4C26-939B-E726D2447B8C}"/>
              </a:ext>
            </a:extLst>
          </p:cNvPr>
          <p:cNvSpPr txBox="1"/>
          <p:nvPr/>
        </p:nvSpPr>
        <p:spPr>
          <a:xfrm>
            <a:off x="4164620" y="2497976"/>
            <a:ext cx="41411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2922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2" t="26539" r="30046" b="36731"/>
          <a:stretch/>
        </p:blipFill>
        <p:spPr bwMode="auto">
          <a:xfrm>
            <a:off x="1066800" y="666774"/>
            <a:ext cx="10335060" cy="523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1749732" y="381000"/>
            <a:ext cx="9123218" cy="3421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1447800" y="609600"/>
            <a:ext cx="1765738" cy="588149"/>
            <a:chOff x="228600" y="228600"/>
            <a:chExt cx="2514600" cy="838200"/>
          </a:xfrm>
        </p:grpSpPr>
        <p:sp>
          <p:nvSpPr>
            <p:cNvPr id="7" name="Rounded Rectangle 6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1219200" y="3668492"/>
            <a:ext cx="101842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just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417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3" t="4687" r="4753" b="63542"/>
          <a:stretch/>
        </p:blipFill>
        <p:spPr>
          <a:xfrm>
            <a:off x="8163809" y="318442"/>
            <a:ext cx="3507422" cy="30056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Group 2"/>
          <p:cNvGrpSpPr/>
          <p:nvPr/>
        </p:nvGrpSpPr>
        <p:grpSpPr>
          <a:xfrm>
            <a:off x="685800" y="609600"/>
            <a:ext cx="1765738" cy="588149"/>
            <a:chOff x="228600" y="228600"/>
            <a:chExt cx="2514600" cy="838200"/>
          </a:xfrm>
        </p:grpSpPr>
        <p:sp>
          <p:nvSpPr>
            <p:cNvPr id="4" name="Rounded Rectangle 3"/>
            <p:cNvSpPr/>
            <p:nvPr/>
          </p:nvSpPr>
          <p:spPr>
            <a:xfrm>
              <a:off x="961104" y="275304"/>
              <a:ext cx="1782096" cy="7620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endParaRPr lang="vi-VN" sz="48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710169" y="3447651"/>
            <a:ext cx="10668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457200" algn="just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sớm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nhô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sải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liệng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căng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Phía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bến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tàu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đuôi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791449" y="1796408"/>
            <a:ext cx="6858000" cy="7694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57014C-4802-AD7F-2036-A2710202E6CD}"/>
              </a:ext>
            </a:extLst>
          </p:cNvPr>
          <p:cNvGrpSpPr/>
          <p:nvPr/>
        </p:nvGrpSpPr>
        <p:grpSpPr>
          <a:xfrm>
            <a:off x="11217634" y="3334289"/>
            <a:ext cx="415519" cy="675083"/>
            <a:chOff x="3318281" y="5801917"/>
            <a:chExt cx="415519" cy="675083"/>
          </a:xfrm>
        </p:grpSpPr>
        <p:pic>
          <p:nvPicPr>
            <p:cNvPr id="16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874D6A-55D3-D418-F83F-46C05BC78163}"/>
              </a:ext>
            </a:extLst>
          </p:cNvPr>
          <p:cNvGrpSpPr/>
          <p:nvPr/>
        </p:nvGrpSpPr>
        <p:grpSpPr>
          <a:xfrm>
            <a:off x="5791205" y="3956903"/>
            <a:ext cx="415519" cy="675083"/>
            <a:chOff x="3318281" y="5801917"/>
            <a:chExt cx="415519" cy="675083"/>
          </a:xfrm>
        </p:grpSpPr>
        <p:pic>
          <p:nvPicPr>
            <p:cNvPr id="23" name="Picture 14">
              <a:extLst>
                <a:ext uri="{FF2B5EF4-FFF2-40B4-BE49-F238E27FC236}">
                  <a16:creationId xmlns:a16="http://schemas.microsoft.com/office/drawing/2014/main" id="{A451A2CA-4061-F7B7-6067-B20FA7FFE8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14">
              <a:extLst>
                <a:ext uri="{FF2B5EF4-FFF2-40B4-BE49-F238E27FC236}">
                  <a16:creationId xmlns:a16="http://schemas.microsoft.com/office/drawing/2014/main" id="{2C2A3796-F183-24F3-4D4C-EF5839CB53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B4F823C-818E-F756-BB72-F70C6569605A}"/>
              </a:ext>
            </a:extLst>
          </p:cNvPr>
          <p:cNvGrpSpPr/>
          <p:nvPr/>
        </p:nvGrpSpPr>
        <p:grpSpPr>
          <a:xfrm>
            <a:off x="4871236" y="4478209"/>
            <a:ext cx="415519" cy="675083"/>
            <a:chOff x="3318281" y="5801917"/>
            <a:chExt cx="415519" cy="675083"/>
          </a:xfrm>
        </p:grpSpPr>
        <p:pic>
          <p:nvPicPr>
            <p:cNvPr id="26" name="Picture 14">
              <a:extLst>
                <a:ext uri="{FF2B5EF4-FFF2-40B4-BE49-F238E27FC236}">
                  <a16:creationId xmlns:a16="http://schemas.microsoft.com/office/drawing/2014/main" id="{79E73A1E-BF1E-4B1E-9566-30EE72AE23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Picture 14">
              <a:extLst>
                <a:ext uri="{FF2B5EF4-FFF2-40B4-BE49-F238E27FC236}">
                  <a16:creationId xmlns:a16="http://schemas.microsoft.com/office/drawing/2014/main" id="{1BB99F12-E518-4682-EA25-A89B23739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4CA507-DA01-E1B4-4299-4D8D682855DE}"/>
              </a:ext>
            </a:extLst>
          </p:cNvPr>
          <p:cNvGrpSpPr/>
          <p:nvPr/>
        </p:nvGrpSpPr>
        <p:grpSpPr>
          <a:xfrm>
            <a:off x="5583445" y="5657510"/>
            <a:ext cx="415519" cy="675083"/>
            <a:chOff x="3318281" y="5801917"/>
            <a:chExt cx="415519" cy="675083"/>
          </a:xfrm>
        </p:grpSpPr>
        <p:pic>
          <p:nvPicPr>
            <p:cNvPr id="29" name="Picture 14">
              <a:extLst>
                <a:ext uri="{FF2B5EF4-FFF2-40B4-BE49-F238E27FC236}">
                  <a16:creationId xmlns:a16="http://schemas.microsoft.com/office/drawing/2014/main" id="{4CCC85EF-CD60-7158-0CDD-96AA5ABE18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14">
              <a:extLst>
                <a:ext uri="{FF2B5EF4-FFF2-40B4-BE49-F238E27FC236}">
                  <a16:creationId xmlns:a16="http://schemas.microsoft.com/office/drawing/2014/main" id="{297BE962-B4E0-EE4D-AC85-DE82E6A21A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F38CEB7-8FBA-BE5F-27DE-6855F77AF046}"/>
              </a:ext>
            </a:extLst>
          </p:cNvPr>
          <p:cNvGrpSpPr/>
          <p:nvPr/>
        </p:nvGrpSpPr>
        <p:grpSpPr>
          <a:xfrm>
            <a:off x="2872742" y="5051937"/>
            <a:ext cx="415519" cy="675083"/>
            <a:chOff x="3318281" y="5801917"/>
            <a:chExt cx="415519" cy="675083"/>
          </a:xfrm>
        </p:grpSpPr>
        <p:pic>
          <p:nvPicPr>
            <p:cNvPr id="32" name="Picture 14">
              <a:extLst>
                <a:ext uri="{FF2B5EF4-FFF2-40B4-BE49-F238E27FC236}">
                  <a16:creationId xmlns:a16="http://schemas.microsoft.com/office/drawing/2014/main" id="{1218995A-7E0C-94F5-5103-AAC48BE33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8281" y="580191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14">
              <a:extLst>
                <a:ext uri="{FF2B5EF4-FFF2-40B4-BE49-F238E27FC236}">
                  <a16:creationId xmlns:a16="http://schemas.microsoft.com/office/drawing/2014/main" id="{D35A988E-3F42-E2E7-6C81-9F29B6AB93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4471" y="5824537"/>
              <a:ext cx="339329" cy="652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067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990600" y="1665721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553200" y="1600200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038600" y="3886200"/>
            <a:ext cx="4663440" cy="146402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4DD1883-2133-9CAF-CBCC-BF9F70CB7935}"/>
              </a:ext>
            </a:extLst>
          </p:cNvPr>
          <p:cNvSpPr txBox="1">
            <a:spLocks/>
          </p:cNvSpPr>
          <p:nvPr/>
        </p:nvSpPr>
        <p:spPr>
          <a:xfrm>
            <a:off x="250712" y="156466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nhô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lấp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lánh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bến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5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3A2215-45BB-AE56-2E43-102C646D6D2B}"/>
              </a:ext>
            </a:extLst>
          </p:cNvPr>
          <p:cNvCxnSpPr>
            <a:cxnSpLocks/>
          </p:cNvCxnSpPr>
          <p:nvPr/>
        </p:nvCxnSpPr>
        <p:spPr>
          <a:xfrm>
            <a:off x="5341031" y="1143000"/>
            <a:ext cx="655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D8F511C6-CD5C-B4C6-52B4-ADE66BE58CB0}"/>
              </a:ext>
            </a:extLst>
          </p:cNvPr>
          <p:cNvSpPr/>
          <p:nvPr/>
        </p:nvSpPr>
        <p:spPr>
          <a:xfrm>
            <a:off x="433671" y="55245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 sáng, mặt trời xuất hiện như thế nào?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68C5DD7-72D8-DA7B-F324-97421235F207}"/>
              </a:ext>
            </a:extLst>
          </p:cNvPr>
          <p:cNvCxnSpPr>
            <a:cxnSpLocks/>
          </p:cNvCxnSpPr>
          <p:nvPr/>
        </p:nvCxnSpPr>
        <p:spPr>
          <a:xfrm flipV="1">
            <a:off x="340521" y="1828800"/>
            <a:ext cx="2250279" cy="20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D89A7E7-6B6C-0D38-DE7B-EDADA667D0B3}"/>
              </a:ext>
            </a:extLst>
          </p:cNvPr>
          <p:cNvCxnSpPr>
            <a:cxnSpLocks/>
          </p:cNvCxnSpPr>
          <p:nvPr/>
        </p:nvCxnSpPr>
        <p:spPr>
          <a:xfrm>
            <a:off x="10439400" y="1828800"/>
            <a:ext cx="14548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D9A46AF-852A-C423-4EEF-A1BC27DE1DB0}"/>
              </a:ext>
            </a:extLst>
          </p:cNvPr>
          <p:cNvCxnSpPr>
            <a:cxnSpLocks/>
          </p:cNvCxnSpPr>
          <p:nvPr/>
        </p:nvCxnSpPr>
        <p:spPr>
          <a:xfrm>
            <a:off x="340521" y="2590800"/>
            <a:ext cx="20978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210AB6BD-BED3-18EA-345D-7ACC9A5D5424}"/>
              </a:ext>
            </a:extLst>
          </p:cNvPr>
          <p:cNvSpPr/>
          <p:nvPr/>
        </p:nvSpPr>
        <p:spPr>
          <a:xfrm>
            <a:off x="304800" y="55626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Loài chim nào xuất hiện trên biển?</a:t>
            </a:r>
          </a:p>
        </p:txBody>
      </p:sp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B9EBE871-414C-0A91-67B0-73ED66D9EFC9}"/>
              </a:ext>
            </a:extLst>
          </p:cNvPr>
          <p:cNvSpPr/>
          <p:nvPr/>
        </p:nvSpPr>
        <p:spPr>
          <a:xfrm>
            <a:off x="304800" y="5562600"/>
            <a:ext cx="11277600" cy="1092958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 biển còn có những gì?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167F28-19A1-CCEE-8D83-A6F984E3081A}"/>
              </a:ext>
            </a:extLst>
          </p:cNvPr>
          <p:cNvCxnSpPr>
            <a:cxnSpLocks/>
          </p:cNvCxnSpPr>
          <p:nvPr/>
        </p:nvCxnSpPr>
        <p:spPr>
          <a:xfrm>
            <a:off x="1676400" y="3276600"/>
            <a:ext cx="10134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2ACE3B0-A7BB-2CD6-FAEE-C9F46393194A}"/>
              </a:ext>
            </a:extLst>
          </p:cNvPr>
          <p:cNvCxnSpPr>
            <a:cxnSpLocks/>
          </p:cNvCxnSpPr>
          <p:nvPr/>
        </p:nvCxnSpPr>
        <p:spPr>
          <a:xfrm>
            <a:off x="340521" y="4038600"/>
            <a:ext cx="9548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530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47800" y="566345"/>
            <a:ext cx="1905000" cy="685800"/>
            <a:chOff x="228600" y="228600"/>
            <a:chExt cx="2209800" cy="838200"/>
          </a:xfrm>
        </p:grpSpPr>
        <p:sp>
          <p:nvSpPr>
            <p:cNvPr id="3" name="Rounded Rectangle 2"/>
            <p:cNvSpPr/>
            <p:nvPr/>
          </p:nvSpPr>
          <p:spPr>
            <a:xfrm>
              <a:off x="761999" y="228600"/>
              <a:ext cx="1676401" cy="838200"/>
            </a:xfrm>
            <a:prstGeom prst="round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200" b="1" dirty="0" err="1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endParaRPr lang="vi-VN" sz="42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228600" y="228600"/>
              <a:ext cx="914400" cy="8382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2">
                      <a:lumMod val="1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endParaRPr lang="vi-VN" sz="4800" b="1" dirty="0">
                <a:solidFill>
                  <a:schemeClr val="bg2">
                    <a:lumMod val="1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78" r="2758" b="2042"/>
          <a:stretch/>
        </p:blipFill>
        <p:spPr>
          <a:xfrm>
            <a:off x="1663262" y="1344478"/>
            <a:ext cx="8891752" cy="3405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4004085" y="465382"/>
            <a:ext cx="52161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endParaRPr lang="vi-VN" sz="32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52600" y="4926613"/>
            <a:ext cx="8229600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5814" y="4934496"/>
            <a:ext cx="8839200" cy="14465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63262" y="4749830"/>
            <a:ext cx="9028386" cy="175432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hơn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phương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tiện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di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8595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216D47-4CF9-4CBF-9D8D-90E01A8C86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06" y="1371600"/>
            <a:ext cx="5372100" cy="3581400"/>
          </a:xfrm>
          <a:prstGeom prst="rect">
            <a:avLst/>
          </a:prstGeom>
        </p:spPr>
      </p:pic>
      <p:pic>
        <p:nvPicPr>
          <p:cNvPr id="1026" name="Picture 2" descr="Câu chuyện về ngư dân Hội An thời Covid-19 trên báo Mỹ">
            <a:extLst>
              <a:ext uri="{FF2B5EF4-FFF2-40B4-BE49-F238E27FC236}">
                <a16:creationId xmlns:a16="http://schemas.microsoft.com/office/drawing/2014/main" id="{02AE2ED1-28A9-4019-99A8-9467ACECE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371600"/>
            <a:ext cx="53721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38400" y="518160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Mulish" panose="00000500000000000000" pitchFamily="2" charset="0"/>
              </a:rPr>
              <a:t>Tàu</a:t>
            </a:r>
            <a:endParaRPr lang="en-US" sz="2800" b="1" dirty="0">
              <a:latin typeface="Mulish" panose="000005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01000" y="51816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Mulish" panose="00000500000000000000" pitchFamily="2" charset="0"/>
              </a:rPr>
              <a:t>Thuyền</a:t>
            </a:r>
            <a:r>
              <a:rPr lang="en-US" sz="2800" b="1" dirty="0" smtClean="0">
                <a:latin typeface="Mulish" panose="00000500000000000000" pitchFamily="2" charset="0"/>
              </a:rPr>
              <a:t> </a:t>
            </a:r>
            <a:r>
              <a:rPr lang="en-US" sz="2800" b="1" dirty="0" err="1" smtClean="0">
                <a:latin typeface="Mulish" panose="00000500000000000000" pitchFamily="2" charset="0"/>
              </a:rPr>
              <a:t>thúng</a:t>
            </a:r>
            <a:endParaRPr lang="en-US" sz="2800" b="1" dirty="0">
              <a:latin typeface="Mulis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47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7"/>
          <a:stretch/>
        </p:blipFill>
        <p:spPr>
          <a:xfrm>
            <a:off x="3581400" y="1600200"/>
            <a:ext cx="4033004" cy="371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hững khuyến cáo đối với tàu khai thác hải sản trên biển">
            <a:extLst>
              <a:ext uri="{FF2B5EF4-FFF2-40B4-BE49-F238E27FC236}">
                <a16:creationId xmlns:a16="http://schemas.microsoft.com/office/drawing/2014/main" id="{94A871A8-A86E-4DF6-A1FB-F1259C7398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/>
        </p:blipFill>
        <p:spPr bwMode="auto">
          <a:xfrm>
            <a:off x="457200" y="213361"/>
            <a:ext cx="4930069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Điểm mù có thể khiến tàu ngầm Mỹ va chạm ở Biển Đông - VnExpress">
            <a:extLst>
              <a:ext uri="{FF2B5EF4-FFF2-40B4-BE49-F238E27FC236}">
                <a16:creationId xmlns:a16="http://schemas.microsoft.com/office/drawing/2014/main" id="{434736B6-C199-453F-87EA-538009B79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2" b="9780"/>
          <a:stretch/>
        </p:blipFill>
        <p:spPr bwMode="auto">
          <a:xfrm>
            <a:off x="6934200" y="238761"/>
            <a:ext cx="4953000" cy="2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A NÔ CAO TỐC LONG HOÀNG PHÁT, ĐIỆP SƠN ISLAND |">
            <a:extLst>
              <a:ext uri="{FF2B5EF4-FFF2-40B4-BE49-F238E27FC236}">
                <a16:creationId xmlns:a16="http://schemas.microsoft.com/office/drawing/2014/main" id="{7E7639F3-8EB5-41E3-B05D-C3969AEDFF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20"/>
          <a:stretch/>
        </p:blipFill>
        <p:spPr bwMode="auto">
          <a:xfrm>
            <a:off x="3733800" y="3733800"/>
            <a:ext cx="4953000" cy="249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007834" y="2862591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Mulish" panose="00000500000000000000" pitchFamily="2" charset="0"/>
              </a:rPr>
              <a:t>Thuyền</a:t>
            </a:r>
            <a:endParaRPr lang="en-US" sz="2800" b="1" dirty="0">
              <a:latin typeface="Mulish" panose="000005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86800" y="2931171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Mulish" panose="00000500000000000000" pitchFamily="2" charset="0"/>
              </a:rPr>
              <a:t>Tàu</a:t>
            </a:r>
            <a:r>
              <a:rPr lang="en-US" sz="2800" b="1" dirty="0" smtClean="0">
                <a:latin typeface="Mulish" panose="00000500000000000000" pitchFamily="2" charset="0"/>
              </a:rPr>
              <a:t> </a:t>
            </a:r>
            <a:r>
              <a:rPr lang="en-US" sz="2800" b="1" dirty="0" err="1" smtClean="0">
                <a:latin typeface="Mulish" panose="00000500000000000000" pitchFamily="2" charset="0"/>
              </a:rPr>
              <a:t>ngầm</a:t>
            </a:r>
            <a:endParaRPr lang="en-US" sz="2800" b="1" dirty="0">
              <a:latin typeface="Mulish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5000" y="6315728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Mulish" panose="00000500000000000000" pitchFamily="2" charset="0"/>
              </a:rPr>
              <a:t>Ca </a:t>
            </a:r>
            <a:r>
              <a:rPr lang="en-US" sz="2800" b="1" dirty="0" err="1" smtClean="0">
                <a:latin typeface="Mulish" panose="00000500000000000000" pitchFamily="2" charset="0"/>
              </a:rPr>
              <a:t>nô</a:t>
            </a:r>
            <a:endParaRPr lang="en-US" sz="2800" b="1" dirty="0">
              <a:latin typeface="Mulis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03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266700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rgbClr val="FF0000"/>
                </a:solidFill>
                <a:latin typeface="Mulish" panose="00000500000000000000" pitchFamily="2" charset="0"/>
              </a:rPr>
              <a:t>Củng</a:t>
            </a:r>
            <a:r>
              <a:rPr lang="en-US" sz="7200" b="1" dirty="0" smtClean="0">
                <a:solidFill>
                  <a:srgbClr val="FF0000"/>
                </a:solidFill>
                <a:latin typeface="Mulish" panose="00000500000000000000" pitchFamily="2" charset="0"/>
              </a:rPr>
              <a:t> </a:t>
            </a:r>
            <a:r>
              <a:rPr lang="en-US" sz="7200" b="1" dirty="0" err="1" smtClean="0">
                <a:solidFill>
                  <a:srgbClr val="FF0000"/>
                </a:solidFill>
                <a:latin typeface="Mulish" panose="00000500000000000000" pitchFamily="2" charset="0"/>
              </a:rPr>
              <a:t>cố</a:t>
            </a:r>
            <a:endParaRPr lang="en-US" sz="7200" b="1" dirty="0">
              <a:solidFill>
                <a:srgbClr val="FF0000"/>
              </a:solidFill>
              <a:latin typeface="Mulish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62732" y="461087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Buổi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sớm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nhô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biển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lấp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sải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bay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liệng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trên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bầu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buồm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căng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gió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Phía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bến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chiếc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đuôi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nhau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bờ</a:t>
            </a:r>
            <a:r>
              <a:rPr lang="en-US" sz="36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14"/>
          <a:stretch/>
        </p:blipFill>
        <p:spPr bwMode="auto">
          <a:xfrm>
            <a:off x="1631383" y="2558648"/>
            <a:ext cx="8935584" cy="224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519" y="0"/>
            <a:ext cx="3275661" cy="28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820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95F929-CDED-6453-C03E-A9C85ED68D61}"/>
              </a:ext>
            </a:extLst>
          </p:cNvPr>
          <p:cNvSpPr/>
          <p:nvPr/>
        </p:nvSpPr>
        <p:spPr>
          <a:xfrm>
            <a:off x="490782" y="2406689"/>
            <a:ext cx="5944848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202424" y="1676400"/>
            <a:ext cx="7825344" cy="295178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khu rừng</a:t>
            </a: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ounded Rectangle 11"/>
          <p:cNvSpPr/>
          <p:nvPr/>
        </p:nvSpPr>
        <p:spPr>
          <a:xfrm>
            <a:off x="2202424" y="1405178"/>
            <a:ext cx="7825344" cy="392882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khiêm tốn</a:t>
            </a: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155" y="490401"/>
            <a:ext cx="5847382" cy="5847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76400"/>
            <a:ext cx="4012856" cy="29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1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7689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Sea Eagle II - Siêu thuyền buồm thân nhôm lớn nhất thế giới | Robb Report  Viet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609601"/>
            <a:ext cx="8602583" cy="483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7162800" y="1219200"/>
            <a:ext cx="2209800" cy="1524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2133600" y="5562387"/>
            <a:ext cx="7825344" cy="1034582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 bạn đây là cái gì?</a:t>
            </a:r>
          </a:p>
        </p:txBody>
      </p:sp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77864" y="3582040"/>
            <a:ext cx="6908800" cy="1179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66: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uôi</a:t>
            </a:r>
            <a:r>
              <a:rPr lang="en-US" sz="66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66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uôm</a:t>
            </a:r>
            <a:endParaRPr lang="en-US" sz="66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3" name="陈羿淳 - 你说的小故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13400" y="-9561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6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2240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</TotalTime>
  <Words>458</Words>
  <Application>Microsoft Office PowerPoint</Application>
  <PresentationFormat>Widescreen</PresentationFormat>
  <Paragraphs>98</Paragraphs>
  <Slides>33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33</vt:i4>
      </vt:variant>
    </vt:vector>
  </HeadingPairs>
  <TitlesOfParts>
    <vt:vector size="48" baseType="lpstr">
      <vt:lpstr>宋体</vt:lpstr>
      <vt:lpstr>Arial</vt:lpstr>
      <vt:lpstr>Arial Rounded MT Bold</vt:lpstr>
      <vt:lpstr>Arial-Rounded</vt:lpstr>
      <vt:lpstr>Calibri</vt:lpstr>
      <vt:lpstr>Calibri Light</vt:lpstr>
      <vt:lpstr>等线</vt:lpstr>
      <vt:lpstr>Mulish</vt:lpstr>
      <vt:lpstr>黑体</vt:lpstr>
      <vt:lpstr>Times New Roman</vt:lpstr>
      <vt:lpstr>Office Theme</vt:lpstr>
      <vt:lpstr>Office 主题​​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Trần Thị May Hồng</cp:lastModifiedBy>
  <cp:revision>85</cp:revision>
  <dcterms:created xsi:type="dcterms:W3CDTF">2020-11-09T02:47:30Z</dcterms:created>
  <dcterms:modified xsi:type="dcterms:W3CDTF">2024-12-15T15:57:21Z</dcterms:modified>
</cp:coreProperties>
</file>