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6" r:id="rId1"/>
    <p:sldMasterId id="2147483728" r:id="rId2"/>
    <p:sldMasterId id="2147483740" r:id="rId3"/>
  </p:sldMasterIdLst>
  <p:notesMasterIdLst>
    <p:notesMasterId r:id="rId54"/>
  </p:notesMasterIdLst>
  <p:sldIdLst>
    <p:sldId id="257" r:id="rId4"/>
    <p:sldId id="327" r:id="rId5"/>
    <p:sldId id="258" r:id="rId6"/>
    <p:sldId id="343" r:id="rId7"/>
    <p:sldId id="344" r:id="rId8"/>
    <p:sldId id="345" r:id="rId9"/>
    <p:sldId id="346" r:id="rId10"/>
    <p:sldId id="347" r:id="rId11"/>
    <p:sldId id="348" r:id="rId12"/>
    <p:sldId id="360" r:id="rId13"/>
    <p:sldId id="259" r:id="rId14"/>
    <p:sldId id="260" r:id="rId15"/>
    <p:sldId id="324" r:id="rId16"/>
    <p:sldId id="336" r:id="rId17"/>
    <p:sldId id="262" r:id="rId18"/>
    <p:sldId id="263" r:id="rId19"/>
    <p:sldId id="282" r:id="rId20"/>
    <p:sldId id="283" r:id="rId21"/>
    <p:sldId id="284" r:id="rId22"/>
    <p:sldId id="361" r:id="rId23"/>
    <p:sldId id="264" r:id="rId24"/>
    <p:sldId id="265" r:id="rId25"/>
    <p:sldId id="355" r:id="rId26"/>
    <p:sldId id="267" r:id="rId27"/>
    <p:sldId id="356" r:id="rId28"/>
    <p:sldId id="320" r:id="rId29"/>
    <p:sldId id="357" r:id="rId30"/>
    <p:sldId id="350" r:id="rId31"/>
    <p:sldId id="362" r:id="rId32"/>
    <p:sldId id="363" r:id="rId33"/>
    <p:sldId id="308" r:id="rId34"/>
    <p:sldId id="342" r:id="rId35"/>
    <p:sldId id="294" r:id="rId36"/>
    <p:sldId id="364" r:id="rId37"/>
    <p:sldId id="268" r:id="rId38"/>
    <p:sldId id="279" r:id="rId39"/>
    <p:sldId id="286" r:id="rId40"/>
    <p:sldId id="359" r:id="rId41"/>
    <p:sldId id="365" r:id="rId42"/>
    <p:sldId id="314" r:id="rId43"/>
    <p:sldId id="272" r:id="rId44"/>
    <p:sldId id="338" r:id="rId45"/>
    <p:sldId id="353" r:id="rId46"/>
    <p:sldId id="339" r:id="rId47"/>
    <p:sldId id="326" r:id="rId48"/>
    <p:sldId id="274" r:id="rId49"/>
    <p:sldId id="275" r:id="rId50"/>
    <p:sldId id="366" r:id="rId51"/>
    <p:sldId id="367" r:id="rId52"/>
    <p:sldId id="277" r:id="rId53"/>
  </p:sldIdLst>
  <p:sldSz cx="11430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6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ánh Nguyễn"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928" y="64"/>
      </p:cViewPr>
      <p:guideLst>
        <p:guide orient="horz" pos="2160"/>
        <p:guide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AEC37-0712-4C68-8DD5-7552A7C46520}" type="datetimeFigureOut">
              <a:rPr lang="en-SG" smtClean="0"/>
              <a:t>17/11/2024</a:t>
            </a:fld>
            <a:endParaRPr lang="en-SG"/>
          </a:p>
        </p:txBody>
      </p:sp>
      <p:sp>
        <p:nvSpPr>
          <p:cNvPr id="4" name="Slide Image Placeholder 3"/>
          <p:cNvSpPr>
            <a:spLocks noGrp="1" noRot="1" noChangeAspect="1"/>
          </p:cNvSpPr>
          <p:nvPr>
            <p:ph type="sldImg" idx="2"/>
          </p:nvPr>
        </p:nvSpPr>
        <p:spPr>
          <a:xfrm>
            <a:off x="857250" y="1143000"/>
            <a:ext cx="51435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38D79-61E2-4A6A-81DE-91AD63308038}" type="slidenum">
              <a:rPr lang="en-SG" smtClean="0"/>
              <a:t>‹#›</a:t>
            </a:fld>
            <a:endParaRPr lang="en-SG"/>
          </a:p>
        </p:txBody>
      </p:sp>
    </p:spTree>
    <p:extLst>
      <p:ext uri="{BB962C8B-B14F-4D97-AF65-F5344CB8AC3E}">
        <p14:creationId xmlns:p14="http://schemas.microsoft.com/office/powerpoint/2010/main" val="2440226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122363"/>
            <a:ext cx="9715500" cy="2387600"/>
          </a:xfrm>
        </p:spPr>
        <p:txBody>
          <a:bodyPr anchor="b"/>
          <a:lstStyle>
            <a:lvl1pPr algn="ctr">
              <a:defRPr sz="5625"/>
            </a:lvl1pPr>
          </a:lstStyle>
          <a:p>
            <a:r>
              <a:rPr lang="en-US" noProof="1"/>
              <a:t>Click to edit Master title style</a:t>
            </a:r>
          </a:p>
        </p:txBody>
      </p:sp>
      <p:sp>
        <p:nvSpPr>
          <p:cNvPr id="3" name="Subtitle 2"/>
          <p:cNvSpPr>
            <a:spLocks noGrp="1"/>
          </p:cNvSpPr>
          <p:nvPr>
            <p:ph type="subTitle" idx="1"/>
          </p:nvPr>
        </p:nvSpPr>
        <p:spPr>
          <a:xfrm>
            <a:off x="1428750" y="3602038"/>
            <a:ext cx="85725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noProof="1"/>
              <a:t>Click to edit Master subtitle style</a:t>
            </a:r>
          </a:p>
        </p:txBody>
      </p:sp>
      <p:sp>
        <p:nvSpPr>
          <p:cNvPr id="4" name="Date Placeholder 3">
            <a:extLst>
              <a:ext uri="{FF2B5EF4-FFF2-40B4-BE49-F238E27FC236}">
                <a16:creationId xmlns:a16="http://schemas.microsoft.com/office/drawing/2014/main" id="{D3E1CCEF-648E-4AD7-BAE4-F5E8CA49EDDE}"/>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5" name="Footer Placeholder 4">
            <a:extLst>
              <a:ext uri="{FF2B5EF4-FFF2-40B4-BE49-F238E27FC236}">
                <a16:creationId xmlns:a16="http://schemas.microsoft.com/office/drawing/2014/main" id="{4527300A-48E0-4585-BB5D-7EACBAE08B57}"/>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2EFCBE36-BD12-4419-BF98-DEDF1C91E928}"/>
              </a:ext>
            </a:extLst>
          </p:cNvPr>
          <p:cNvSpPr>
            <a:spLocks noGrp="1"/>
          </p:cNvSpPr>
          <p:nvPr>
            <p:ph type="sldNum" sz="quarter" idx="12"/>
          </p:nvPr>
        </p:nvSpPr>
        <p:spPr/>
        <p:txBody>
          <a:bodyPr/>
          <a:lstStyle>
            <a:lvl1pPr>
              <a:defRPr/>
            </a:lvl1pPr>
          </a:lstStyle>
          <a:p>
            <a:fld id="{0A84A3D9-5AC4-4CA2-A518-71CBB966EE7D}" type="slidenum">
              <a:rPr lang="en-US" altLang="zh-CN"/>
              <a:pPr/>
              <a:t>‹#›</a:t>
            </a:fld>
            <a:endParaRPr lang="en-US" altLang="zh-CN"/>
          </a:p>
        </p:txBody>
      </p:sp>
    </p:spTree>
    <p:extLst>
      <p:ext uri="{BB962C8B-B14F-4D97-AF65-F5344CB8AC3E}">
        <p14:creationId xmlns:p14="http://schemas.microsoft.com/office/powerpoint/2010/main" val="1930274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16F8A128-448B-4A51-9B60-A374743A75FE}"/>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5" name="Footer Placeholder 4">
            <a:extLst>
              <a:ext uri="{FF2B5EF4-FFF2-40B4-BE49-F238E27FC236}">
                <a16:creationId xmlns:a16="http://schemas.microsoft.com/office/drawing/2014/main" id="{795AB883-2986-499E-B6D8-60F6F052DFA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2CD701F8-82D4-482E-9C31-0649F63BC597}"/>
              </a:ext>
            </a:extLst>
          </p:cNvPr>
          <p:cNvSpPr>
            <a:spLocks noGrp="1"/>
          </p:cNvSpPr>
          <p:nvPr>
            <p:ph type="sldNum" sz="quarter" idx="12"/>
          </p:nvPr>
        </p:nvSpPr>
        <p:spPr/>
        <p:txBody>
          <a:bodyPr/>
          <a:lstStyle>
            <a:lvl1pPr>
              <a:defRPr/>
            </a:lvl1pPr>
          </a:lstStyle>
          <a:p>
            <a:fld id="{36E30196-0D52-418F-8F84-4A1F9221F99A}" type="slidenum">
              <a:rPr lang="en-US" altLang="zh-CN"/>
              <a:pPr/>
              <a:t>‹#›</a:t>
            </a:fld>
            <a:endParaRPr lang="en-US" altLang="zh-CN"/>
          </a:p>
        </p:txBody>
      </p:sp>
    </p:spTree>
    <p:extLst>
      <p:ext uri="{BB962C8B-B14F-4D97-AF65-F5344CB8AC3E}">
        <p14:creationId xmlns:p14="http://schemas.microsoft.com/office/powerpoint/2010/main" val="718369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6" y="365125"/>
            <a:ext cx="2464594"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785815" y="365125"/>
            <a:ext cx="7250906" cy="5811838"/>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B0D5CEBF-DCCD-4B5B-95B5-A5FBD69FE542}"/>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5" name="Footer Placeholder 4">
            <a:extLst>
              <a:ext uri="{FF2B5EF4-FFF2-40B4-BE49-F238E27FC236}">
                <a16:creationId xmlns:a16="http://schemas.microsoft.com/office/drawing/2014/main" id="{EE772C0D-B43B-4BD8-A2C4-1E3D722AD01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931D8675-3D78-4C75-A0F0-899DD2199C06}"/>
              </a:ext>
            </a:extLst>
          </p:cNvPr>
          <p:cNvSpPr>
            <a:spLocks noGrp="1"/>
          </p:cNvSpPr>
          <p:nvPr>
            <p:ph type="sldNum" sz="quarter" idx="12"/>
          </p:nvPr>
        </p:nvSpPr>
        <p:spPr/>
        <p:txBody>
          <a:bodyPr/>
          <a:lstStyle>
            <a:lvl1pPr>
              <a:defRPr/>
            </a:lvl1pPr>
          </a:lstStyle>
          <a:p>
            <a:fld id="{F1331B5A-06F9-4E02-AE01-E9248A83DBE1}" type="slidenum">
              <a:rPr lang="en-US" altLang="zh-CN"/>
              <a:pPr/>
              <a:t>‹#›</a:t>
            </a:fld>
            <a:endParaRPr lang="en-US" altLang="zh-CN"/>
          </a:p>
        </p:txBody>
      </p:sp>
    </p:spTree>
    <p:extLst>
      <p:ext uri="{BB962C8B-B14F-4D97-AF65-F5344CB8AC3E}">
        <p14:creationId xmlns:p14="http://schemas.microsoft.com/office/powerpoint/2010/main" val="4280471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2130427"/>
            <a:ext cx="9715500" cy="1470025"/>
          </a:xfrm>
        </p:spPr>
        <p:txBody>
          <a:bodyPr/>
          <a:lstStyle/>
          <a:p>
            <a:r>
              <a:rPr lang="en-US"/>
              <a:t>Click to edit Master title style</a:t>
            </a:r>
          </a:p>
        </p:txBody>
      </p:sp>
      <p:sp>
        <p:nvSpPr>
          <p:cNvPr id="3" name="Subtitle 2"/>
          <p:cNvSpPr>
            <a:spLocks noGrp="1"/>
          </p:cNvSpPr>
          <p:nvPr>
            <p:ph type="subTitle" idx="1"/>
          </p:nvPr>
        </p:nvSpPr>
        <p:spPr>
          <a:xfrm>
            <a:off x="1714501" y="3886200"/>
            <a:ext cx="8001000" cy="1752600"/>
          </a:xfrm>
        </p:spPr>
        <p:txBody>
          <a:bodyPr/>
          <a:lstStyle>
            <a:lvl1pPr marL="0" indent="0" algn="ctr">
              <a:buNone/>
              <a:defRPr>
                <a:solidFill>
                  <a:schemeClr val="tx1">
                    <a:tint val="75000"/>
                  </a:schemeClr>
                </a:solidFill>
              </a:defRPr>
            </a:lvl1pPr>
            <a:lvl2pPr marL="429677" indent="0" algn="ctr">
              <a:buNone/>
              <a:defRPr>
                <a:solidFill>
                  <a:schemeClr val="tx1">
                    <a:tint val="75000"/>
                  </a:schemeClr>
                </a:solidFill>
              </a:defRPr>
            </a:lvl2pPr>
            <a:lvl3pPr marL="859353" indent="0" algn="ctr">
              <a:buNone/>
              <a:defRPr>
                <a:solidFill>
                  <a:schemeClr val="tx1">
                    <a:tint val="75000"/>
                  </a:schemeClr>
                </a:solidFill>
              </a:defRPr>
            </a:lvl3pPr>
            <a:lvl4pPr marL="1289030" indent="0" algn="ctr">
              <a:buNone/>
              <a:defRPr>
                <a:solidFill>
                  <a:schemeClr val="tx1">
                    <a:tint val="75000"/>
                  </a:schemeClr>
                </a:solidFill>
              </a:defRPr>
            </a:lvl4pPr>
            <a:lvl5pPr marL="1718706" indent="0" algn="ctr">
              <a:buNone/>
              <a:defRPr>
                <a:solidFill>
                  <a:schemeClr val="tx1">
                    <a:tint val="75000"/>
                  </a:schemeClr>
                </a:solidFill>
              </a:defRPr>
            </a:lvl5pPr>
            <a:lvl6pPr marL="2148383" indent="0" algn="ctr">
              <a:buNone/>
              <a:defRPr>
                <a:solidFill>
                  <a:schemeClr val="tx1">
                    <a:tint val="75000"/>
                  </a:schemeClr>
                </a:solidFill>
              </a:defRPr>
            </a:lvl6pPr>
            <a:lvl7pPr marL="2578059" indent="0" algn="ctr">
              <a:buNone/>
              <a:defRPr>
                <a:solidFill>
                  <a:schemeClr val="tx1">
                    <a:tint val="75000"/>
                  </a:schemeClr>
                </a:solidFill>
              </a:defRPr>
            </a:lvl7pPr>
            <a:lvl8pPr marL="3007736" indent="0" algn="ctr">
              <a:buNone/>
              <a:defRPr>
                <a:solidFill>
                  <a:schemeClr val="tx1">
                    <a:tint val="75000"/>
                  </a:schemeClr>
                </a:solidFill>
              </a:defRPr>
            </a:lvl8pPr>
            <a:lvl9pPr marL="3437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21656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0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2" y="4406902"/>
            <a:ext cx="9715500" cy="1362075"/>
          </a:xfrm>
        </p:spPr>
        <p:txBody>
          <a:bodyPr anchor="t"/>
          <a:lstStyle>
            <a:lvl1pPr algn="l">
              <a:defRPr sz="3759" b="1" cap="all"/>
            </a:lvl1pPr>
          </a:lstStyle>
          <a:p>
            <a:r>
              <a:rPr lang="en-US"/>
              <a:t>Click to edit Master title style</a:t>
            </a:r>
          </a:p>
        </p:txBody>
      </p:sp>
      <p:sp>
        <p:nvSpPr>
          <p:cNvPr id="3" name="Text Placeholder 2"/>
          <p:cNvSpPr>
            <a:spLocks noGrp="1"/>
          </p:cNvSpPr>
          <p:nvPr>
            <p:ph type="body" idx="1"/>
          </p:nvPr>
        </p:nvSpPr>
        <p:spPr>
          <a:xfrm>
            <a:off x="902892" y="2906713"/>
            <a:ext cx="9715500" cy="1500187"/>
          </a:xfrm>
        </p:spPr>
        <p:txBody>
          <a:bodyPr anchor="b"/>
          <a:lstStyle>
            <a:lvl1pPr marL="0" indent="0">
              <a:buNone/>
              <a:defRPr sz="1880">
                <a:solidFill>
                  <a:schemeClr val="tx1">
                    <a:tint val="75000"/>
                  </a:schemeClr>
                </a:solidFill>
              </a:defRPr>
            </a:lvl1pPr>
            <a:lvl2pPr marL="429677" indent="0">
              <a:buNone/>
              <a:defRPr sz="1692">
                <a:solidFill>
                  <a:schemeClr val="tx1">
                    <a:tint val="75000"/>
                  </a:schemeClr>
                </a:solidFill>
              </a:defRPr>
            </a:lvl2pPr>
            <a:lvl3pPr marL="859353" indent="0">
              <a:buNone/>
              <a:defRPr sz="1504">
                <a:solidFill>
                  <a:schemeClr val="tx1">
                    <a:tint val="75000"/>
                  </a:schemeClr>
                </a:solidFill>
              </a:defRPr>
            </a:lvl3pPr>
            <a:lvl4pPr marL="1289030" indent="0">
              <a:buNone/>
              <a:defRPr sz="1316">
                <a:solidFill>
                  <a:schemeClr val="tx1">
                    <a:tint val="75000"/>
                  </a:schemeClr>
                </a:solidFill>
              </a:defRPr>
            </a:lvl4pPr>
            <a:lvl5pPr marL="1718706" indent="0">
              <a:buNone/>
              <a:defRPr sz="1316">
                <a:solidFill>
                  <a:schemeClr val="tx1">
                    <a:tint val="75000"/>
                  </a:schemeClr>
                </a:solidFill>
              </a:defRPr>
            </a:lvl5pPr>
            <a:lvl6pPr marL="2148383" indent="0">
              <a:buNone/>
              <a:defRPr sz="1316">
                <a:solidFill>
                  <a:schemeClr val="tx1">
                    <a:tint val="75000"/>
                  </a:schemeClr>
                </a:solidFill>
              </a:defRPr>
            </a:lvl6pPr>
            <a:lvl7pPr marL="2578059" indent="0">
              <a:buNone/>
              <a:defRPr sz="1316">
                <a:solidFill>
                  <a:schemeClr val="tx1">
                    <a:tint val="75000"/>
                  </a:schemeClr>
                </a:solidFill>
              </a:defRPr>
            </a:lvl7pPr>
            <a:lvl8pPr marL="3007736" indent="0">
              <a:buNone/>
              <a:defRPr sz="1316">
                <a:solidFill>
                  <a:schemeClr val="tx1">
                    <a:tint val="75000"/>
                  </a:schemeClr>
                </a:solidFill>
              </a:defRPr>
            </a:lvl8pPr>
            <a:lvl9pPr marL="3437412" indent="0">
              <a:buNone/>
              <a:defRPr sz="131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31686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016" y="1600202"/>
            <a:ext cx="6744890"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95407" y="1600202"/>
            <a:ext cx="6746875"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0186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10287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1" y="1535113"/>
            <a:ext cx="5050235"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4" name="Content Placeholder 3"/>
          <p:cNvSpPr>
            <a:spLocks noGrp="1"/>
          </p:cNvSpPr>
          <p:nvPr>
            <p:ph sz="half" idx="2"/>
          </p:nvPr>
        </p:nvSpPr>
        <p:spPr>
          <a:xfrm>
            <a:off x="571501" y="2174875"/>
            <a:ext cx="5050235"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535113"/>
            <a:ext cx="5052218"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6" name="Content Placeholder 5"/>
          <p:cNvSpPr>
            <a:spLocks noGrp="1"/>
          </p:cNvSpPr>
          <p:nvPr>
            <p:ph sz="quarter" idx="4"/>
          </p:nvPr>
        </p:nvSpPr>
        <p:spPr>
          <a:xfrm>
            <a:off x="5806283" y="2174875"/>
            <a:ext cx="5052218"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1553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8744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926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2" y="273050"/>
            <a:ext cx="3760391" cy="1162050"/>
          </a:xfrm>
        </p:spPr>
        <p:txBody>
          <a:bodyPr anchor="b"/>
          <a:lstStyle>
            <a:lvl1pPr algn="l">
              <a:defRPr sz="1880" b="1"/>
            </a:lvl1pPr>
          </a:lstStyle>
          <a:p>
            <a:r>
              <a:rPr lang="en-US"/>
              <a:t>Click to edit Master title style</a:t>
            </a:r>
          </a:p>
        </p:txBody>
      </p:sp>
      <p:sp>
        <p:nvSpPr>
          <p:cNvPr id="3" name="Content Placeholder 2"/>
          <p:cNvSpPr>
            <a:spLocks noGrp="1"/>
          </p:cNvSpPr>
          <p:nvPr>
            <p:ph idx="1"/>
          </p:nvPr>
        </p:nvSpPr>
        <p:spPr>
          <a:xfrm>
            <a:off x="4468813" y="273052"/>
            <a:ext cx="6389687" cy="5853113"/>
          </a:xfrm>
        </p:spPr>
        <p:txBody>
          <a:bodyPr/>
          <a:lstStyle>
            <a:lvl1pPr>
              <a:defRPr sz="3007"/>
            </a:lvl1pPr>
            <a:lvl2pPr>
              <a:defRPr sz="2631"/>
            </a:lvl2pPr>
            <a:lvl3pPr>
              <a:defRPr sz="2256"/>
            </a:lvl3pPr>
            <a:lvl4pPr>
              <a:defRPr sz="1880"/>
            </a:lvl4pPr>
            <a:lvl5pPr>
              <a:defRPr sz="1880"/>
            </a:lvl5pPr>
            <a:lvl6pPr>
              <a:defRPr sz="1880"/>
            </a:lvl6pPr>
            <a:lvl7pPr>
              <a:defRPr sz="1880"/>
            </a:lvl7pPr>
            <a:lvl8pPr>
              <a:defRPr sz="1880"/>
            </a:lvl8pPr>
            <a:lvl9pPr>
              <a:defRPr sz="1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2" y="1435102"/>
            <a:ext cx="3760391" cy="4691063"/>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878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936E722A-5190-41EF-83B3-746075B9BBA9}"/>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5" name="Footer Placeholder 4">
            <a:extLst>
              <a:ext uri="{FF2B5EF4-FFF2-40B4-BE49-F238E27FC236}">
                <a16:creationId xmlns:a16="http://schemas.microsoft.com/office/drawing/2014/main" id="{7E078172-6690-42CD-BA3B-935111F6E74B}"/>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DEB0312A-5B8D-4524-99F0-F99F9A277E9A}"/>
              </a:ext>
            </a:extLst>
          </p:cNvPr>
          <p:cNvSpPr>
            <a:spLocks noGrp="1"/>
          </p:cNvSpPr>
          <p:nvPr>
            <p:ph type="sldNum" sz="quarter" idx="12"/>
          </p:nvPr>
        </p:nvSpPr>
        <p:spPr/>
        <p:txBody>
          <a:bodyPr/>
          <a:lstStyle>
            <a:lvl1pPr>
              <a:defRPr/>
            </a:lvl1pPr>
          </a:lstStyle>
          <a:p>
            <a:fld id="{A13A01FA-65E7-4CD3-992B-7C9B64CB93B8}" type="slidenum">
              <a:rPr lang="en-US" altLang="zh-CN"/>
              <a:pPr/>
              <a:t>‹#›</a:t>
            </a:fld>
            <a:endParaRPr lang="en-US" altLang="zh-CN"/>
          </a:p>
        </p:txBody>
      </p:sp>
    </p:spTree>
    <p:extLst>
      <p:ext uri="{BB962C8B-B14F-4D97-AF65-F5344CB8AC3E}">
        <p14:creationId xmlns:p14="http://schemas.microsoft.com/office/powerpoint/2010/main" val="32035478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800600"/>
            <a:ext cx="6858000" cy="566738"/>
          </a:xfrm>
        </p:spPr>
        <p:txBody>
          <a:bodyPr anchor="b"/>
          <a:lstStyle>
            <a:lvl1pPr algn="l">
              <a:defRPr sz="1880" b="1"/>
            </a:lvl1pPr>
          </a:lstStyle>
          <a:p>
            <a:r>
              <a:rPr lang="en-US"/>
              <a:t>Click to edit Master title style</a:t>
            </a:r>
          </a:p>
        </p:txBody>
      </p:sp>
      <p:sp>
        <p:nvSpPr>
          <p:cNvPr id="3" name="Picture Placeholder 2"/>
          <p:cNvSpPr>
            <a:spLocks noGrp="1"/>
          </p:cNvSpPr>
          <p:nvPr>
            <p:ph type="pic" idx="1"/>
          </p:nvPr>
        </p:nvSpPr>
        <p:spPr>
          <a:xfrm>
            <a:off x="2240360" y="612775"/>
            <a:ext cx="6858000" cy="4114800"/>
          </a:xfrm>
        </p:spPr>
        <p:txBody>
          <a:bodyPr/>
          <a:lstStyle>
            <a:lvl1pPr marL="0" indent="0">
              <a:buNone/>
              <a:defRPr sz="3007"/>
            </a:lvl1pPr>
            <a:lvl2pPr marL="429677" indent="0">
              <a:buNone/>
              <a:defRPr sz="2631"/>
            </a:lvl2pPr>
            <a:lvl3pPr marL="859353" indent="0">
              <a:buNone/>
              <a:defRPr sz="2256"/>
            </a:lvl3pPr>
            <a:lvl4pPr marL="1289030" indent="0">
              <a:buNone/>
              <a:defRPr sz="1880"/>
            </a:lvl4pPr>
            <a:lvl5pPr marL="1718706" indent="0">
              <a:buNone/>
              <a:defRPr sz="1880"/>
            </a:lvl5pPr>
            <a:lvl6pPr marL="2148383" indent="0">
              <a:buNone/>
              <a:defRPr sz="1880"/>
            </a:lvl6pPr>
            <a:lvl7pPr marL="2578059" indent="0">
              <a:buNone/>
              <a:defRPr sz="1880"/>
            </a:lvl7pPr>
            <a:lvl8pPr marL="3007736" indent="0">
              <a:buNone/>
              <a:defRPr sz="1880"/>
            </a:lvl8pPr>
            <a:lvl9pPr marL="3437412" indent="0">
              <a:buNone/>
              <a:defRPr sz="1880"/>
            </a:lvl9pPr>
          </a:lstStyle>
          <a:p>
            <a:endParaRPr lang="en-US"/>
          </a:p>
        </p:txBody>
      </p:sp>
      <p:sp>
        <p:nvSpPr>
          <p:cNvPr id="4" name="Text Placeholder 3"/>
          <p:cNvSpPr>
            <a:spLocks noGrp="1"/>
          </p:cNvSpPr>
          <p:nvPr>
            <p:ph type="body" sz="half" idx="2"/>
          </p:nvPr>
        </p:nvSpPr>
        <p:spPr>
          <a:xfrm>
            <a:off x="2240360" y="5367338"/>
            <a:ext cx="6858000" cy="804862"/>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20611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5075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23203" y="274640"/>
            <a:ext cx="341907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016" y="274640"/>
            <a:ext cx="1007268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25983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0" y="1122363"/>
            <a:ext cx="85725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428750" y="3602038"/>
            <a:ext cx="8572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454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001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60" y="1709740"/>
            <a:ext cx="985837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779860" y="4589465"/>
            <a:ext cx="985837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373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825625"/>
            <a:ext cx="48577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86438" y="1825625"/>
            <a:ext cx="48577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562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65127"/>
            <a:ext cx="9858375" cy="1325563"/>
          </a:xfrm>
        </p:spPr>
        <p:txBody>
          <a:bodyPr/>
          <a:lstStyle/>
          <a:p>
            <a:r>
              <a:rPr lang="en-US"/>
              <a:t>Click to edit Master title style</a:t>
            </a:r>
          </a:p>
        </p:txBody>
      </p:sp>
      <p:sp>
        <p:nvSpPr>
          <p:cNvPr id="3" name="Text Placeholder 2"/>
          <p:cNvSpPr>
            <a:spLocks noGrp="1"/>
          </p:cNvSpPr>
          <p:nvPr>
            <p:ph type="body" idx="1"/>
          </p:nvPr>
        </p:nvSpPr>
        <p:spPr>
          <a:xfrm>
            <a:off x="787303" y="1681163"/>
            <a:ext cx="48354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87303" y="2505075"/>
            <a:ext cx="483542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786438" y="1681163"/>
            <a:ext cx="48592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786438" y="2505075"/>
            <a:ext cx="485923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21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210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36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9860" y="1709743"/>
            <a:ext cx="9858375" cy="2852737"/>
          </a:xfrm>
        </p:spPr>
        <p:txBody>
          <a:bodyPr anchor="b"/>
          <a:lstStyle>
            <a:lvl1pPr>
              <a:defRPr sz="5625"/>
            </a:lvl1pPr>
          </a:lstStyle>
          <a:p>
            <a:r>
              <a:rPr lang="en-US" noProof="1"/>
              <a:t>Click to edit Master title style</a:t>
            </a:r>
          </a:p>
        </p:txBody>
      </p:sp>
      <p:sp>
        <p:nvSpPr>
          <p:cNvPr id="3" name="Text Placeholder 2"/>
          <p:cNvSpPr>
            <a:spLocks noGrp="1"/>
          </p:cNvSpPr>
          <p:nvPr>
            <p:ph type="body" idx="1"/>
          </p:nvPr>
        </p:nvSpPr>
        <p:spPr>
          <a:xfrm>
            <a:off x="779860" y="4589468"/>
            <a:ext cx="9858375" cy="1500187"/>
          </a:xfrm>
        </p:spPr>
        <p:txBody>
          <a:bodyPr/>
          <a:lstStyle>
            <a:lvl1pPr marL="0" indent="0">
              <a:buNone/>
              <a:defRPr sz="2250">
                <a:solidFill>
                  <a:schemeClr val="tx1"/>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noProof="1"/>
              <a:t>Edit Master text styles</a:t>
            </a:r>
          </a:p>
        </p:txBody>
      </p:sp>
      <p:sp>
        <p:nvSpPr>
          <p:cNvPr id="4" name="Date Placeholder 3">
            <a:extLst>
              <a:ext uri="{FF2B5EF4-FFF2-40B4-BE49-F238E27FC236}">
                <a16:creationId xmlns:a16="http://schemas.microsoft.com/office/drawing/2014/main" id="{34542D7E-7AD7-4916-B2A5-29C9453E0981}"/>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5" name="Footer Placeholder 4">
            <a:extLst>
              <a:ext uri="{FF2B5EF4-FFF2-40B4-BE49-F238E27FC236}">
                <a16:creationId xmlns:a16="http://schemas.microsoft.com/office/drawing/2014/main" id="{93AEC036-F431-4E16-AE58-E2EF3A86BA7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BD45C3B8-EF7F-43BF-A535-259C9A4BFC84}"/>
              </a:ext>
            </a:extLst>
          </p:cNvPr>
          <p:cNvSpPr>
            <a:spLocks noGrp="1"/>
          </p:cNvSpPr>
          <p:nvPr>
            <p:ph type="sldNum" sz="quarter" idx="12"/>
          </p:nvPr>
        </p:nvSpPr>
        <p:spPr/>
        <p:txBody>
          <a:bodyPr/>
          <a:lstStyle>
            <a:lvl1pPr>
              <a:defRPr/>
            </a:lvl1pPr>
          </a:lstStyle>
          <a:p>
            <a:fld id="{51EE4E56-5E02-4194-AD02-99E80568B49C}" type="slidenum">
              <a:rPr lang="en-US" altLang="zh-CN"/>
              <a:pPr/>
              <a:t>‹#›</a:t>
            </a:fld>
            <a:endParaRPr lang="en-US" altLang="zh-CN"/>
          </a:p>
        </p:txBody>
      </p:sp>
    </p:spTree>
    <p:extLst>
      <p:ext uri="{BB962C8B-B14F-4D97-AF65-F5344CB8AC3E}">
        <p14:creationId xmlns:p14="http://schemas.microsoft.com/office/powerpoint/2010/main" val="10215299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1" y="457200"/>
            <a:ext cx="368647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859238" y="987427"/>
            <a:ext cx="578643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87301" y="2057400"/>
            <a:ext cx="36864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155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1" y="457200"/>
            <a:ext cx="368647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859238" y="987427"/>
            <a:ext cx="578643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87301" y="2057400"/>
            <a:ext cx="368647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896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735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9594" y="365125"/>
            <a:ext cx="2464594"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85813" y="365125"/>
            <a:ext cx="725090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611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785813" y="1825625"/>
            <a:ext cx="485775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5786438" y="1825625"/>
            <a:ext cx="485775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F1D22B0E-BCCC-41F0-9624-F4C6DFF62C8E}"/>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6" name="Footer Placeholder 4">
            <a:extLst>
              <a:ext uri="{FF2B5EF4-FFF2-40B4-BE49-F238E27FC236}">
                <a16:creationId xmlns:a16="http://schemas.microsoft.com/office/drawing/2014/main" id="{CC459B23-04E9-4B76-9032-6C70BAC08973}"/>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F2665EFE-BC9C-4698-9A83-9C3903CE3113}"/>
              </a:ext>
            </a:extLst>
          </p:cNvPr>
          <p:cNvSpPr>
            <a:spLocks noGrp="1"/>
          </p:cNvSpPr>
          <p:nvPr>
            <p:ph type="sldNum" sz="quarter" idx="12"/>
          </p:nvPr>
        </p:nvSpPr>
        <p:spPr/>
        <p:txBody>
          <a:bodyPr/>
          <a:lstStyle>
            <a:lvl1pPr>
              <a:defRPr/>
            </a:lvl1pPr>
          </a:lstStyle>
          <a:p>
            <a:fld id="{CE6B4C05-8640-4BA2-9CFC-D9D2A7C5F7B5}" type="slidenum">
              <a:rPr lang="en-US" altLang="zh-CN"/>
              <a:pPr/>
              <a:t>‹#›</a:t>
            </a:fld>
            <a:endParaRPr lang="en-US" altLang="zh-CN"/>
          </a:p>
        </p:txBody>
      </p:sp>
    </p:spTree>
    <p:extLst>
      <p:ext uri="{BB962C8B-B14F-4D97-AF65-F5344CB8AC3E}">
        <p14:creationId xmlns:p14="http://schemas.microsoft.com/office/powerpoint/2010/main" val="4320061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87301" y="365129"/>
            <a:ext cx="9858375" cy="1325563"/>
          </a:xfrm>
        </p:spPr>
        <p:txBody>
          <a:bodyPr/>
          <a:lstStyle/>
          <a:p>
            <a:r>
              <a:rPr lang="en-US" noProof="1"/>
              <a:t>Click to edit Master title style</a:t>
            </a:r>
          </a:p>
        </p:txBody>
      </p:sp>
      <p:sp>
        <p:nvSpPr>
          <p:cNvPr id="3" name="Text Placeholder 2"/>
          <p:cNvSpPr>
            <a:spLocks noGrp="1"/>
          </p:cNvSpPr>
          <p:nvPr>
            <p:ph type="body" idx="1"/>
          </p:nvPr>
        </p:nvSpPr>
        <p:spPr>
          <a:xfrm>
            <a:off x="787303" y="1681163"/>
            <a:ext cx="4835425"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4" name="Content Placeholder 3"/>
          <p:cNvSpPr>
            <a:spLocks noGrp="1"/>
          </p:cNvSpPr>
          <p:nvPr>
            <p:ph sz="half" idx="2"/>
          </p:nvPr>
        </p:nvSpPr>
        <p:spPr>
          <a:xfrm>
            <a:off x="787303" y="2505075"/>
            <a:ext cx="4835425"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5786439" y="1681163"/>
            <a:ext cx="4859239"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6" name="Content Placeholder 5"/>
          <p:cNvSpPr>
            <a:spLocks noGrp="1"/>
          </p:cNvSpPr>
          <p:nvPr>
            <p:ph sz="quarter" idx="4"/>
          </p:nvPr>
        </p:nvSpPr>
        <p:spPr>
          <a:xfrm>
            <a:off x="5786439" y="2505075"/>
            <a:ext cx="4859239"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1C315638-28CB-410C-970F-489FC3E10259}"/>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8" name="Footer Placeholder 4">
            <a:extLst>
              <a:ext uri="{FF2B5EF4-FFF2-40B4-BE49-F238E27FC236}">
                <a16:creationId xmlns:a16="http://schemas.microsoft.com/office/drawing/2014/main" id="{A35F2B52-74CB-462B-B920-E7B659813EAD}"/>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70EF2F92-07DE-4714-A033-09A221ED3893}"/>
              </a:ext>
            </a:extLst>
          </p:cNvPr>
          <p:cNvSpPr>
            <a:spLocks noGrp="1"/>
          </p:cNvSpPr>
          <p:nvPr>
            <p:ph type="sldNum" sz="quarter" idx="12"/>
          </p:nvPr>
        </p:nvSpPr>
        <p:spPr/>
        <p:txBody>
          <a:bodyPr/>
          <a:lstStyle>
            <a:lvl1pPr>
              <a:defRPr/>
            </a:lvl1pPr>
          </a:lstStyle>
          <a:p>
            <a:fld id="{EF36BCD6-49EF-45B8-B98B-C28544924178}" type="slidenum">
              <a:rPr lang="en-US" altLang="zh-CN"/>
              <a:pPr/>
              <a:t>‹#›</a:t>
            </a:fld>
            <a:endParaRPr lang="en-US" altLang="zh-CN"/>
          </a:p>
        </p:txBody>
      </p:sp>
    </p:spTree>
    <p:extLst>
      <p:ext uri="{BB962C8B-B14F-4D97-AF65-F5344CB8AC3E}">
        <p14:creationId xmlns:p14="http://schemas.microsoft.com/office/powerpoint/2010/main" val="5292633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1E7EEDA9-409F-4926-B230-772CD14835A9}"/>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4" name="Footer Placeholder 4">
            <a:extLst>
              <a:ext uri="{FF2B5EF4-FFF2-40B4-BE49-F238E27FC236}">
                <a16:creationId xmlns:a16="http://schemas.microsoft.com/office/drawing/2014/main" id="{EA82C8C7-A801-4670-85F6-FA996B6EC4AD}"/>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8AE12C92-34AB-4E69-803D-62C358377280}"/>
              </a:ext>
            </a:extLst>
          </p:cNvPr>
          <p:cNvSpPr>
            <a:spLocks noGrp="1"/>
          </p:cNvSpPr>
          <p:nvPr>
            <p:ph type="sldNum" sz="quarter" idx="12"/>
          </p:nvPr>
        </p:nvSpPr>
        <p:spPr/>
        <p:txBody>
          <a:bodyPr/>
          <a:lstStyle>
            <a:lvl1pPr>
              <a:defRPr/>
            </a:lvl1pPr>
          </a:lstStyle>
          <a:p>
            <a:fld id="{58A1C7EE-A7D2-4C71-96C1-F9D752692D03}" type="slidenum">
              <a:rPr lang="en-US" altLang="zh-CN"/>
              <a:pPr/>
              <a:t>‹#›</a:t>
            </a:fld>
            <a:endParaRPr lang="en-US" altLang="zh-CN"/>
          </a:p>
        </p:txBody>
      </p:sp>
    </p:spTree>
    <p:extLst>
      <p:ext uri="{BB962C8B-B14F-4D97-AF65-F5344CB8AC3E}">
        <p14:creationId xmlns:p14="http://schemas.microsoft.com/office/powerpoint/2010/main" val="1750922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EB7D7D8-707C-4ECA-B8DD-E5BDB187FE2A}"/>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3" name="Footer Placeholder 4">
            <a:extLst>
              <a:ext uri="{FF2B5EF4-FFF2-40B4-BE49-F238E27FC236}">
                <a16:creationId xmlns:a16="http://schemas.microsoft.com/office/drawing/2014/main" id="{A3095700-1F73-4423-A594-F523436C9482}"/>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B40AA159-197C-4AB0-8A07-8E5BBB5F7B5D}"/>
              </a:ext>
            </a:extLst>
          </p:cNvPr>
          <p:cNvSpPr>
            <a:spLocks noGrp="1"/>
          </p:cNvSpPr>
          <p:nvPr>
            <p:ph type="sldNum" sz="quarter" idx="12"/>
          </p:nvPr>
        </p:nvSpPr>
        <p:spPr/>
        <p:txBody>
          <a:bodyPr/>
          <a:lstStyle>
            <a:lvl1pPr>
              <a:defRPr/>
            </a:lvl1pPr>
          </a:lstStyle>
          <a:p>
            <a:fld id="{8D65E34F-6821-400C-8C65-5E9168AD6A35}" type="slidenum">
              <a:rPr lang="en-US" altLang="zh-CN"/>
              <a:pPr/>
              <a:t>‹#›</a:t>
            </a:fld>
            <a:endParaRPr lang="en-US" altLang="zh-CN"/>
          </a:p>
        </p:txBody>
      </p:sp>
    </p:spTree>
    <p:extLst>
      <p:ext uri="{BB962C8B-B14F-4D97-AF65-F5344CB8AC3E}">
        <p14:creationId xmlns:p14="http://schemas.microsoft.com/office/powerpoint/2010/main" val="35726223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p:spPr>
        <p:txBody>
          <a:bodyPr anchor="b"/>
          <a:lstStyle>
            <a:lvl1pPr>
              <a:defRPr sz="3000"/>
            </a:lvl1pPr>
          </a:lstStyle>
          <a:p>
            <a:r>
              <a:rPr lang="en-US" noProof="1"/>
              <a:t>Click to edit Master title style</a:t>
            </a:r>
          </a:p>
        </p:txBody>
      </p:sp>
      <p:sp>
        <p:nvSpPr>
          <p:cNvPr id="3" name="Content Placeholder 2"/>
          <p:cNvSpPr>
            <a:spLocks noGrp="1"/>
          </p:cNvSpPr>
          <p:nvPr>
            <p:ph idx="1"/>
          </p:nvPr>
        </p:nvSpPr>
        <p:spPr>
          <a:xfrm>
            <a:off x="4859238" y="987430"/>
            <a:ext cx="5786438"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787302" y="2057400"/>
            <a:ext cx="3686472"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id="{C3AF9695-06A6-46F4-A8BA-DB283FA5BF5E}"/>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6" name="Footer Placeholder 4">
            <a:extLst>
              <a:ext uri="{FF2B5EF4-FFF2-40B4-BE49-F238E27FC236}">
                <a16:creationId xmlns:a16="http://schemas.microsoft.com/office/drawing/2014/main" id="{3512854F-676A-4FA4-93C5-5B2BEAD78445}"/>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4EC12D43-F5A1-4F27-B3C2-91B3C90C1E7D}"/>
              </a:ext>
            </a:extLst>
          </p:cNvPr>
          <p:cNvSpPr>
            <a:spLocks noGrp="1"/>
          </p:cNvSpPr>
          <p:nvPr>
            <p:ph type="sldNum" sz="quarter" idx="12"/>
          </p:nvPr>
        </p:nvSpPr>
        <p:spPr/>
        <p:txBody>
          <a:bodyPr/>
          <a:lstStyle>
            <a:lvl1pPr>
              <a:defRPr/>
            </a:lvl1pPr>
          </a:lstStyle>
          <a:p>
            <a:fld id="{C5DD4DBE-1E19-4B46-A5B3-71C20BCEDF9B}" type="slidenum">
              <a:rPr lang="en-US" altLang="zh-CN"/>
              <a:pPr/>
              <a:t>‹#›</a:t>
            </a:fld>
            <a:endParaRPr lang="en-US" altLang="zh-CN"/>
          </a:p>
        </p:txBody>
      </p:sp>
    </p:spTree>
    <p:extLst>
      <p:ext uri="{BB962C8B-B14F-4D97-AF65-F5344CB8AC3E}">
        <p14:creationId xmlns:p14="http://schemas.microsoft.com/office/powerpoint/2010/main" val="425402822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302" y="457200"/>
            <a:ext cx="3686472" cy="1600200"/>
          </a:xfrm>
        </p:spPr>
        <p:txBody>
          <a:bodyPr anchor="b"/>
          <a:lstStyle>
            <a:lvl1pPr>
              <a:defRPr sz="3000"/>
            </a:lvl1pPr>
          </a:lstStyle>
          <a:p>
            <a:r>
              <a:rPr lang="en-US" noProof="1"/>
              <a:t>Click to edit Master title style</a:t>
            </a:r>
          </a:p>
        </p:txBody>
      </p:sp>
      <p:sp>
        <p:nvSpPr>
          <p:cNvPr id="3" name="Picture Placeholder 2"/>
          <p:cNvSpPr>
            <a:spLocks noGrp="1" noChangeAspect="1"/>
          </p:cNvSpPr>
          <p:nvPr>
            <p:ph type="pic" idx="1"/>
          </p:nvPr>
        </p:nvSpPr>
        <p:spPr>
          <a:xfrm>
            <a:off x="4859238" y="987430"/>
            <a:ext cx="5786438"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noProof="1"/>
              <a:t>Click icon to add picture</a:t>
            </a:r>
          </a:p>
        </p:txBody>
      </p:sp>
      <p:sp>
        <p:nvSpPr>
          <p:cNvPr id="4" name="Text Placeholder 3"/>
          <p:cNvSpPr>
            <a:spLocks noGrp="1"/>
          </p:cNvSpPr>
          <p:nvPr>
            <p:ph type="body" sz="half" idx="2"/>
          </p:nvPr>
        </p:nvSpPr>
        <p:spPr>
          <a:xfrm>
            <a:off x="787302" y="2057400"/>
            <a:ext cx="3686472"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id="{C1BC4BE5-619F-4080-A75E-3EE1E4B383EF}"/>
              </a:ext>
            </a:extLst>
          </p:cNvPr>
          <p:cNvSpPr>
            <a:spLocks noGrp="1"/>
          </p:cNvSpPr>
          <p:nvPr>
            <p:ph type="dt" sz="half" idx="10"/>
          </p:nvPr>
        </p:nvSpPr>
        <p:spPr/>
        <p:txBody>
          <a:bodyPr/>
          <a:lstStyle>
            <a:lvl1pPr>
              <a:defRPr/>
            </a:lvl1pPr>
          </a:lstStyle>
          <a:p>
            <a:fld id="{6B6433EC-62DB-4882-9412-9B8E930C28C1}" type="datetimeFigureOut">
              <a:rPr lang="en-US"/>
              <a:pPr/>
              <a:t>11/17/2024</a:t>
            </a:fld>
            <a:endParaRPr lang="en-US"/>
          </a:p>
        </p:txBody>
      </p:sp>
      <p:sp>
        <p:nvSpPr>
          <p:cNvPr id="6" name="Footer Placeholder 4">
            <a:extLst>
              <a:ext uri="{FF2B5EF4-FFF2-40B4-BE49-F238E27FC236}">
                <a16:creationId xmlns:a16="http://schemas.microsoft.com/office/drawing/2014/main" id="{7342725D-F06F-4494-8273-9C401A71955E}"/>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31B3AB6A-2C76-4F2F-81DE-0DEE7A6E2F35}"/>
              </a:ext>
            </a:extLst>
          </p:cNvPr>
          <p:cNvSpPr>
            <a:spLocks noGrp="1"/>
          </p:cNvSpPr>
          <p:nvPr>
            <p:ph type="sldNum" sz="quarter" idx="12"/>
          </p:nvPr>
        </p:nvSpPr>
        <p:spPr/>
        <p:txBody>
          <a:bodyPr/>
          <a:lstStyle>
            <a:lvl1pPr>
              <a:defRPr/>
            </a:lvl1pPr>
          </a:lstStyle>
          <a:p>
            <a:fld id="{76921A55-179F-4C55-B8C8-0ED2283F8D72}" type="slidenum">
              <a:rPr lang="en-US" altLang="zh-CN"/>
              <a:pPr/>
              <a:t>‹#›</a:t>
            </a:fld>
            <a:endParaRPr lang="en-US" altLang="zh-CN"/>
          </a:p>
        </p:txBody>
      </p:sp>
    </p:spTree>
    <p:extLst>
      <p:ext uri="{BB962C8B-B14F-4D97-AF65-F5344CB8AC3E}">
        <p14:creationId xmlns:p14="http://schemas.microsoft.com/office/powerpoint/2010/main" val="16227255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C822AF6-6712-4A5B-9DB7-4E467A8DF252}"/>
              </a:ext>
            </a:extLst>
          </p:cNvPr>
          <p:cNvSpPr>
            <a:spLocks noGrp="1" noChangeArrowheads="1"/>
          </p:cNvSpPr>
          <p:nvPr>
            <p:ph type="title" idx="4294967295"/>
          </p:nvPr>
        </p:nvSpPr>
        <p:spPr bwMode="auto">
          <a:xfrm>
            <a:off x="785813" y="365129"/>
            <a:ext cx="98583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Text Placeholder 2">
            <a:extLst>
              <a:ext uri="{FF2B5EF4-FFF2-40B4-BE49-F238E27FC236}">
                <a16:creationId xmlns:a16="http://schemas.microsoft.com/office/drawing/2014/main" id="{55BB279A-B5B7-40A8-BC15-BFB088E694A5}"/>
              </a:ext>
            </a:extLst>
          </p:cNvPr>
          <p:cNvSpPr>
            <a:spLocks noGrp="1" noChangeArrowheads="1"/>
          </p:cNvSpPr>
          <p:nvPr>
            <p:ph type="body" idx="4294967295"/>
          </p:nvPr>
        </p:nvSpPr>
        <p:spPr bwMode="auto">
          <a:xfrm>
            <a:off x="785813" y="1825625"/>
            <a:ext cx="9858375"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C649EF66-A8C8-4234-8922-4DA2FB29F8EA}"/>
              </a:ext>
            </a:extLst>
          </p:cNvPr>
          <p:cNvSpPr>
            <a:spLocks noGrp="1"/>
          </p:cNvSpPr>
          <p:nvPr>
            <p:ph type="dt" sz="half" idx="2"/>
          </p:nvPr>
        </p:nvSpPr>
        <p:spPr>
          <a:xfrm>
            <a:off x="785813" y="6356354"/>
            <a:ext cx="2571750" cy="365125"/>
          </a:xfrm>
          <a:prstGeom prst="rect">
            <a:avLst/>
          </a:prstGeom>
        </p:spPr>
        <p:txBody>
          <a:bodyPr vert="horz" lIns="91440" tIns="45720" rIns="91440" bIns="45720" rtlCol="0" anchor="ctr"/>
          <a:lstStyle>
            <a:lvl1pPr algn="l">
              <a:defRPr sz="1125" noProof="1" smtClean="0">
                <a:solidFill>
                  <a:schemeClr val="tx1">
                    <a:tint val="75000"/>
                  </a:schemeClr>
                </a:solidFill>
              </a:defRPr>
            </a:lvl1pPr>
          </a:lstStyle>
          <a:p>
            <a:fld id="{6B6433EC-62DB-4882-9412-9B8E930C28C1}" type="datetimeFigureOut">
              <a:rPr lang="en-US"/>
              <a:pPr/>
              <a:t>11/17/2024</a:t>
            </a:fld>
            <a:endParaRPr lang="en-US"/>
          </a:p>
        </p:txBody>
      </p:sp>
      <p:sp>
        <p:nvSpPr>
          <p:cNvPr id="5" name="Footer Placeholder 4">
            <a:extLst>
              <a:ext uri="{FF2B5EF4-FFF2-40B4-BE49-F238E27FC236}">
                <a16:creationId xmlns:a16="http://schemas.microsoft.com/office/drawing/2014/main" id="{4C8650CB-2782-4576-BD71-C7332F533DBC}"/>
              </a:ext>
            </a:extLst>
          </p:cNvPr>
          <p:cNvSpPr>
            <a:spLocks noGrp="1"/>
          </p:cNvSpPr>
          <p:nvPr>
            <p:ph type="ftr" sz="quarter" idx="3"/>
          </p:nvPr>
        </p:nvSpPr>
        <p:spPr>
          <a:xfrm>
            <a:off x="3786188" y="6356354"/>
            <a:ext cx="3857625" cy="365125"/>
          </a:xfrm>
          <a:prstGeom prst="rect">
            <a:avLst/>
          </a:prstGeom>
        </p:spPr>
        <p:txBody>
          <a:bodyPr vert="horz" lIns="91440" tIns="45720" rIns="91440" bIns="45720" rtlCol="0" anchor="ctr"/>
          <a:lstStyle>
            <a:lvl1pPr algn="ctr">
              <a:defRPr sz="1125" noProof="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91BC9D-4F47-4CBC-93EB-11ABCDACD9A3}"/>
              </a:ext>
            </a:extLst>
          </p:cNvPr>
          <p:cNvSpPr>
            <a:spLocks noGrp="1"/>
          </p:cNvSpPr>
          <p:nvPr>
            <p:ph type="sldNum" sz="quarter" idx="4"/>
          </p:nvPr>
        </p:nvSpPr>
        <p:spPr>
          <a:xfrm>
            <a:off x="8072438" y="6356354"/>
            <a:ext cx="2571750" cy="365125"/>
          </a:xfrm>
          <a:prstGeom prst="rect">
            <a:avLst/>
          </a:prstGeom>
        </p:spPr>
        <p:txBody>
          <a:bodyPr vert="horz" wrap="square" lIns="91440" tIns="45720" rIns="91440" bIns="45720" numCol="1" anchor="ctr" anchorCtr="0" compatLnSpc="1">
            <a:prstTxWarp prst="textNoShape">
              <a:avLst/>
            </a:prstTxWarp>
          </a:bodyPr>
          <a:lstStyle>
            <a:lvl1pPr algn="r">
              <a:defRPr sz="1125">
                <a:solidFill>
                  <a:srgbClr val="898989"/>
                </a:solidFill>
                <a:ea typeface="SimSun" panose="02010600030101010101" pitchFamily="2" charset="-122"/>
              </a:defRPr>
            </a:lvl1pPr>
          </a:lstStyle>
          <a:p>
            <a:fld id="{D2D64A6C-0A78-4954-9DFB-BED811D59F49}" type="slidenum">
              <a:rPr lang="en-US" altLang="zh-CN"/>
              <a:pPr/>
              <a:t>‹#›</a:t>
            </a:fld>
            <a:endParaRPr lang="en-US" altLang="zh-CN"/>
          </a:p>
        </p:txBody>
      </p:sp>
    </p:spTree>
    <p:extLst>
      <p:ext uri="{BB962C8B-B14F-4D97-AF65-F5344CB8AC3E}">
        <p14:creationId xmlns:p14="http://schemas.microsoft.com/office/powerpoint/2010/main" val="8093180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l" rtl="0" fontAlgn="base">
        <a:lnSpc>
          <a:spcPct val="90000"/>
        </a:lnSpc>
        <a:spcBef>
          <a:spcPct val="0"/>
        </a:spcBef>
        <a:spcAft>
          <a:spcPct val="0"/>
        </a:spcAft>
        <a:defRPr sz="4125" kern="1200">
          <a:solidFill>
            <a:schemeClr val="tx1"/>
          </a:solidFill>
          <a:latin typeface="+mj-lt"/>
          <a:ea typeface="+mj-ea"/>
          <a:cs typeface="+mj-cs"/>
        </a:defRPr>
      </a:lvl1pPr>
      <a:lvl2pPr algn="l" rtl="0" fontAlgn="base">
        <a:lnSpc>
          <a:spcPct val="90000"/>
        </a:lnSpc>
        <a:spcBef>
          <a:spcPct val="0"/>
        </a:spcBef>
        <a:spcAft>
          <a:spcPct val="0"/>
        </a:spcAft>
        <a:defRPr sz="4125">
          <a:solidFill>
            <a:schemeClr val="tx1"/>
          </a:solidFill>
          <a:latin typeface="Calibri Light" panose="020F0302020204030204" pitchFamily="34" charset="0"/>
        </a:defRPr>
      </a:lvl2pPr>
      <a:lvl3pPr algn="l" rtl="0" fontAlgn="base">
        <a:lnSpc>
          <a:spcPct val="90000"/>
        </a:lnSpc>
        <a:spcBef>
          <a:spcPct val="0"/>
        </a:spcBef>
        <a:spcAft>
          <a:spcPct val="0"/>
        </a:spcAft>
        <a:defRPr sz="4125">
          <a:solidFill>
            <a:schemeClr val="tx1"/>
          </a:solidFill>
          <a:latin typeface="Calibri Light" panose="020F0302020204030204" pitchFamily="34" charset="0"/>
        </a:defRPr>
      </a:lvl3pPr>
      <a:lvl4pPr algn="l" rtl="0" fontAlgn="base">
        <a:lnSpc>
          <a:spcPct val="90000"/>
        </a:lnSpc>
        <a:spcBef>
          <a:spcPct val="0"/>
        </a:spcBef>
        <a:spcAft>
          <a:spcPct val="0"/>
        </a:spcAft>
        <a:defRPr sz="4125">
          <a:solidFill>
            <a:schemeClr val="tx1"/>
          </a:solidFill>
          <a:latin typeface="Calibri Light" panose="020F0302020204030204" pitchFamily="34" charset="0"/>
        </a:defRPr>
      </a:lvl4pPr>
      <a:lvl5pPr algn="l" rtl="0" fontAlgn="base">
        <a:lnSpc>
          <a:spcPct val="90000"/>
        </a:lnSpc>
        <a:spcBef>
          <a:spcPct val="0"/>
        </a:spcBef>
        <a:spcAft>
          <a:spcPct val="0"/>
        </a:spcAft>
        <a:defRPr sz="4125">
          <a:solidFill>
            <a:schemeClr val="tx1"/>
          </a:solidFill>
          <a:latin typeface="Calibri Light" panose="020F0302020204030204" pitchFamily="34" charset="0"/>
        </a:defRPr>
      </a:lvl5pPr>
      <a:lvl6pPr marL="428625" algn="l" rtl="0" fontAlgn="base">
        <a:lnSpc>
          <a:spcPct val="90000"/>
        </a:lnSpc>
        <a:spcBef>
          <a:spcPct val="0"/>
        </a:spcBef>
        <a:spcAft>
          <a:spcPct val="0"/>
        </a:spcAft>
        <a:defRPr sz="4125">
          <a:solidFill>
            <a:schemeClr val="tx1"/>
          </a:solidFill>
          <a:latin typeface="Calibri Light" panose="020F0302020204030204" pitchFamily="34" charset="0"/>
        </a:defRPr>
      </a:lvl6pPr>
      <a:lvl7pPr marL="857250" algn="l" rtl="0" fontAlgn="base">
        <a:lnSpc>
          <a:spcPct val="90000"/>
        </a:lnSpc>
        <a:spcBef>
          <a:spcPct val="0"/>
        </a:spcBef>
        <a:spcAft>
          <a:spcPct val="0"/>
        </a:spcAft>
        <a:defRPr sz="4125">
          <a:solidFill>
            <a:schemeClr val="tx1"/>
          </a:solidFill>
          <a:latin typeface="Calibri Light" panose="020F0302020204030204" pitchFamily="34" charset="0"/>
        </a:defRPr>
      </a:lvl7pPr>
      <a:lvl8pPr marL="1285875" algn="l" rtl="0" fontAlgn="base">
        <a:lnSpc>
          <a:spcPct val="90000"/>
        </a:lnSpc>
        <a:spcBef>
          <a:spcPct val="0"/>
        </a:spcBef>
        <a:spcAft>
          <a:spcPct val="0"/>
        </a:spcAft>
        <a:defRPr sz="4125">
          <a:solidFill>
            <a:schemeClr val="tx1"/>
          </a:solidFill>
          <a:latin typeface="Calibri Light" panose="020F0302020204030204" pitchFamily="34" charset="0"/>
        </a:defRPr>
      </a:lvl8pPr>
      <a:lvl9pPr marL="1714500" algn="l" rtl="0" fontAlgn="base">
        <a:lnSpc>
          <a:spcPct val="90000"/>
        </a:lnSpc>
        <a:spcBef>
          <a:spcPct val="0"/>
        </a:spcBef>
        <a:spcAft>
          <a:spcPct val="0"/>
        </a:spcAft>
        <a:defRPr sz="4125">
          <a:solidFill>
            <a:schemeClr val="tx1"/>
          </a:solidFill>
          <a:latin typeface="Calibri Light" panose="020F0302020204030204" pitchFamily="34" charset="0"/>
        </a:defRPr>
      </a:lvl9pPr>
    </p:titleStyle>
    <p:bodyStyle>
      <a:lvl1pPr marL="214313" indent="-214313" algn="l" rtl="0" fontAlgn="base">
        <a:lnSpc>
          <a:spcPct val="90000"/>
        </a:lnSpc>
        <a:spcBef>
          <a:spcPts val="938"/>
        </a:spcBef>
        <a:spcAft>
          <a:spcPct val="0"/>
        </a:spcAft>
        <a:buFont typeface="Arial" panose="020B0604020202020204" pitchFamily="34" charset="0"/>
        <a:buChar char="•"/>
        <a:defRPr sz="2625" kern="1200">
          <a:solidFill>
            <a:schemeClr val="tx1"/>
          </a:solidFill>
          <a:latin typeface="+mn-lt"/>
          <a:ea typeface="+mn-ea"/>
          <a:cs typeface="+mn-cs"/>
        </a:defRPr>
      </a:lvl1pPr>
      <a:lvl2pPr marL="642938" indent="-214313" algn="l" rtl="0" fontAlgn="base">
        <a:lnSpc>
          <a:spcPct val="90000"/>
        </a:lnSpc>
        <a:spcBef>
          <a:spcPts val="469"/>
        </a:spcBef>
        <a:spcAft>
          <a:spcPct val="0"/>
        </a:spcAft>
        <a:buFont typeface="Arial" panose="020B0604020202020204" pitchFamily="34" charset="0"/>
        <a:buChar char="•"/>
        <a:defRPr sz="2250" kern="1200">
          <a:solidFill>
            <a:schemeClr val="tx1"/>
          </a:solidFill>
          <a:latin typeface="+mn-lt"/>
          <a:ea typeface="+mn-ea"/>
          <a:cs typeface="+mn-cs"/>
        </a:defRPr>
      </a:lvl2pPr>
      <a:lvl3pPr marL="1071563" indent="-214313" algn="l" rtl="0" fontAlgn="base">
        <a:lnSpc>
          <a:spcPct val="90000"/>
        </a:lnSpc>
        <a:spcBef>
          <a:spcPts val="469"/>
        </a:spcBef>
        <a:spcAft>
          <a:spcPct val="0"/>
        </a:spcAft>
        <a:buFont typeface="Arial" panose="020B0604020202020204" pitchFamily="34" charset="0"/>
        <a:buChar char="•"/>
        <a:defRPr sz="1875" kern="1200">
          <a:solidFill>
            <a:schemeClr val="tx1"/>
          </a:solidFill>
          <a:latin typeface="+mn-lt"/>
          <a:ea typeface="+mn-ea"/>
          <a:cs typeface="+mn-cs"/>
        </a:defRPr>
      </a:lvl3pPr>
      <a:lvl4pPr marL="1500188"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4pPr>
      <a:lvl5pPr marL="1928813"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74638"/>
            <a:ext cx="10287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600202"/>
            <a:ext cx="10287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6356352"/>
            <a:ext cx="2667000" cy="365125"/>
          </a:xfrm>
          <a:prstGeom prst="rect">
            <a:avLst/>
          </a:prstGeom>
        </p:spPr>
        <p:txBody>
          <a:bodyPr vert="horz" lIns="91440" tIns="45720" rIns="91440" bIns="45720" rtlCol="0" anchor="ctr"/>
          <a:lstStyle>
            <a:lvl1pPr algn="l">
              <a:defRPr sz="1128">
                <a:solidFill>
                  <a:schemeClr val="tx1">
                    <a:tint val="75000"/>
                  </a:schemeClr>
                </a:solidFill>
              </a:defRPr>
            </a:lvl1pPr>
          </a:lstStyle>
          <a:p>
            <a:fld id="{D59D0918-B3BC-4D15-9AF8-385E8378AD06}" type="datetimeFigureOut">
              <a:rPr lang="en-US" smtClean="0"/>
              <a:t>11/17/2024</a:t>
            </a:fld>
            <a:endParaRPr lang="en-US"/>
          </a:p>
        </p:txBody>
      </p:sp>
      <p:sp>
        <p:nvSpPr>
          <p:cNvPr id="5" name="Footer Placeholder 4"/>
          <p:cNvSpPr>
            <a:spLocks noGrp="1"/>
          </p:cNvSpPr>
          <p:nvPr>
            <p:ph type="ftr" sz="quarter" idx="3"/>
          </p:nvPr>
        </p:nvSpPr>
        <p:spPr>
          <a:xfrm>
            <a:off x="3905251" y="6356352"/>
            <a:ext cx="3619500" cy="365125"/>
          </a:xfrm>
          <a:prstGeom prst="rect">
            <a:avLst/>
          </a:prstGeom>
        </p:spPr>
        <p:txBody>
          <a:bodyPr vert="horz" lIns="91440" tIns="45720" rIns="91440" bIns="45720" rtlCol="0" anchor="ctr"/>
          <a:lstStyle>
            <a:lvl1pPr algn="ctr">
              <a:defRPr sz="11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6356352"/>
            <a:ext cx="2667000" cy="365125"/>
          </a:xfrm>
          <a:prstGeom prst="rect">
            <a:avLst/>
          </a:prstGeom>
        </p:spPr>
        <p:txBody>
          <a:bodyPr vert="horz" lIns="91440" tIns="45720" rIns="91440" bIns="45720" rtlCol="0" anchor="ctr"/>
          <a:lstStyle>
            <a:lvl1pPr algn="r">
              <a:defRPr sz="1128">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32807730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859353" rtl="0" eaLnBrk="1" latinLnBrk="0" hangingPunct="1">
        <a:spcBef>
          <a:spcPct val="0"/>
        </a:spcBef>
        <a:buNone/>
        <a:defRPr sz="4135" kern="1200">
          <a:solidFill>
            <a:schemeClr val="tx1"/>
          </a:solidFill>
          <a:latin typeface="+mj-lt"/>
          <a:ea typeface="+mj-ea"/>
          <a:cs typeface="+mj-cs"/>
        </a:defRPr>
      </a:lvl1pPr>
    </p:titleStyle>
    <p:bodyStyle>
      <a:lvl1pPr marL="322257" indent="-322257" algn="l" defTabSz="859353" rtl="0" eaLnBrk="1" latinLnBrk="0" hangingPunct="1">
        <a:spcBef>
          <a:spcPct val="20000"/>
        </a:spcBef>
        <a:buFont typeface="Arial" pitchFamily="34" charset="0"/>
        <a:buChar char="•"/>
        <a:defRPr sz="3007" kern="1200">
          <a:solidFill>
            <a:schemeClr val="tx1"/>
          </a:solidFill>
          <a:latin typeface="+mn-lt"/>
          <a:ea typeface="+mn-ea"/>
          <a:cs typeface="+mn-cs"/>
        </a:defRPr>
      </a:lvl1pPr>
      <a:lvl2pPr marL="698224" indent="-268548" algn="l" defTabSz="859353" rtl="0" eaLnBrk="1" latinLnBrk="0" hangingPunct="1">
        <a:spcBef>
          <a:spcPct val="20000"/>
        </a:spcBef>
        <a:buFont typeface="Arial" pitchFamily="34" charset="0"/>
        <a:buChar char="–"/>
        <a:defRPr sz="2631" kern="1200">
          <a:solidFill>
            <a:schemeClr val="tx1"/>
          </a:solidFill>
          <a:latin typeface="+mn-lt"/>
          <a:ea typeface="+mn-ea"/>
          <a:cs typeface="+mn-cs"/>
        </a:defRPr>
      </a:lvl2pPr>
      <a:lvl3pPr marL="1074191" indent="-214838" algn="l" defTabSz="859353" rtl="0" eaLnBrk="1" latinLnBrk="0" hangingPunct="1">
        <a:spcBef>
          <a:spcPct val="20000"/>
        </a:spcBef>
        <a:buFont typeface="Arial" pitchFamily="34" charset="0"/>
        <a:buChar char="•"/>
        <a:defRPr sz="2256" kern="1200">
          <a:solidFill>
            <a:schemeClr val="tx1"/>
          </a:solidFill>
          <a:latin typeface="+mn-lt"/>
          <a:ea typeface="+mn-ea"/>
          <a:cs typeface="+mn-cs"/>
        </a:defRPr>
      </a:lvl3pPr>
      <a:lvl4pPr marL="150386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4pPr>
      <a:lvl5pPr marL="1933545"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5pPr>
      <a:lvl6pPr marL="236322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6pPr>
      <a:lvl7pPr marL="279289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7pPr>
      <a:lvl8pPr marL="3222574"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8pPr>
      <a:lvl9pPr marL="365225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9pPr>
    </p:bodyStyle>
    <p:otherStyle>
      <a:defPPr>
        <a:defRPr lang="en-US"/>
      </a:defPPr>
      <a:lvl1pPr marL="0" algn="l" defTabSz="859353" rtl="0" eaLnBrk="1" latinLnBrk="0" hangingPunct="1">
        <a:defRPr sz="1692" kern="1200">
          <a:solidFill>
            <a:schemeClr val="tx1"/>
          </a:solidFill>
          <a:latin typeface="+mn-lt"/>
          <a:ea typeface="+mn-ea"/>
          <a:cs typeface="+mn-cs"/>
        </a:defRPr>
      </a:lvl1pPr>
      <a:lvl2pPr marL="429677" algn="l" defTabSz="859353" rtl="0" eaLnBrk="1" latinLnBrk="0" hangingPunct="1">
        <a:defRPr sz="1692" kern="1200">
          <a:solidFill>
            <a:schemeClr val="tx1"/>
          </a:solidFill>
          <a:latin typeface="+mn-lt"/>
          <a:ea typeface="+mn-ea"/>
          <a:cs typeface="+mn-cs"/>
        </a:defRPr>
      </a:lvl2pPr>
      <a:lvl3pPr marL="859353" algn="l" defTabSz="859353" rtl="0" eaLnBrk="1" latinLnBrk="0" hangingPunct="1">
        <a:defRPr sz="1692" kern="1200">
          <a:solidFill>
            <a:schemeClr val="tx1"/>
          </a:solidFill>
          <a:latin typeface="+mn-lt"/>
          <a:ea typeface="+mn-ea"/>
          <a:cs typeface="+mn-cs"/>
        </a:defRPr>
      </a:lvl3pPr>
      <a:lvl4pPr marL="1289030" algn="l" defTabSz="859353" rtl="0" eaLnBrk="1" latinLnBrk="0" hangingPunct="1">
        <a:defRPr sz="1692" kern="1200">
          <a:solidFill>
            <a:schemeClr val="tx1"/>
          </a:solidFill>
          <a:latin typeface="+mn-lt"/>
          <a:ea typeface="+mn-ea"/>
          <a:cs typeface="+mn-cs"/>
        </a:defRPr>
      </a:lvl4pPr>
      <a:lvl5pPr marL="1718706" algn="l" defTabSz="859353" rtl="0" eaLnBrk="1" latinLnBrk="0" hangingPunct="1">
        <a:defRPr sz="1692" kern="1200">
          <a:solidFill>
            <a:schemeClr val="tx1"/>
          </a:solidFill>
          <a:latin typeface="+mn-lt"/>
          <a:ea typeface="+mn-ea"/>
          <a:cs typeface="+mn-cs"/>
        </a:defRPr>
      </a:lvl5pPr>
      <a:lvl6pPr marL="2148383" algn="l" defTabSz="859353" rtl="0" eaLnBrk="1" latinLnBrk="0" hangingPunct="1">
        <a:defRPr sz="1692" kern="1200">
          <a:solidFill>
            <a:schemeClr val="tx1"/>
          </a:solidFill>
          <a:latin typeface="+mn-lt"/>
          <a:ea typeface="+mn-ea"/>
          <a:cs typeface="+mn-cs"/>
        </a:defRPr>
      </a:lvl6pPr>
      <a:lvl7pPr marL="2578059" algn="l" defTabSz="859353" rtl="0" eaLnBrk="1" latinLnBrk="0" hangingPunct="1">
        <a:defRPr sz="1692" kern="1200">
          <a:solidFill>
            <a:schemeClr val="tx1"/>
          </a:solidFill>
          <a:latin typeface="+mn-lt"/>
          <a:ea typeface="+mn-ea"/>
          <a:cs typeface="+mn-cs"/>
        </a:defRPr>
      </a:lvl7pPr>
      <a:lvl8pPr marL="3007736" algn="l" defTabSz="859353" rtl="0" eaLnBrk="1" latinLnBrk="0" hangingPunct="1">
        <a:defRPr sz="1692" kern="1200">
          <a:solidFill>
            <a:schemeClr val="tx1"/>
          </a:solidFill>
          <a:latin typeface="+mn-lt"/>
          <a:ea typeface="+mn-ea"/>
          <a:cs typeface="+mn-cs"/>
        </a:defRPr>
      </a:lvl8pPr>
      <a:lvl9pPr marL="3437412" algn="l" defTabSz="859353" rtl="0" eaLnBrk="1" latinLnBrk="0" hangingPunct="1">
        <a:defRPr sz="169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5813" y="365127"/>
            <a:ext cx="985837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85813" y="1825625"/>
            <a:ext cx="985837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5813" y="6356352"/>
            <a:ext cx="25717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solidFill>
                  <a:prstClr val="black">
                    <a:tint val="75000"/>
                  </a:prstClr>
                </a:solidFill>
              </a:rPr>
              <a:pPr/>
              <a:t>11/17/2024</a:t>
            </a:fld>
            <a:endParaRPr lang="en-US">
              <a:solidFill>
                <a:prstClr val="black">
                  <a:tint val="75000"/>
                </a:prstClr>
              </a:solidFill>
            </a:endParaRPr>
          </a:p>
        </p:txBody>
      </p:sp>
      <p:sp>
        <p:nvSpPr>
          <p:cNvPr id="5" name="Footer Placeholder 4"/>
          <p:cNvSpPr>
            <a:spLocks noGrp="1"/>
          </p:cNvSpPr>
          <p:nvPr>
            <p:ph type="ftr" sz="quarter" idx="3"/>
          </p:nvPr>
        </p:nvSpPr>
        <p:spPr>
          <a:xfrm>
            <a:off x="3786188" y="6356352"/>
            <a:ext cx="38576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072438" y="6356352"/>
            <a:ext cx="25717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9272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2.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9.png"/><Relationship Id="rId14"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5.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3.xml"/><Relationship Id="rId7" Type="http://schemas.openxmlformats.org/officeDocument/2006/relationships/image" Target="../media/image45.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notesSlide" Target="../notesSlides/notesSlide25.xml"/><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4.xml"/><Relationship Id="rId7" Type="http://schemas.microsoft.com/office/2007/relationships/hdphoto" Target="../media/hdphoto4.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9.png"/><Relationship Id="rId5" Type="http://schemas.microsoft.com/office/2007/relationships/hdphoto" Target="../media/hdphoto3.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0160" y="0"/>
            <a:ext cx="11430000" cy="2840715"/>
          </a:xfrm>
          <a:prstGeom prst="rect">
            <a:avLst/>
          </a:prstGeom>
          <a:solidFill>
            <a:srgbClr val="0086EA"/>
          </a:solidFill>
          <a:effectLst>
            <a:glow rad="50800">
              <a:schemeClr val="accent5">
                <a:satMod val="175000"/>
                <a:alpha val="18000"/>
              </a:schemeClr>
            </a:glow>
          </a:effectLst>
        </p:spPr>
        <p:txBody>
          <a:bodyPr vert="horz" lIns="85800" tIns="42900" rIns="85800" bIns="4290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44515"/>
            <a:endParaRPr lang="en-US" sz="9962"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09563" y="641000"/>
            <a:ext cx="1916907" cy="17615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510633" y="797458"/>
            <a:ext cx="7829484" cy="1245797"/>
          </a:xfrm>
        </p:spPr>
        <p:txBody>
          <a:bodyPr>
            <a:noAutofit/>
          </a:bodyPr>
          <a:lstStyle/>
          <a:p>
            <a:pPr algn="ctr"/>
            <a:r>
              <a:rPr lang="en-US" sz="9600" b="1" dirty="0">
                <a:solidFill>
                  <a:schemeClr val="bg1"/>
                </a:solidFill>
                <a:latin typeface="AvantGarde" pitchFamily="2" charset="0"/>
                <a:ea typeface="AvantGarde" pitchFamily="2" charset="0"/>
                <a:cs typeface="AvantGarde" pitchFamily="2" charset="0"/>
              </a:rPr>
              <a:t>TIẾNG VIỆT </a:t>
            </a:r>
            <a:r>
              <a:rPr lang="en-US" sz="9600" b="1" dirty="0">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827" y="4158490"/>
            <a:ext cx="4240609" cy="20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71504"/>
            <a:ext cx="3232545" cy="398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603918"/>
            <a:ext cx="11430000" cy="1591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29589" y="3145077"/>
            <a:ext cx="1065641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Ǖ</a:t>
            </a:r>
            <a:r>
              <a:rPr lang="el-GR" sz="16916">
                <a:solidFill>
                  <a:srgbClr val="FF0000"/>
                </a:solidFill>
                <a:latin typeface="HP001 4 hàng" pitchFamily="34" charset="0"/>
              </a:rPr>
              <a:t>ί</a:t>
            </a:r>
            <a:r>
              <a:rPr lang="vi-VN" sz="16916">
                <a:solidFill>
                  <a:srgbClr val="FF0000"/>
                </a:solidFill>
                <a:latin typeface="HP001 4 hàng" pitchFamily="34" charset="0"/>
              </a:rPr>
              <a:t>ả gấc </a:t>
            </a:r>
            <a:endParaRPr lang="en-US" sz="16916">
              <a:solidFill>
                <a:srgbClr val="FF0000"/>
              </a:solidFill>
              <a:latin typeface="HP001 4 hàng"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0032" y="206340"/>
            <a:ext cx="2546509" cy="1609303"/>
          </a:xfrm>
          <a:prstGeom prst="rect">
            <a:avLst/>
          </a:prstGeom>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1043"/>
          <a:stretch/>
        </p:blipFill>
        <p:spPr>
          <a:xfrm>
            <a:off x="636176" y="172236"/>
            <a:ext cx="9738941" cy="5432555"/>
          </a:xfrm>
          <a:prstGeom prst="rect">
            <a:avLst/>
          </a:prstGeom>
        </p:spPr>
      </p:pic>
      <p:sp>
        <p:nvSpPr>
          <p:cNvPr id="2" name="Rectangle 1"/>
          <p:cNvSpPr/>
          <p:nvPr/>
        </p:nvSpPr>
        <p:spPr>
          <a:xfrm>
            <a:off x="-38452" y="-58322"/>
            <a:ext cx="10992203" cy="2068041"/>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14400" tIns="57200" rIns="114400" bIns="57200" spcCol="0" rtlCol="0" anchor="ctr"/>
          <a:lstStyle/>
          <a:p>
            <a:pPr algn="ctr" defTabSz="859353"/>
            <a:endParaRPr lang="en-US" sz="1692">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17" y="190426"/>
            <a:ext cx="2070771" cy="209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60910" y="236426"/>
            <a:ext cx="1059657" cy="650600"/>
          </a:xfrm>
          <a:prstGeom prst="rect">
            <a:avLst/>
          </a:prstGeom>
          <a:noFill/>
        </p:spPr>
        <p:txBody>
          <a:bodyPr wrap="square" lIns="114400" tIns="57200" rIns="114400" bIns="57200" rtlCol="0">
            <a:spAutoFit/>
          </a:bodyPr>
          <a:lstStyle/>
          <a:p>
            <a:pPr algn="ctr" defTabSz="859353"/>
            <a:r>
              <a:rPr lang="en-US" sz="3477"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954026" y="658933"/>
            <a:ext cx="1059657" cy="882009"/>
          </a:xfrm>
          <a:prstGeom prst="rect">
            <a:avLst/>
          </a:prstGeom>
          <a:noFill/>
        </p:spPr>
        <p:txBody>
          <a:bodyPr wrap="square" lIns="114400" tIns="57200" rIns="114400" bIns="57200" rtlCol="0">
            <a:spAutoFit/>
          </a:bodyPr>
          <a:lstStyle/>
          <a:p>
            <a:pPr algn="ctr" defTabSz="859353"/>
            <a:r>
              <a:rPr lang="en-US" sz="4981" b="1">
                <a:solidFill>
                  <a:srgbClr val="BD196F"/>
                </a:solidFill>
                <a:latin typeface=".VnCooper" pitchFamily="34" charset="0"/>
                <a:ea typeface="Arial-Rounded" pitchFamily="34" charset="0"/>
                <a:cs typeface="Arial-Rounded" pitchFamily="34" charset="0"/>
              </a:rPr>
              <a:t>47</a:t>
            </a:r>
          </a:p>
        </p:txBody>
      </p:sp>
      <p:grpSp>
        <p:nvGrpSpPr>
          <p:cNvPr id="29" name="Group 28"/>
          <p:cNvGrpSpPr/>
          <p:nvPr/>
        </p:nvGrpSpPr>
        <p:grpSpPr>
          <a:xfrm>
            <a:off x="160910" y="4504463"/>
            <a:ext cx="10996806" cy="2256422"/>
            <a:chOff x="695008" y="4950424"/>
            <a:chExt cx="10717370" cy="2400896"/>
          </a:xfrm>
        </p:grpSpPr>
        <p:sp>
          <p:nvSpPr>
            <p:cNvPr id="34" name="Title 1"/>
            <p:cNvSpPr txBox="1">
              <a:spLocks/>
            </p:cNvSpPr>
            <p:nvPr/>
          </p:nvSpPr>
          <p:spPr>
            <a:xfrm>
              <a:off x="695008" y="5406302"/>
              <a:ext cx="10717370"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lnSpc>
                  <a:spcPct val="120000"/>
                </a:lnSpc>
              </a:pPr>
              <a:r>
                <a:rPr lang="en-US" sz="4699" b="1">
                  <a:solidFill>
                    <a:prstClr val="black"/>
                  </a:solidFill>
                  <a:latin typeface="Arial-Rounded" pitchFamily="34" charset="0"/>
                  <a:ea typeface="Arial-Rounded" pitchFamily="34" charset="0"/>
                  <a:cs typeface="Arial-Rounded" pitchFamily="34" charset="0"/>
                </a:rPr>
                <a:t>	Ở góc vườn, cạnh gốc cau, khóm cúc nở hoa rực rỡ.</a:t>
              </a:r>
            </a:p>
          </p:txBody>
        </p:sp>
        <p:sp>
          <p:nvSpPr>
            <p:cNvPr id="35" name="Title 1"/>
            <p:cNvSpPr txBox="1">
              <a:spLocks/>
            </p:cNvSpPr>
            <p:nvPr/>
          </p:nvSpPr>
          <p:spPr>
            <a:xfrm>
              <a:off x="1862110" y="4950424"/>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oc</a:t>
              </a:r>
            </a:p>
          </p:txBody>
        </p:sp>
        <p:sp>
          <p:nvSpPr>
            <p:cNvPr id="15" name="Title 1"/>
            <p:cNvSpPr txBox="1">
              <a:spLocks/>
            </p:cNvSpPr>
            <p:nvPr/>
          </p:nvSpPr>
          <p:spPr>
            <a:xfrm>
              <a:off x="9329000" y="4950424"/>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uc</a:t>
              </a:r>
            </a:p>
          </p:txBody>
        </p:sp>
        <p:sp>
          <p:nvSpPr>
            <p:cNvPr id="17" name="Title 1"/>
            <p:cNvSpPr txBox="1">
              <a:spLocks/>
            </p:cNvSpPr>
            <p:nvPr/>
          </p:nvSpPr>
          <p:spPr>
            <a:xfrm>
              <a:off x="5703155" y="4950424"/>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ôc</a:t>
              </a:r>
            </a:p>
          </p:txBody>
        </p:sp>
        <p:sp>
          <p:nvSpPr>
            <p:cNvPr id="18" name="Title 1"/>
            <p:cNvSpPr txBox="1">
              <a:spLocks/>
            </p:cNvSpPr>
            <p:nvPr/>
          </p:nvSpPr>
          <p:spPr>
            <a:xfrm>
              <a:off x="1416234" y="5850232"/>
              <a:ext cx="1833736" cy="150108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4699" b="1">
                  <a:solidFill>
                    <a:srgbClr val="FF0000"/>
                  </a:solidFill>
                  <a:latin typeface="Arial-Rounded" pitchFamily="34" charset="0"/>
                  <a:ea typeface="Arial-Rounded" pitchFamily="34" charset="0"/>
                  <a:cs typeface="Arial-Rounded" pitchFamily="34" charset="0"/>
                </a:rPr>
                <a:t>ưc</a:t>
              </a:r>
            </a:p>
          </p:txBody>
        </p:sp>
      </p:grpSp>
      <p:sp>
        <p:nvSpPr>
          <p:cNvPr id="5" name="Title 1"/>
          <p:cNvSpPr txBox="1">
            <a:spLocks/>
          </p:cNvSpPr>
          <p:nvPr/>
        </p:nvSpPr>
        <p:spPr>
          <a:xfrm>
            <a:off x="773588" y="371102"/>
            <a:ext cx="10072453" cy="141076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pPr>
            <a:r>
              <a:rPr lang="en-US" sz="8270" b="1">
                <a:solidFill>
                  <a:prstClr val="white"/>
                </a:solidFill>
                <a:latin typeface="Arial-Rounded" pitchFamily="34" charset="0"/>
                <a:ea typeface="Arial-Rounded" pitchFamily="34" charset="0"/>
                <a:cs typeface="Arial-Rounded" pitchFamily="34" charset="0"/>
              </a:rPr>
              <a:t>  oc  ôc  uc  ưc</a:t>
            </a:r>
          </a:p>
        </p:txBody>
      </p:sp>
      <p:grpSp>
        <p:nvGrpSpPr>
          <p:cNvPr id="27" name="Group 26"/>
          <p:cNvGrpSpPr/>
          <p:nvPr/>
        </p:nvGrpSpPr>
        <p:grpSpPr>
          <a:xfrm>
            <a:off x="540233" y="2027038"/>
            <a:ext cx="3241171" cy="884549"/>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3477">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041"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55138"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oc</a:t>
            </a:r>
          </a:p>
        </p:txBody>
      </p:sp>
      <p:sp>
        <p:nvSpPr>
          <p:cNvPr id="8" name="Title 1"/>
          <p:cNvSpPr txBox="1">
            <a:spLocks/>
          </p:cNvSpPr>
          <p:nvPr/>
        </p:nvSpPr>
        <p:spPr>
          <a:xfrm>
            <a:off x="3688278" y="2914901"/>
            <a:ext cx="1995689" cy="1194439"/>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spcBef>
                <a:spcPts val="751"/>
              </a:spcBef>
            </a:pPr>
            <a:r>
              <a:rPr lang="en-US" sz="8270">
                <a:solidFill>
                  <a:prstClr val="black"/>
                </a:solidFill>
                <a:latin typeface="Arial-Rounded" pitchFamily="34" charset="0"/>
                <a:ea typeface="Arial-Rounded" pitchFamily="34" charset="0"/>
                <a:cs typeface="Arial-Rounded" pitchFamily="34" charset="0"/>
              </a:rPr>
              <a:t>g</a:t>
            </a:r>
          </a:p>
        </p:txBody>
      </p:sp>
      <p:sp>
        <p:nvSpPr>
          <p:cNvPr id="9" name="Title 1"/>
          <p:cNvSpPr txBox="1">
            <a:spLocks/>
          </p:cNvSpPr>
          <p:nvPr/>
        </p:nvSpPr>
        <p:spPr>
          <a:xfrm>
            <a:off x="5752898" y="2914901"/>
            <a:ext cx="1995689" cy="1194439"/>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spcBef>
                <a:spcPts val="751"/>
              </a:spcBef>
            </a:pPr>
            <a:r>
              <a:rPr lang="en-US" sz="827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3689507" y="4168159"/>
            <a:ext cx="4036632" cy="1480896"/>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lnSpc>
                <a:spcPct val="120000"/>
              </a:lnSpc>
              <a:spcBef>
                <a:spcPts val="751"/>
              </a:spcBef>
            </a:pPr>
            <a:r>
              <a:rPr lang="en-US" sz="8270">
                <a:solidFill>
                  <a:prstClr val="black"/>
                </a:solidFill>
                <a:latin typeface="Arial-Rounded" pitchFamily="34" charset="0"/>
                <a:ea typeface="Arial-Rounded" pitchFamily="34" charset="0"/>
                <a:cs typeface="Arial-Rounded" pitchFamily="34" charset="0"/>
              </a:rPr>
              <a:t>g</a:t>
            </a:r>
            <a:r>
              <a:rPr lang="en-US" sz="8270">
                <a:solidFill>
                  <a:srgbClr val="FF0000"/>
                </a:solidFill>
                <a:latin typeface="Arial-Rounded" pitchFamily="34" charset="0"/>
                <a:ea typeface="Arial-Rounded" pitchFamily="34" charset="0"/>
                <a:cs typeface="Arial-Rounded" pitchFamily="34" charset="0"/>
              </a:rPr>
              <a:t>oc</a:t>
            </a:r>
          </a:p>
        </p:txBody>
      </p:sp>
      <p:grpSp>
        <p:nvGrpSpPr>
          <p:cNvPr id="34" name="Group 33"/>
          <p:cNvGrpSpPr/>
          <p:nvPr/>
        </p:nvGrpSpPr>
        <p:grpSpPr>
          <a:xfrm>
            <a:off x="202434" y="397521"/>
            <a:ext cx="2463517" cy="884549"/>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850827"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ôc</a:t>
            </a:r>
          </a:p>
        </p:txBody>
      </p:sp>
      <p:sp>
        <p:nvSpPr>
          <p:cNvPr id="26" name="Title 1"/>
          <p:cNvSpPr txBox="1">
            <a:spLocks/>
          </p:cNvSpPr>
          <p:nvPr/>
        </p:nvSpPr>
        <p:spPr>
          <a:xfrm>
            <a:off x="5929844"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uc</a:t>
            </a:r>
          </a:p>
        </p:txBody>
      </p:sp>
      <p:sp>
        <p:nvSpPr>
          <p:cNvPr id="11" name="Title 1"/>
          <p:cNvSpPr txBox="1">
            <a:spLocks/>
          </p:cNvSpPr>
          <p:nvPr/>
        </p:nvSpPr>
        <p:spPr>
          <a:xfrm>
            <a:off x="4981543" y="4574835"/>
            <a:ext cx="1896603" cy="880807"/>
          </a:xfrm>
          <a:prstGeom prst="rect">
            <a:avLst/>
          </a:prstGeom>
        </p:spPr>
        <p:txBody>
          <a:bodyPr vert="horz" lIns="38051" tIns="19025" rIns="38051" bIns="1902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prstClr val="black"/>
                </a:solidFill>
                <a:latin typeface="Arial-Rounded"/>
                <a:ea typeface="Arial-Rounded"/>
                <a:cs typeface="Arial-Rounded"/>
              </a:rPr>
              <a:t>́</a:t>
            </a:r>
            <a:endParaRPr lang="en-US" sz="8270">
              <a:solidFill>
                <a:prstClr val="black"/>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006670" y="1638633"/>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0000"/>
                </a:solidFill>
                <a:latin typeface="Arial-Rounded" pitchFamily="34" charset="0"/>
                <a:ea typeface="Arial-Rounded" pitchFamily="34" charset="0"/>
                <a:cs typeface="Arial-Rounded" pitchFamily="34" charset="0"/>
              </a:rPr>
              <a:t>ưc</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3331" y="1280560"/>
            <a:ext cx="4798183" cy="1249253"/>
          </a:xfrm>
          <a:prstGeom prst="rect">
            <a:avLst/>
          </a:prstGeom>
          <a:solidFill>
            <a:srgbClr val="FFC000"/>
          </a:solidFill>
        </p:spPr>
        <p:txBody>
          <a:bodyPr wrap="square" rtlCol="0">
            <a:spAutoFit/>
          </a:bodyPr>
          <a:lstStyle/>
          <a:p>
            <a:pPr algn="ctr" defTabSz="859353"/>
            <a:r>
              <a:rPr lang="en-US" sz="7518">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451321" y="3529812"/>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oc</a:t>
            </a:r>
          </a:p>
        </p:txBody>
      </p:sp>
      <p:sp>
        <p:nvSpPr>
          <p:cNvPr id="6" name="TextBox 5"/>
          <p:cNvSpPr txBox="1"/>
          <p:nvPr/>
        </p:nvSpPr>
        <p:spPr>
          <a:xfrm>
            <a:off x="3154775" y="3529812"/>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ôc</a:t>
            </a:r>
          </a:p>
        </p:txBody>
      </p:sp>
      <p:sp>
        <p:nvSpPr>
          <p:cNvPr id="7" name="TextBox 6"/>
          <p:cNvSpPr txBox="1"/>
          <p:nvPr/>
        </p:nvSpPr>
        <p:spPr>
          <a:xfrm>
            <a:off x="5861959" y="3529812"/>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uc</a:t>
            </a:r>
          </a:p>
        </p:txBody>
      </p:sp>
      <p:sp>
        <p:nvSpPr>
          <p:cNvPr id="8" name="TextBox 7"/>
          <p:cNvSpPr txBox="1"/>
          <p:nvPr/>
        </p:nvSpPr>
        <p:spPr>
          <a:xfrm>
            <a:off x="809395" y="3529812"/>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9" name="TextBox 8"/>
          <p:cNvSpPr txBox="1"/>
          <p:nvPr/>
        </p:nvSpPr>
        <p:spPr>
          <a:xfrm>
            <a:off x="3530752" y="3529812"/>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0" name="TextBox 9"/>
          <p:cNvSpPr txBox="1"/>
          <p:nvPr/>
        </p:nvSpPr>
        <p:spPr>
          <a:xfrm>
            <a:off x="6237936" y="3529812"/>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1" name="TextBox 10"/>
          <p:cNvSpPr txBox="1"/>
          <p:nvPr/>
        </p:nvSpPr>
        <p:spPr>
          <a:xfrm>
            <a:off x="146959" y="3531649"/>
            <a:ext cx="2399092" cy="1755545"/>
          </a:xfrm>
          <a:prstGeom prst="rect">
            <a:avLst/>
          </a:prstGeom>
          <a:noFill/>
        </p:spPr>
        <p:txBody>
          <a:bodyPr wrap="square" rtlCol="0">
            <a:spAutoFit/>
          </a:bodyPr>
          <a:lstStyle/>
          <a:p>
            <a:pPr algn="ctr" defTabSz="859353"/>
            <a:r>
              <a:rPr lang="en-US" sz="10808">
                <a:solidFill>
                  <a:srgbClr val="7030A0"/>
                </a:solidFill>
                <a:latin typeface="Arial-Rounded" pitchFamily="34" charset="0"/>
                <a:ea typeface="Arial-Rounded" pitchFamily="34" charset="0"/>
                <a:cs typeface="Arial-Rounded" pitchFamily="34" charset="0"/>
              </a:rPr>
              <a:t>o</a:t>
            </a:r>
          </a:p>
        </p:txBody>
      </p:sp>
      <p:sp>
        <p:nvSpPr>
          <p:cNvPr id="12" name="TextBox 11"/>
          <p:cNvSpPr txBox="1"/>
          <p:nvPr/>
        </p:nvSpPr>
        <p:spPr>
          <a:xfrm>
            <a:off x="2850413" y="3531649"/>
            <a:ext cx="2399092" cy="1755545"/>
          </a:xfrm>
          <a:prstGeom prst="rect">
            <a:avLst/>
          </a:prstGeom>
          <a:noFill/>
        </p:spPr>
        <p:txBody>
          <a:bodyPr wrap="square" rtlCol="0">
            <a:spAutoFit/>
          </a:bodyPr>
          <a:lstStyle/>
          <a:p>
            <a:pPr algn="ctr" defTabSz="859353"/>
            <a:r>
              <a:rPr lang="en-US" sz="10808">
                <a:solidFill>
                  <a:srgbClr val="00B0F0"/>
                </a:solidFill>
                <a:latin typeface="Arial-Rounded" pitchFamily="34" charset="0"/>
                <a:ea typeface="Arial-Rounded" pitchFamily="34" charset="0"/>
                <a:cs typeface="Arial-Rounded" pitchFamily="34" charset="0"/>
              </a:rPr>
              <a:t>ô</a:t>
            </a:r>
          </a:p>
        </p:txBody>
      </p:sp>
      <p:sp>
        <p:nvSpPr>
          <p:cNvPr id="13" name="TextBox 12"/>
          <p:cNvSpPr txBox="1"/>
          <p:nvPr/>
        </p:nvSpPr>
        <p:spPr>
          <a:xfrm>
            <a:off x="5553867" y="3531649"/>
            <a:ext cx="2399092" cy="1755545"/>
          </a:xfrm>
          <a:prstGeom prst="rect">
            <a:avLst/>
          </a:prstGeom>
          <a:noFill/>
        </p:spPr>
        <p:txBody>
          <a:bodyPr wrap="square" rtlCol="0">
            <a:spAutoFit/>
          </a:bodyPr>
          <a:lstStyle/>
          <a:p>
            <a:pPr algn="ctr" defTabSz="859353"/>
            <a:r>
              <a:rPr lang="en-US" sz="10808">
                <a:solidFill>
                  <a:srgbClr val="FFFF00"/>
                </a:solidFill>
                <a:latin typeface="Arial-Rounded" pitchFamily="34" charset="0"/>
                <a:ea typeface="Arial-Rounded" pitchFamily="34" charset="0"/>
                <a:cs typeface="Arial-Rounded" pitchFamily="34" charset="0"/>
              </a:rPr>
              <a:t>u</a:t>
            </a:r>
          </a:p>
        </p:txBody>
      </p:sp>
      <p:sp>
        <p:nvSpPr>
          <p:cNvPr id="14" name="TextBox 13"/>
          <p:cNvSpPr txBox="1"/>
          <p:nvPr/>
        </p:nvSpPr>
        <p:spPr>
          <a:xfrm>
            <a:off x="8601220" y="3549553"/>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ưc</a:t>
            </a:r>
          </a:p>
        </p:txBody>
      </p:sp>
      <p:sp>
        <p:nvSpPr>
          <p:cNvPr id="15" name="TextBox 14"/>
          <p:cNvSpPr txBox="1"/>
          <p:nvPr/>
        </p:nvSpPr>
        <p:spPr>
          <a:xfrm>
            <a:off x="8977197" y="3549553"/>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6" name="TextBox 15"/>
          <p:cNvSpPr txBox="1"/>
          <p:nvPr/>
        </p:nvSpPr>
        <p:spPr>
          <a:xfrm>
            <a:off x="8286415" y="3549553"/>
            <a:ext cx="2399092" cy="1755545"/>
          </a:xfrm>
          <a:prstGeom prst="rect">
            <a:avLst/>
          </a:prstGeom>
          <a:noFill/>
        </p:spPr>
        <p:txBody>
          <a:bodyPr wrap="square" rtlCol="0">
            <a:spAutoFit/>
          </a:bodyPr>
          <a:lstStyle/>
          <a:p>
            <a:pPr algn="ctr" defTabSz="859353"/>
            <a:r>
              <a:rPr lang="en-US" sz="10808">
                <a:solidFill>
                  <a:srgbClr val="00B05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2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3" name="Title 1"/>
          <p:cNvSpPr txBox="1">
            <a:spLocks/>
          </p:cNvSpPr>
          <p:nvPr/>
        </p:nvSpPr>
        <p:spPr>
          <a:xfrm>
            <a:off x="881010" y="5236626"/>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4" name="Title 1"/>
          <p:cNvSpPr txBox="1">
            <a:spLocks/>
          </p:cNvSpPr>
          <p:nvPr/>
        </p:nvSpPr>
        <p:spPr>
          <a:xfrm>
            <a:off x="2438629" y="5236626"/>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5" name="Title 1"/>
          <p:cNvSpPr txBox="1">
            <a:spLocks/>
          </p:cNvSpPr>
          <p:nvPr/>
        </p:nvSpPr>
        <p:spPr>
          <a:xfrm>
            <a:off x="4968600"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6" name="Title 1"/>
          <p:cNvSpPr txBox="1">
            <a:spLocks/>
          </p:cNvSpPr>
          <p:nvPr/>
        </p:nvSpPr>
        <p:spPr>
          <a:xfrm>
            <a:off x="6512283"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7" name="Title 1"/>
          <p:cNvSpPr txBox="1">
            <a:spLocks/>
          </p:cNvSpPr>
          <p:nvPr/>
        </p:nvSpPr>
        <p:spPr>
          <a:xfrm>
            <a:off x="7809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8" name="Title 1"/>
          <p:cNvSpPr txBox="1">
            <a:spLocks/>
          </p:cNvSpPr>
          <p:nvPr/>
        </p:nvSpPr>
        <p:spPr>
          <a:xfrm>
            <a:off x="24099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9" name="Title 1"/>
          <p:cNvSpPr txBox="1">
            <a:spLocks/>
          </p:cNvSpPr>
          <p:nvPr/>
        </p:nvSpPr>
        <p:spPr>
          <a:xfrm>
            <a:off x="1471831"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2738729"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11" name="Title 1"/>
          <p:cNvSpPr txBox="1">
            <a:spLocks/>
          </p:cNvSpPr>
          <p:nvPr/>
        </p:nvSpPr>
        <p:spPr>
          <a:xfrm>
            <a:off x="5540482"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12" name="Title 1"/>
          <p:cNvSpPr txBox="1">
            <a:spLocks/>
          </p:cNvSpPr>
          <p:nvPr/>
        </p:nvSpPr>
        <p:spPr>
          <a:xfrm>
            <a:off x="6905315"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13" name="Title 1"/>
          <p:cNvSpPr txBox="1">
            <a:spLocks/>
          </p:cNvSpPr>
          <p:nvPr/>
        </p:nvSpPr>
        <p:spPr>
          <a:xfrm>
            <a:off x="834261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21" name="Title 1"/>
          <p:cNvSpPr txBox="1">
            <a:spLocks/>
          </p:cNvSpPr>
          <p:nvPr/>
        </p:nvSpPr>
        <p:spPr>
          <a:xfrm>
            <a:off x="9320531" y="524181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22" name="Title 1"/>
          <p:cNvSpPr txBox="1">
            <a:spLocks/>
          </p:cNvSpPr>
          <p:nvPr/>
        </p:nvSpPr>
        <p:spPr>
          <a:xfrm>
            <a:off x="992503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23" name="Title 1"/>
          <p:cNvSpPr txBox="1">
            <a:spLocks/>
          </p:cNvSpPr>
          <p:nvPr/>
        </p:nvSpPr>
        <p:spPr>
          <a:xfrm>
            <a:off x="3750115" y="524181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24" name="Title 1"/>
          <p:cNvSpPr txBox="1">
            <a:spLocks/>
          </p:cNvSpPr>
          <p:nvPr/>
        </p:nvSpPr>
        <p:spPr>
          <a:xfrm>
            <a:off x="398286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pic>
        <p:nvPicPr>
          <p:cNvPr id="1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221" y="353883"/>
            <a:ext cx="5691786" cy="4268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621" y="353883"/>
            <a:ext cx="4326985" cy="43269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ộc - Bud | Lộc là chồi non bè bỏng của cây. Lộc tượng trưng…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347" y="404544"/>
            <a:ext cx="3207242" cy="42763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ý thuyết các số tròn chục toán 1 - Toan123.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9409" y="254043"/>
            <a:ext cx="3432769" cy="4468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Ý nghĩa hoa cúc trắng, cách trồng và chăm só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3767" y="636029"/>
            <a:ext cx="7190825" cy="4044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huy áo, cúc áo bằng nhựa hình tròn nhiều màu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2316" b="15472"/>
          <a:stretch/>
        </p:blipFill>
        <p:spPr bwMode="auto">
          <a:xfrm>
            <a:off x="2518697" y="404544"/>
            <a:ext cx="6260964" cy="45211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ộ Mực ố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7333" y="353884"/>
            <a:ext cx="6063692" cy="45477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ực viết máy Queen – Taipoz"/>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32"/>
          <a:stretch/>
        </p:blipFill>
        <p:spPr bwMode="auto">
          <a:xfrm>
            <a:off x="2705186" y="353883"/>
            <a:ext cx="5841572" cy="451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fade">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38"/>
                                        </p:tgtEl>
                                        <p:attrNameLst>
                                          <p:attrName>style.visibility</p:attrName>
                                        </p:attrNameLst>
                                      </p:cBhvr>
                                      <p:to>
                                        <p:strVal val="visible"/>
                                      </p:to>
                                    </p:set>
                                    <p:animEffect transition="in" filter="fade">
                                      <p:cBhvr>
                                        <p:cTn id="131" dur="500"/>
                                        <p:tgtEl>
                                          <p:spTgt spid="103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1038"/>
                                        </p:tgtEl>
                                      </p:cBhvr>
                                    </p:animEffect>
                                    <p:set>
                                      <p:cBhvr>
                                        <p:cTn id="136" dur="1" fill="hold">
                                          <p:stCondLst>
                                            <p:cond delay="499"/>
                                          </p:stCondLst>
                                        </p:cTn>
                                        <p:tgtEl>
                                          <p:spTgt spid="10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fade">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1040"/>
                                        </p:tgtEl>
                                      </p:cBhvr>
                                    </p:animEffect>
                                    <p:set>
                                      <p:cBhvr>
                                        <p:cTn id="146" dur="1" fill="hold">
                                          <p:stCondLst>
                                            <p:cond delay="499"/>
                                          </p:stCondLst>
                                        </p:cTn>
                                        <p:tgtEl>
                                          <p:spTgt spid="104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500"/>
                                        <p:tgtEl>
                                          <p:spTgt spid="1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394514" y="2469662"/>
            <a:ext cx="6121274" cy="1245797"/>
          </a:xfrm>
          <a:prstGeom prst="rect">
            <a:avLst/>
          </a:prstGeom>
        </p:spPr>
        <p:txBody>
          <a:bodyPr vert="horz" lIns="85938" tIns="42969" rIns="85938" bIns="4296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9353"/>
            <a:r>
              <a:rPr lang="en-US" sz="9022"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894" y="303602"/>
            <a:ext cx="7060358" cy="4271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82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26" name="Title 1"/>
          <p:cNvSpPr txBox="1">
            <a:spLocks/>
          </p:cNvSpPr>
          <p:nvPr/>
        </p:nvSpPr>
        <p:spPr>
          <a:xfrm>
            <a:off x="881010" y="5236626"/>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27" name="Title 1"/>
          <p:cNvSpPr txBox="1">
            <a:spLocks/>
          </p:cNvSpPr>
          <p:nvPr/>
        </p:nvSpPr>
        <p:spPr>
          <a:xfrm>
            <a:off x="2438629" y="5236626"/>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28" name="Title 1"/>
          <p:cNvSpPr txBox="1">
            <a:spLocks/>
          </p:cNvSpPr>
          <p:nvPr/>
        </p:nvSpPr>
        <p:spPr>
          <a:xfrm>
            <a:off x="4968600"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29" name="Title 1"/>
          <p:cNvSpPr txBox="1">
            <a:spLocks/>
          </p:cNvSpPr>
          <p:nvPr/>
        </p:nvSpPr>
        <p:spPr>
          <a:xfrm>
            <a:off x="6512283"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30" name="Title 1"/>
          <p:cNvSpPr txBox="1">
            <a:spLocks/>
          </p:cNvSpPr>
          <p:nvPr/>
        </p:nvSpPr>
        <p:spPr>
          <a:xfrm>
            <a:off x="7809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31" name="Title 1"/>
          <p:cNvSpPr txBox="1">
            <a:spLocks/>
          </p:cNvSpPr>
          <p:nvPr/>
        </p:nvSpPr>
        <p:spPr>
          <a:xfrm>
            <a:off x="24099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2" name="Title 1"/>
          <p:cNvSpPr txBox="1">
            <a:spLocks/>
          </p:cNvSpPr>
          <p:nvPr/>
        </p:nvSpPr>
        <p:spPr>
          <a:xfrm>
            <a:off x="1471831"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3" name="Title 1"/>
          <p:cNvSpPr txBox="1">
            <a:spLocks/>
          </p:cNvSpPr>
          <p:nvPr/>
        </p:nvSpPr>
        <p:spPr>
          <a:xfrm>
            <a:off x="2738729"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4" name="Title 1"/>
          <p:cNvSpPr txBox="1">
            <a:spLocks/>
          </p:cNvSpPr>
          <p:nvPr/>
        </p:nvSpPr>
        <p:spPr>
          <a:xfrm>
            <a:off x="5540482"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5" name="Title 1"/>
          <p:cNvSpPr txBox="1">
            <a:spLocks/>
          </p:cNvSpPr>
          <p:nvPr/>
        </p:nvSpPr>
        <p:spPr>
          <a:xfrm>
            <a:off x="6905315"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6" name="Title 1"/>
          <p:cNvSpPr txBox="1">
            <a:spLocks/>
          </p:cNvSpPr>
          <p:nvPr/>
        </p:nvSpPr>
        <p:spPr>
          <a:xfrm>
            <a:off x="834261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9320531" y="524181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38" name="Title 1"/>
          <p:cNvSpPr txBox="1">
            <a:spLocks/>
          </p:cNvSpPr>
          <p:nvPr/>
        </p:nvSpPr>
        <p:spPr>
          <a:xfrm>
            <a:off x="992503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9" name="Title 1"/>
          <p:cNvSpPr txBox="1">
            <a:spLocks/>
          </p:cNvSpPr>
          <p:nvPr/>
        </p:nvSpPr>
        <p:spPr>
          <a:xfrm>
            <a:off x="3750115" y="524181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40" name="Title 1"/>
          <p:cNvSpPr txBox="1">
            <a:spLocks/>
          </p:cNvSpPr>
          <p:nvPr/>
        </p:nvSpPr>
        <p:spPr>
          <a:xfrm>
            <a:off x="398286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44571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23341" y="5027716"/>
            <a:ext cx="655916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con sóc</a:t>
            </a:r>
          </a:p>
        </p:txBody>
      </p:sp>
      <p:sp>
        <p:nvSpPr>
          <p:cNvPr id="7" name="Title 1"/>
          <p:cNvSpPr txBox="1">
            <a:spLocks/>
          </p:cNvSpPr>
          <p:nvPr/>
        </p:nvSpPr>
        <p:spPr>
          <a:xfrm>
            <a:off x="5945755" y="5025504"/>
            <a:ext cx="1832849"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oc</a:t>
            </a:r>
          </a:p>
        </p:txBody>
      </p:sp>
      <p:pic>
        <p:nvPicPr>
          <p:cNvPr id="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645" y="353883"/>
            <a:ext cx="5691786" cy="426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1716" y="5318524"/>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cái cốc</a:t>
            </a:r>
          </a:p>
        </p:txBody>
      </p:sp>
      <p:sp>
        <p:nvSpPr>
          <p:cNvPr id="6" name="Title 1"/>
          <p:cNvSpPr txBox="1">
            <a:spLocks/>
          </p:cNvSpPr>
          <p:nvPr/>
        </p:nvSpPr>
        <p:spPr>
          <a:xfrm>
            <a:off x="5822422" y="5318523"/>
            <a:ext cx="185843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ôc</a:t>
            </a:r>
          </a:p>
        </p:txBody>
      </p:sp>
      <p:pic>
        <p:nvPicPr>
          <p:cNvPr id="7" name="Picture 4" descr="Vì sao cốc làm bằng sứ được ưu ái hơn cốc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5700" y="564413"/>
            <a:ext cx="4326985" cy="432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25758" y="5435979"/>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máy xúc</a:t>
            </a:r>
          </a:p>
        </p:txBody>
      </p:sp>
      <p:sp>
        <p:nvSpPr>
          <p:cNvPr id="5" name="Title 1"/>
          <p:cNvSpPr txBox="1">
            <a:spLocks/>
          </p:cNvSpPr>
          <p:nvPr/>
        </p:nvSpPr>
        <p:spPr>
          <a:xfrm>
            <a:off x="5871018" y="5435979"/>
            <a:ext cx="216634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uc</a:t>
            </a:r>
          </a:p>
        </p:txBody>
      </p:sp>
      <p:pic>
        <p:nvPicPr>
          <p:cNvPr id="3074" name="Picture 2" descr="MÁY XÚC ĐẤT | XE TẢI TO | NHẠC THIẾU NHI SÔI ĐỘ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193" y="564413"/>
            <a:ext cx="7826205" cy="440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098" name="Content Placeholder 3" descr="phong-nen-powerpoint-de-thuong-28">
            <a:extLst>
              <a:ext uri="{FF2B5EF4-FFF2-40B4-BE49-F238E27FC236}">
                <a16:creationId xmlns:a16="http://schemas.microsoft.com/office/drawing/2014/main" id="{0FDF1360-4896-426A-B4F0-10D5648E5C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1430000" cy="6858000"/>
          </a:xfrm>
        </p:spPr>
      </p:pic>
      <p:sp>
        <p:nvSpPr>
          <p:cNvPr id="4099" name="Title 1">
            <a:extLst>
              <a:ext uri="{FF2B5EF4-FFF2-40B4-BE49-F238E27FC236}">
                <a16:creationId xmlns:a16="http://schemas.microsoft.com/office/drawing/2014/main" id="{8F59D266-E5D6-4A12-B82E-491039B3D497}"/>
              </a:ext>
            </a:extLst>
          </p:cNvPr>
          <p:cNvSpPr>
            <a:spLocks noGrp="1" noChangeArrowheads="1"/>
          </p:cNvSpPr>
          <p:nvPr>
            <p:ph type="title"/>
          </p:nvPr>
        </p:nvSpPr>
        <p:spPr>
          <a:xfrm>
            <a:off x="2089547" y="1248669"/>
            <a:ext cx="7393781" cy="1242714"/>
          </a:xfrm>
        </p:spPr>
        <p:txBody>
          <a:bodyPr/>
          <a:lstStyle/>
          <a:p>
            <a:pPr algn="ct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Khởi</a:t>
            </a:r>
            <a:r>
              <a:rPr lang="en-US" altLang="zh-CN" sz="6188"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6188"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25758" y="5435979"/>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con mực</a:t>
            </a:r>
          </a:p>
        </p:txBody>
      </p:sp>
      <p:sp>
        <p:nvSpPr>
          <p:cNvPr id="5" name="Title 1"/>
          <p:cNvSpPr txBox="1">
            <a:spLocks/>
          </p:cNvSpPr>
          <p:nvPr/>
        </p:nvSpPr>
        <p:spPr>
          <a:xfrm>
            <a:off x="5888922" y="5435979"/>
            <a:ext cx="216634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FF0000"/>
                </a:solidFill>
                <a:latin typeface="Arial-Rounded" pitchFamily="34" charset="0"/>
                <a:ea typeface="Arial-Rounded" pitchFamily="34" charset="0"/>
                <a:cs typeface="Arial-Rounded" pitchFamily="34" charset="0"/>
              </a:rPr>
              <a:t>ưc</a:t>
            </a:r>
          </a:p>
        </p:txBody>
      </p:sp>
      <p:pic>
        <p:nvPicPr>
          <p:cNvPr id="6" name="Picture 14" descr="Bộ Mực ốn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611" y="371787"/>
            <a:ext cx="6063692" cy="454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282707" y="4641465"/>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máy xúc</a:t>
            </a:r>
          </a:p>
        </p:txBody>
      </p:sp>
      <p:sp>
        <p:nvSpPr>
          <p:cNvPr id="16" name="Title 1"/>
          <p:cNvSpPr txBox="1">
            <a:spLocks/>
          </p:cNvSpPr>
          <p:nvPr/>
        </p:nvSpPr>
        <p:spPr>
          <a:xfrm>
            <a:off x="1847808" y="4641465"/>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cái cốc</a:t>
            </a:r>
          </a:p>
        </p:txBody>
      </p:sp>
      <p:sp>
        <p:nvSpPr>
          <p:cNvPr id="17" name="Title 1"/>
          <p:cNvSpPr txBox="1">
            <a:spLocks/>
          </p:cNvSpPr>
          <p:nvPr/>
        </p:nvSpPr>
        <p:spPr>
          <a:xfrm>
            <a:off x="-1034683" y="4641464"/>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sóc</a:t>
            </a:r>
          </a:p>
        </p:txBody>
      </p:sp>
      <p:sp>
        <p:nvSpPr>
          <p:cNvPr id="8" name="Title 1"/>
          <p:cNvSpPr txBox="1">
            <a:spLocks/>
          </p:cNvSpPr>
          <p:nvPr/>
        </p:nvSpPr>
        <p:spPr>
          <a:xfrm>
            <a:off x="7218908" y="4641465"/>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mực</a:t>
            </a:r>
          </a:p>
        </p:txBody>
      </p:sp>
      <p:pic>
        <p:nvPicPr>
          <p:cNvPr id="9" name="Picture 14" descr="Bộ Mực ố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7972" y="1960899"/>
            <a:ext cx="2804988" cy="21037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ìm hiểu về hệ thống thủy lực của máy xú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a:stretch/>
        </p:blipFill>
        <p:spPr bwMode="auto">
          <a:xfrm>
            <a:off x="5568040" y="1960899"/>
            <a:ext cx="2658187" cy="21037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7126" y="1960899"/>
            <a:ext cx="2103740" cy="2103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GIẢI MÃ GIẤC MƠ VỀ SÓC - BÁO HIỆU ĐIỀM GÌ? - Simphongthuyvietnam.vn - TOP 1  Việt Nam về SIM Phong Thủ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341" y="1960898"/>
            <a:ext cx="2804987" cy="210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282707" y="5241731"/>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máy xúc</a:t>
            </a:r>
          </a:p>
        </p:txBody>
      </p:sp>
      <p:sp>
        <p:nvSpPr>
          <p:cNvPr id="20" name="Title 1"/>
          <p:cNvSpPr txBox="1">
            <a:spLocks/>
          </p:cNvSpPr>
          <p:nvPr/>
        </p:nvSpPr>
        <p:spPr>
          <a:xfrm>
            <a:off x="1847808" y="5241731"/>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cái cốc</a:t>
            </a:r>
          </a:p>
        </p:txBody>
      </p:sp>
      <p:sp>
        <p:nvSpPr>
          <p:cNvPr id="21" name="Title 1"/>
          <p:cNvSpPr txBox="1">
            <a:spLocks/>
          </p:cNvSpPr>
          <p:nvPr/>
        </p:nvSpPr>
        <p:spPr>
          <a:xfrm>
            <a:off x="-1034683" y="5241730"/>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sóc</a:t>
            </a:r>
          </a:p>
        </p:txBody>
      </p:sp>
      <p:sp>
        <p:nvSpPr>
          <p:cNvPr id="28" name="Title 1"/>
          <p:cNvSpPr txBox="1">
            <a:spLocks/>
          </p:cNvSpPr>
          <p:nvPr/>
        </p:nvSpPr>
        <p:spPr>
          <a:xfrm>
            <a:off x="7218908" y="5241731"/>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mực</a:t>
            </a:r>
          </a:p>
        </p:txBody>
      </p:sp>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5842" y="206340"/>
            <a:ext cx="5835007" cy="352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272456" y="4065145"/>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47" name="Title 1"/>
          <p:cNvSpPr txBox="1">
            <a:spLocks/>
          </p:cNvSpPr>
          <p:nvPr/>
        </p:nvSpPr>
        <p:spPr>
          <a:xfrm>
            <a:off x="891282" y="4065145"/>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48" name="Title 1"/>
          <p:cNvSpPr txBox="1">
            <a:spLocks/>
          </p:cNvSpPr>
          <p:nvPr/>
        </p:nvSpPr>
        <p:spPr>
          <a:xfrm>
            <a:off x="2448901" y="4065145"/>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49" name="Title 1"/>
          <p:cNvSpPr txBox="1">
            <a:spLocks/>
          </p:cNvSpPr>
          <p:nvPr/>
        </p:nvSpPr>
        <p:spPr>
          <a:xfrm>
            <a:off x="4978872" y="4065145"/>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50" name="Title 1"/>
          <p:cNvSpPr txBox="1">
            <a:spLocks/>
          </p:cNvSpPr>
          <p:nvPr/>
        </p:nvSpPr>
        <p:spPr>
          <a:xfrm>
            <a:off x="6522556" y="4065145"/>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51" name="Title 1"/>
          <p:cNvSpPr txBox="1">
            <a:spLocks/>
          </p:cNvSpPr>
          <p:nvPr/>
        </p:nvSpPr>
        <p:spPr>
          <a:xfrm>
            <a:off x="7820002" y="4065145"/>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52" name="Title 1"/>
          <p:cNvSpPr txBox="1">
            <a:spLocks/>
          </p:cNvSpPr>
          <p:nvPr/>
        </p:nvSpPr>
        <p:spPr>
          <a:xfrm>
            <a:off x="251268"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53" name="Title 1"/>
          <p:cNvSpPr txBox="1">
            <a:spLocks/>
          </p:cNvSpPr>
          <p:nvPr/>
        </p:nvSpPr>
        <p:spPr>
          <a:xfrm>
            <a:off x="1482104"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54" name="Title 1"/>
          <p:cNvSpPr txBox="1">
            <a:spLocks/>
          </p:cNvSpPr>
          <p:nvPr/>
        </p:nvSpPr>
        <p:spPr>
          <a:xfrm>
            <a:off x="2749001"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55" name="Title 1"/>
          <p:cNvSpPr txBox="1">
            <a:spLocks/>
          </p:cNvSpPr>
          <p:nvPr/>
        </p:nvSpPr>
        <p:spPr>
          <a:xfrm>
            <a:off x="5550754"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56" name="Title 1"/>
          <p:cNvSpPr txBox="1">
            <a:spLocks/>
          </p:cNvSpPr>
          <p:nvPr/>
        </p:nvSpPr>
        <p:spPr>
          <a:xfrm>
            <a:off x="6915588"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57" name="Title 1"/>
          <p:cNvSpPr txBox="1">
            <a:spLocks/>
          </p:cNvSpPr>
          <p:nvPr/>
        </p:nvSpPr>
        <p:spPr>
          <a:xfrm>
            <a:off x="8352889"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58" name="Title 1"/>
          <p:cNvSpPr txBox="1">
            <a:spLocks/>
          </p:cNvSpPr>
          <p:nvPr/>
        </p:nvSpPr>
        <p:spPr>
          <a:xfrm>
            <a:off x="9330803" y="4070332"/>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59" name="Title 1"/>
          <p:cNvSpPr txBox="1">
            <a:spLocks/>
          </p:cNvSpPr>
          <p:nvPr/>
        </p:nvSpPr>
        <p:spPr>
          <a:xfrm>
            <a:off x="9935305" y="3904656"/>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60" name="Title 1"/>
          <p:cNvSpPr txBox="1">
            <a:spLocks/>
          </p:cNvSpPr>
          <p:nvPr/>
        </p:nvSpPr>
        <p:spPr>
          <a:xfrm>
            <a:off x="3760387" y="4070332"/>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61" name="Title 1"/>
          <p:cNvSpPr txBox="1">
            <a:spLocks/>
          </p:cNvSpPr>
          <p:nvPr/>
        </p:nvSpPr>
        <p:spPr>
          <a:xfrm>
            <a:off x="3993135" y="3904656"/>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543827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1066484" y="1737105"/>
            <a:ext cx="7567345" cy="4251714"/>
          </a:xfrm>
          <a:prstGeom prst="rect">
            <a:avLst/>
          </a:prstGeom>
          <a:noFill/>
        </p:spPr>
        <p:txBody>
          <a:bodyPr wrap="square" lIns="114400" tIns="57200" rIns="114400" bIns="57200" rtlCol="0">
            <a:spAutoFit/>
          </a:bodyPr>
          <a:lstStyle/>
          <a:p>
            <a:pPr defTabSz="859353"/>
            <a:r>
              <a:rPr lang="el-GR" sz="26878">
                <a:solidFill>
                  <a:srgbClr val="FF0000"/>
                </a:solidFill>
                <a:latin typeface="HP001 4 hàng"/>
              </a:rPr>
              <a:t>Ο </a:t>
            </a:r>
            <a:endParaRPr lang="en-US" sz="26878">
              <a:solidFill>
                <a:srgbClr val="FF0000"/>
              </a:solidFill>
              <a:latin typeface="HP001 4 hàng" pitchFamily="34" charset="0"/>
            </a:endParaRPr>
          </a:p>
        </p:txBody>
      </p:sp>
      <p:sp>
        <p:nvSpPr>
          <p:cNvPr id="8" name="TextBox 7"/>
          <p:cNvSpPr txBox="1"/>
          <p:nvPr/>
        </p:nvSpPr>
        <p:spPr>
          <a:xfrm>
            <a:off x="5750808" y="3035121"/>
            <a:ext cx="5091549" cy="2140239"/>
          </a:xfrm>
          <a:prstGeom prst="rect">
            <a:avLst/>
          </a:prstGeom>
          <a:noFill/>
        </p:spPr>
        <p:txBody>
          <a:bodyPr wrap="square" lIns="114400" tIns="57200" rIns="114400" bIns="57200" rtlCol="0">
            <a:spAutoFit/>
          </a:bodyPr>
          <a:lstStyle/>
          <a:p>
            <a:pPr defTabSz="859353"/>
            <a:r>
              <a:rPr lang="el-GR" sz="13157">
                <a:solidFill>
                  <a:srgbClr val="FF0000"/>
                </a:solidFill>
                <a:latin typeface="HP001 4 hàng" pitchFamily="34" charset="0"/>
              </a:rPr>
              <a:t>Ο </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3" name="O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387" y="227749"/>
            <a:ext cx="11315863" cy="4255552"/>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066484"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 </a:t>
            </a:r>
          </a:p>
        </p:txBody>
      </p:sp>
      <p:sp>
        <p:nvSpPr>
          <p:cNvPr id="8" name="TextBox 7"/>
          <p:cNvSpPr txBox="1"/>
          <p:nvPr/>
        </p:nvSpPr>
        <p:spPr>
          <a:xfrm>
            <a:off x="6287918"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 </a:t>
            </a:r>
          </a:p>
        </p:txBody>
      </p:sp>
    </p:spTree>
    <p:extLst>
      <p:ext uri="{BB962C8B-B14F-4D97-AF65-F5344CB8AC3E}">
        <p14:creationId xmlns:p14="http://schemas.microsoft.com/office/powerpoint/2010/main" val="1936354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4" name="Ô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7069" y="206340"/>
            <a:ext cx="11315863" cy="4255552"/>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73906"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Ď</a:t>
            </a:r>
            <a:r>
              <a:rPr lang="en-US" sz="26878">
                <a:solidFill>
                  <a:srgbClr val="FF0000"/>
                </a:solidFill>
                <a:latin typeface="HP001 4 hàng"/>
              </a:rPr>
              <a:t>‼</a:t>
            </a:r>
            <a:r>
              <a:rPr lang="en-US" sz="26878">
                <a:solidFill>
                  <a:srgbClr val="FF0000"/>
                </a:solidFill>
                <a:latin typeface="HP001 4 hàng" pitchFamily="34" charset="0"/>
              </a:rPr>
              <a:t> </a:t>
            </a:r>
          </a:p>
        </p:txBody>
      </p:sp>
      <p:sp>
        <p:nvSpPr>
          <p:cNvPr id="8" name="TextBox 7"/>
          <p:cNvSpPr txBox="1"/>
          <p:nvPr/>
        </p:nvSpPr>
        <p:spPr>
          <a:xfrm>
            <a:off x="6126785"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Ď</a:t>
            </a:r>
            <a:r>
              <a:rPr lang="en-US" sz="13157">
                <a:solidFill>
                  <a:srgbClr val="FF0000"/>
                </a:solidFill>
                <a:latin typeface="HP001 4 hàng"/>
              </a:rPr>
              <a:t>‼</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108190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4" name="U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4387" y="228570"/>
            <a:ext cx="11315863" cy="4237500"/>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02434" y="922486"/>
          <a:ext cx="11000016" cy="5500008"/>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79281" y="277957"/>
            <a:ext cx="6350309" cy="884549"/>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173906" y="1737105"/>
            <a:ext cx="7567345" cy="4251714"/>
          </a:xfrm>
          <a:prstGeom prst="rect">
            <a:avLst/>
          </a:prstGeom>
          <a:noFill/>
        </p:spPr>
        <p:txBody>
          <a:bodyPr wrap="square" lIns="114400" tIns="57200" rIns="114400" bIns="57200" rtlCol="0">
            <a:spAutoFit/>
          </a:bodyPr>
          <a:lstStyle/>
          <a:p>
            <a:pPr defTabSz="859353"/>
            <a:r>
              <a:rPr lang="en-US" sz="26878">
                <a:solidFill>
                  <a:srgbClr val="FF0000"/>
                </a:solidFill>
                <a:latin typeface="HP001 4 hàng" pitchFamily="34" charset="0"/>
              </a:rPr>
              <a:t>Ŕ</a:t>
            </a:r>
            <a:r>
              <a:rPr lang="en-US" sz="26878">
                <a:solidFill>
                  <a:srgbClr val="FF0000"/>
                </a:solidFill>
                <a:latin typeface="HP001 4 hàng"/>
              </a:rPr>
              <a:t>‼</a:t>
            </a:r>
            <a:r>
              <a:rPr lang="en-US" sz="26878">
                <a:solidFill>
                  <a:srgbClr val="FF0000"/>
                </a:solidFill>
                <a:latin typeface="HP001 4 hàng" pitchFamily="34" charset="0"/>
              </a:rPr>
              <a:t>  </a:t>
            </a:r>
          </a:p>
        </p:txBody>
      </p:sp>
      <p:sp>
        <p:nvSpPr>
          <p:cNvPr id="8" name="TextBox 7"/>
          <p:cNvSpPr txBox="1"/>
          <p:nvPr/>
        </p:nvSpPr>
        <p:spPr>
          <a:xfrm>
            <a:off x="6126785" y="3035121"/>
            <a:ext cx="5091549" cy="2140239"/>
          </a:xfrm>
          <a:prstGeom prst="rect">
            <a:avLst/>
          </a:prstGeom>
          <a:noFill/>
        </p:spPr>
        <p:txBody>
          <a:bodyPr wrap="square" lIns="114400" tIns="57200" rIns="114400" bIns="57200" rtlCol="0">
            <a:spAutoFit/>
          </a:bodyPr>
          <a:lstStyle/>
          <a:p>
            <a:pPr defTabSz="859353"/>
            <a:r>
              <a:rPr lang="en-US" sz="13157">
                <a:solidFill>
                  <a:srgbClr val="FF0000"/>
                </a:solidFill>
                <a:latin typeface="HP001 4 hàng" pitchFamily="34" charset="0"/>
              </a:rPr>
              <a:t>Ŕ</a:t>
            </a:r>
            <a:r>
              <a:rPr lang="en-US" sz="13157">
                <a:solidFill>
                  <a:srgbClr val="FF0000"/>
                </a:solidFill>
                <a:latin typeface="HP001 4 hàng"/>
              </a:rPr>
              <a:t>‼</a:t>
            </a:r>
            <a:r>
              <a:rPr lang="en-US" sz="13157">
                <a:solidFill>
                  <a:srgbClr val="FF0000"/>
                </a:solidFill>
                <a:latin typeface="HP001 4 hàng" pitchFamily="34" charset="0"/>
              </a:rPr>
              <a:t> </a:t>
            </a:r>
          </a:p>
        </p:txBody>
      </p:sp>
    </p:spTree>
    <p:extLst>
      <p:ext uri="{BB962C8B-B14F-4D97-AF65-F5344CB8AC3E}">
        <p14:creationId xmlns:p14="http://schemas.microsoft.com/office/powerpoint/2010/main" val="3538483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083" y="1173531"/>
            <a:ext cx="1846324" cy="2335557"/>
          </a:xfrm>
          <a:prstGeom prst="rect">
            <a:avLst/>
          </a:prstGeom>
        </p:spPr>
      </p:pic>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780" y="1231198"/>
            <a:ext cx="2076825" cy="2277890"/>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415" y="1231199"/>
            <a:ext cx="1862288" cy="2277890"/>
          </a:xfrm>
          <a:prstGeom prst="rect">
            <a:avLst/>
          </a:prstGeom>
        </p:spPr>
      </p:pic>
      <p:pic>
        <p:nvPicPr>
          <p:cNvPr id="16" name="Picture 1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9416" y="3633283"/>
            <a:ext cx="1904761" cy="2211938"/>
          </a:xfrm>
          <a:prstGeom prst="rect">
            <a:avLst/>
          </a:prstGeom>
        </p:spPr>
      </p:pic>
      <p:pic>
        <p:nvPicPr>
          <p:cNvPr id="17" name="Picture 1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2082" y="3596165"/>
            <a:ext cx="1846324" cy="2249055"/>
          </a:xfrm>
          <a:prstGeom prst="rect">
            <a:avLst/>
          </a:prstGeom>
        </p:spPr>
      </p:pic>
      <p:pic>
        <p:nvPicPr>
          <p:cNvPr id="18" name="Picture 1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40780" y="3596165"/>
            <a:ext cx="2076825" cy="2249055"/>
          </a:xfrm>
          <a:prstGeom prst="rect">
            <a:avLst/>
          </a:prstGeom>
        </p:spPr>
      </p:pic>
      <p:pic>
        <p:nvPicPr>
          <p:cNvPr id="3074" name="Picture 2">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617" y="5042358"/>
            <a:ext cx="2546509" cy="1609303"/>
          </a:xfrm>
          <a:prstGeom prst="rect">
            <a:avLst/>
          </a:prstGeom>
        </p:spPr>
      </p:pic>
      <p:pic>
        <p:nvPicPr>
          <p:cNvPr id="3" name="Ư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8744" y="636028"/>
            <a:ext cx="10287149" cy="3868684"/>
          </a:xfrm>
        </p:spPr>
      </p:pic>
    </p:spTree>
    <p:extLst>
      <p:ext uri="{BB962C8B-B14F-4D97-AF65-F5344CB8AC3E}">
        <p14:creationId xmlns:p14="http://schemas.microsoft.com/office/powerpoint/2010/main" val="4000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graphicFrame>
        <p:nvGraphicFramePr>
          <p:cNvPr id="9" name="Table 8"/>
          <p:cNvGraphicFramePr>
            <a:graphicFrameLocks noGrp="1"/>
          </p:cNvGraphicFramePr>
          <p:nvPr/>
        </p:nvGraphicFramePr>
        <p:xfrm>
          <a:off x="202434" y="509657"/>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39386" y="1318311"/>
            <a:ext cx="8619186" cy="4266205"/>
          </a:xfrm>
          <a:prstGeom prst="rect">
            <a:avLst/>
          </a:prstGeom>
          <a:noFill/>
        </p:spPr>
        <p:txBody>
          <a:bodyPr wrap="square" lIns="114400" tIns="57200" rIns="114400" bIns="57200" rtlCol="0">
            <a:spAutoFit/>
          </a:bodyPr>
          <a:lstStyle/>
          <a:p>
            <a:pPr defTabSz="859353"/>
            <a:r>
              <a:rPr lang="vi-VN" sz="26972">
                <a:solidFill>
                  <a:srgbClr val="FF0000"/>
                </a:solidFill>
                <a:latin typeface="HP001 4 hàng" pitchFamily="34" charset="0"/>
              </a:rPr>
              <a:t>sŉ</a:t>
            </a:r>
            <a:endParaRPr lang="en-US" sz="26972">
              <a:solidFill>
                <a:srgbClr val="FF0000"/>
              </a:solidFill>
              <a:latin typeface="HP001 4 hàng" pitchFamily="34" charset="0"/>
            </a:endParaRPr>
          </a:p>
        </p:txBody>
      </p:sp>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77269" y="-1234905"/>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956488" y="2601528"/>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sŉ</a:t>
            </a:r>
            <a:endParaRPr lang="en-US" sz="13439">
              <a:solidFill>
                <a:srgbClr val="FF0000"/>
              </a:solidFill>
              <a:latin typeface="HP001 4 hàng" pitchFamily="34" charset="0"/>
            </a:endParaRPr>
          </a:p>
        </p:txBody>
      </p:sp>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8337" y="-12487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68317" y="-122384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34464" y="-196834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2.59259E-6 L 0.03016 -0.08217 L 0.05078 -0.15 L 0.06149 -0.19328 L 0.06645 -0.21203 L 0.0671 -0.22986 L 0.05953 -0.23981 L 0.05391 -0.23541 L 0.05143 -0.22546 L 0.05391 -0.21203 L 0.06201 -0.19537 L 0.08655 -0.15555 L 0.09908 -0.13426 L 0.10717 -0.11319 L 0.11213 -0.09537 L 0.11213 -0.07662 L 0.10965 -0.05555 L 0.10156 -0.02986 L 0.09216 -0.01203 L 0.07584 -2.59259E-6 C 0.07193 -2.59259E-6 0.06788 -2.59259E-6 0.06397 -2.59259E-6 L 0.05143 -0.00648 L 0.04386 -0.01435 L 0.03577 -0.0287 " pathEditMode="relative" ptsTypes="AAAAAAAAAAAAAAAAAAAfAAAA">
                                      <p:cBhvr>
                                        <p:cTn id="11" dur="8500" fill="hold"/>
                                        <p:tgtEl>
                                          <p:spTgt spid="13"/>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childTnLst>
                          </p:cTn>
                        </p:par>
                        <p:par>
                          <p:cTn id="20" fill="hold">
                            <p:stCondLst>
                              <p:cond delay="10750"/>
                            </p:stCondLst>
                            <p:childTnLst>
                              <p:par>
                                <p:cTn id="21" presetID="0" presetClass="path" presetSubtype="0" accel="50000" decel="50000" fill="hold" nodeType="afterEffect">
                                  <p:stCondLst>
                                    <p:cond delay="0"/>
                                  </p:stCondLst>
                                  <p:childTnLst>
                                    <p:animMotion origin="layout" path="M -5.6095E-6 -5.53113E-7 L -0.01032 -0.01227 L -0.01684 -0.01875 L -0.02715 -0.02407 L -0.03746 -0.02407 L -0.04804 -0.01875 L -0.05835 -0.00648 L -0.06787 0.01365 L -0.07479 0.03633 L -0.07701 0.06179 L -0.07662 0.08586 L -0.07375 0.10784 L -0.06892 0.12751 L -0.06265 0.14302 L -0.0543 0.15737 L -0.04621 0.1657 L -0.0389 0.16963 L -0.03185 0.17172 L -0.02311 0.16917 L -0.0128 0.16246 L -0.00262 0.15019 L 0.00626 0.12937 L 0.01252 0.1046 L 0.01461 0.08007 L 0.01396 0.05647 L 0.01096 0.03379 L 0.00508 0.01435 L -5.6095E-6 -5.53113E-7 Z " pathEditMode="relative" ptsTypes="AAAAAAAAAAAAAAAAAAAAAAAAAAAA">
                                      <p:cBhvr>
                                        <p:cTn id="22" dur="4000" fill="hold"/>
                                        <p:tgtEl>
                                          <p:spTgt spid="15"/>
                                        </p:tgtEl>
                                        <p:attrNameLst>
                                          <p:attrName>ppt_x</p:attrName>
                                          <p:attrName>ppt_y</p:attrName>
                                        </p:attrNameLst>
                                      </p:cBhvr>
                                    </p:animMotion>
                                  </p:childTnLst>
                                </p:cTn>
                              </p:par>
                            </p:childTnLst>
                          </p:cTn>
                        </p:par>
                        <p:par>
                          <p:cTn id="23" fill="hold">
                            <p:stCondLst>
                              <p:cond delay="1475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1476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14770"/>
                            </p:stCondLst>
                            <p:childTnLst>
                              <p:par>
                                <p:cTn id="32" presetID="0" presetClass="path" presetSubtype="0" accel="50000" decel="50000" fill="hold" nodeType="afterEffect">
                                  <p:stCondLst>
                                    <p:cond delay="0"/>
                                  </p:stCondLst>
                                  <p:childTnLst>
                                    <p:animMotion origin="layout" path="M 2.05902E-6 -3.70199E-8 L -0.0034 0.0081 L -0.0034 0.01944 L -0.00052 0.02754 L 0.00522 0.03355 L 0.01436 0.03564 L 0.02298 0.03263 L 0.03512 0.02245 L 0.04478 0.01319 L 0.05575 0.00417 L 0.06606 -0.01434 L 0.07233 -0.02244 L 0.08382 -0.02961 L 0.09074 -0.02961 L 0.09884 -0.02637 L 0.1051 -0.01943 L 0.11202 -0.01018 L 0.1149 -0.003 L 0.10915 -0.01318 L 0.10341 -0.02128 L 0.09074 -0.02845 L 0.08043 -0.02961 L 0.07011 -0.01943 L 0.06202 -0.00509 L 0.05692 0.00301 L 0.04883 0.02754 L 0.04544 0.04975 L 0.04426 0.0671 L 0.04426 0.08237 L 0.04713 0.1069 L 0.05118 0.12819 L 0.05745 0.14346 L 0.06319 0.15456 L 0.07011 0.16382 L 0.07808 0.16983 L 0.08787 0.17192 L 0.09766 0.17099 L 0.10967 0.16174 L 0.11659 0.15364 L 0.12756 0.13119 L 0.135 0.10574 " pathEditMode="relative" ptsTypes="AAAAAAAAAAAAAAAAAAAAAAAAAAAAAAAAAAAAAAAAA">
                                      <p:cBhvr>
                                        <p:cTn id="33" dur="6000" fill="hold"/>
                                        <p:tgtEl>
                                          <p:spTgt spid="14"/>
                                        </p:tgtEl>
                                        <p:attrNameLst>
                                          <p:attrName>ppt_x</p:attrName>
                                          <p:attrName>ppt_y</p:attrName>
                                        </p:attrNameLst>
                                      </p:cBhvr>
                                    </p:animMotion>
                                  </p:childTnLst>
                                </p:cTn>
                              </p:par>
                            </p:childTnLst>
                          </p:cTn>
                        </p:par>
                        <p:par>
                          <p:cTn id="34" fill="hold">
                            <p:stCondLst>
                              <p:cond delay="2077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127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250"/>
                                        <p:tgtEl>
                                          <p:spTgt spid="16"/>
                                        </p:tgtEl>
                                      </p:cBhvr>
                                    </p:animEffect>
                                  </p:childTnLst>
                                </p:cTn>
                              </p:par>
                            </p:childTnLst>
                          </p:cTn>
                        </p:par>
                        <p:par>
                          <p:cTn id="42" fill="hold">
                            <p:stCondLst>
                              <p:cond delay="2252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4520"/>
                            </p:stCondLst>
                            <p:childTnLst>
                              <p:par>
                                <p:cTn id="46" presetID="2" presetClass="exit" presetSubtype="4" fill="hold" nodeType="after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ppt_x"/>
                                          </p:val>
                                        </p:tav>
                                      </p:tavLst>
                                    </p:anim>
                                    <p:anim calcmode="lin" valueType="num">
                                      <p:cBhvr additive="base">
                                        <p:cTn id="48" dur="500"/>
                                        <p:tgtEl>
                                          <p:spTgt spid="16"/>
                                        </p:tgtEl>
                                        <p:attrNameLst>
                                          <p:attrName>ppt_y</p:attrName>
                                        </p:attrNameLst>
                                      </p:cBhvr>
                                      <p:tavLst>
                                        <p:tav tm="0">
                                          <p:val>
                                            <p:strVal val="ppt_y"/>
                                          </p:val>
                                        </p:tav>
                                        <p:tav tm="100000">
                                          <p:val>
                                            <p:strVal val="1+ppt_h/2"/>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sp>
        <p:nvSpPr>
          <p:cNvPr id="16" name="TextBox 15"/>
          <p:cNvSpPr txBox="1"/>
          <p:nvPr/>
        </p:nvSpPr>
        <p:spPr>
          <a:xfrm>
            <a:off x="-3012873"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cǬ  </a:t>
            </a:r>
            <a:endParaRPr lang="en-US" sz="26972">
              <a:solidFill>
                <a:srgbClr val="FF0000"/>
              </a:solidFill>
              <a:latin typeface="HP001 4 hàng" pitchFamily="34" charset="0"/>
            </a:endParaRPr>
          </a:p>
        </p:txBody>
      </p:sp>
      <p:sp>
        <p:nvSpPr>
          <p:cNvPr id="13" name="TextBox 12"/>
          <p:cNvSpPr txBox="1"/>
          <p:nvPr/>
        </p:nvSpPr>
        <p:spPr>
          <a:xfrm>
            <a:off x="5587395"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 cǬ </a:t>
            </a:r>
            <a:endParaRPr lang="en-US" sz="13439">
              <a:solidFill>
                <a:srgbClr val="FF0000"/>
              </a:solidFill>
              <a:latin typeface="HP001 4 hàng" pitchFamily="34" charset="0"/>
            </a:endParaRP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661709" y="-768827"/>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850318" y="-761173"/>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167600" y="-1195909"/>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30812" y="-1796117"/>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05902E-6 7.97316E-6 L -0.00509 -0.01434 L -0.01201 -0.01943 L -0.01945 -0.02452 L -0.02859 -0.02545 L -0.03434 -0.02452 L -0.04243 -0.01827 L -0.04818 -0.0111 C -0.05079 -0.00763 -0.05249 -0.00532 -0.05444 -0.00092 L -0.06254 0.01828 L -0.06763 0.04374 L -0.06881 0.06919 L -0.06711 0.09556 L -0.06254 0.1231 L -0.0551 0.14346 L -0.047 0.1578 L -0.03839 0.16683 L -0.02859 0.17192 L -0.01893 0.17099 L -0.00914 0.16683 L 0.00118 0.15364 L 0.00757 0.14045 L 0.01789 0.11708 L 0.02585 0.08145 L 0.03042 0.03656 L 0.03734 0.00718 L 0.04883 -0.01318 L 0.06267 -0.02336 L 0.07416 -0.02637 L 0.08565 -0.02452 L 0.09531 -0.01735 L 0.10511 -0.00092 L 0.09479 -0.01827 L 0.085 -0.02336 L 0.07233 -0.02753 L 0.04714 -0.01318 L 0.03734 0.01019 L 0.03225 0.03055 L 0.02873 0.05692 L 0.02755 0.07729 L 0.0299 0.10574 L 0.03617 0.13235 L 0.04479 0.14855 L 0.05236 0.16266 L 0.06776 0.17284 L 0.07991 0.17284 L 0.09244 0.16683 L 0.10458 0.15063 L 0.11607 0.11801 L 0.11999 0.08538 L 0.11895 0.05299 L 0.11542 0.02638 L 0.11203 0.01435 L 0.10458 -0.00208 " pathEditMode="relative" ptsTypes="AAAAAAAf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1520"/>
                            </p:stCondLst>
                            <p:childTnLst>
                              <p:par>
                                <p:cTn id="21" presetID="0" presetClass="path" presetSubtype="0" accel="50000" decel="50000" fill="hold" nodeType="afterEffect">
                                  <p:stCondLst>
                                    <p:cond delay="0"/>
                                  </p:stCondLst>
                                  <p:childTnLst>
                                    <p:animMotion origin="layout" path="M 2.87188E-6 3.7037E-7 L -0.0034 0.0081 L -0.0034 0.01944 L -0.00053 0.02755 L 0.00522 0.03356 L 0.01436 0.03565 L 0.02298 0.03264 L 0.03513 0.02245 L 0.04479 0.01319 L 0.05576 0.00417 L 0.06608 -0.01435 L 0.07235 -0.02245 L 0.08384 -0.02963 L 0.09076 -0.02963 L 0.09886 -0.02639 L 0.10513 -0.01944 L 0.11205 -0.01019 L 0.11492 -0.00301 L 0.10918 -0.01319 L 0.10343 -0.0213 L 0.09076 -0.02847 L 0.08045 -0.02963 L 0.07013 -0.01944 L 0.06203 -0.00509 L 0.05694 0.00301 L 0.04884 0.02755 L 0.04545 0.04977 L 0.04427 0.06713 L 0.04427 0.08241 L 0.04714 0.10694 L 0.05119 0.12824 L 0.05746 0.14352 L 0.06321 0.15463 L 0.07013 0.16389 L 0.0781 0.16991 L 0.08789 0.17199 L 0.09769 0.17106 L 0.1097 0.16181 L 0.11662 0.1537 L 0.12759 0.13125 L 0.13373 0.11111 " pathEditMode="relative" rAng="0" ptsTypes="AAAAAAAAAAAAAAAAAAAAAAAAAAAAAAAAAAAAAAAAA">
                                      <p:cBhvr>
                                        <p:cTn id="22" dur="6000" fill="hold"/>
                                        <p:tgtEl>
                                          <p:spTgt spid="14"/>
                                        </p:tgtEl>
                                        <p:attrNameLst>
                                          <p:attrName>ppt_x</p:attrName>
                                          <p:attrName>ppt_y</p:attrName>
                                        </p:attrNameLst>
                                      </p:cBhvr>
                                      <p:rCtr x="6517" y="7106"/>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5"/>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78021E-6 3.33333E-6 L -0.02741 0.04861 " pathEditMode="relative" ptsTypes="AA">
                                      <p:cBhvr>
                                        <p:cTn id="44" dur="2000" fill="hold"/>
                                        <p:tgtEl>
                                          <p:spTgt spid="17"/>
                                        </p:tgtEl>
                                        <p:attrNameLst>
                                          <p:attrName>ppt_x</p:attrName>
                                          <p:attrName>ppt_y</p:attrName>
                                        </p:attrNameLst>
                                      </p:cBhvr>
                                    </p:animMotion>
                                  </p:childTnLst>
                                </p:cTn>
                              </p:par>
                            </p:childTnLst>
                          </p:cTn>
                        </p:par>
                        <p:par>
                          <p:cTn id="45" fill="hold">
                            <p:stCondLst>
                              <p:cond delay="23520"/>
                            </p:stCondLst>
                            <p:childTnLst>
                              <p:par>
                                <p:cTn id="46" presetID="2" presetClass="exit" presetSubtype="4" fill="hold" nodeType="after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300448"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 xú</a:t>
            </a:r>
            <a:r>
              <a:rPr lang="en-US" sz="26972">
                <a:solidFill>
                  <a:srgbClr val="FF0000"/>
                </a:solidFill>
                <a:latin typeface="HP001 4 hàng"/>
              </a:rPr>
              <a:t>‼</a:t>
            </a:r>
            <a:r>
              <a:rPr lang="vi-VN" sz="26972">
                <a:solidFill>
                  <a:srgbClr val="FF0000"/>
                </a:solidFill>
                <a:latin typeface="HP001 4 hàng" pitchFamily="34" charset="0"/>
              </a:rPr>
              <a:t> </a:t>
            </a:r>
            <a:endParaRPr lang="en-US" sz="26972">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29924" y="-76947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611320" y="-1494508"/>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56245"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gấ</a:t>
            </a:r>
            <a:r>
              <a:rPr lang="vi-VN" sz="13439">
                <a:solidFill>
                  <a:srgbClr val="FF0000"/>
                </a:solidFill>
                <a:latin typeface="HP001 4 hàng"/>
              </a:rPr>
              <a:t>‼</a:t>
            </a:r>
            <a:r>
              <a:rPr lang="vi-VN" sz="13439">
                <a:solidFill>
                  <a:srgbClr val="FF0000"/>
                </a:solidFill>
                <a:latin typeface="HP001 4 hàng" pitchFamily="34" charset="0"/>
              </a:rPr>
              <a:t> </a:t>
            </a:r>
            <a:endParaRPr lang="en-US" sz="13439">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12324" y="-764011"/>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481E-6 -1.03193E-6 L 0.00575 -0.01226 L 0.01267 -0.01943 L 0.02363 -0.02545 L 0.03277 -0.02453 L 0.04426 -0.01643 L 0.05405 -0.00416 L 0.05915 0.00902 L 0.06385 0.02638 L 0.06724 0.04975 L 0.06894 0.07311 L 0.06776 0.09556 L 0.06319 0.12911 L 0.05523 0.14854 L 0.04426 0.16173 L 0.03447 0.16983 L 0.02011 0.17191 L 0.01214 0.16983 L 0.00065 0.15664 L -0.00679 0.14438 L -0.01201 0.1342 L -0.01658 0.12402 " pathEditMode="relative" ptsTypes="AAAAAAAAAAAAAAAAAAAAAA">
                                      <p:cBhvr>
                                        <p:cTn id="11" dur="4000" fill="hold"/>
                                        <p:tgtEl>
                                          <p:spTgt spid="9"/>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500"/>
                            </p:stCondLst>
                            <p:childTnLst>
                              <p:par>
                                <p:cTn id="21" presetID="0" presetClass="path" presetSubtype="0" accel="50000" decel="50000" fill="hold" nodeType="afterEffect">
                                  <p:stCondLst>
                                    <p:cond delay="0"/>
                                  </p:stCondLst>
                                  <p:childTnLst>
                                    <p:animMotion origin="layout" path="M 1.58966E-6 -7.40741E-7 L -0.00914 -0.01343 L -0.01775 -0.02153 L -0.02584 -0.02454 L -0.03446 -0.02454 L -0.04242 -0.02037 L -0.05273 -0.00833 L -0.05847 0.00509 L -0.06539 0.02639 L -0.06774 0.04375 L -0.06826 0.06412 L -0.06826 0.08333 L -0.06539 0.11296 L -0.05965 0.13634 L -0.05456 0.15162 L -0.04529 0.16574 L -0.03733 0.17083 L -0.02519 0.17384 L -0.01149 0.16875 L 1.58966E-6 0.15463 L 0.01148 0.12917 L 0.02127 0.09144 L 0.02923 0.04676 L 0.0402 -0.0338 L 0.0402 0.13634 L 0.04242 0.15764 L 0.05168 0.16991 L 0.06147 0.17292 L 0.07296 0.17199 L 0.08379 0.16065 L 0.09697 0.13333 L 0.10963 0.08843 L 0.11942 0.03357 L 0.12281 -0.03171 L 0.12281 0.14653 L 0.12621 0.16181 L 0.1326 0.17083 L 0.14239 0.17292 L 0.14983 0.1669 L 0.16471 0.14144 L 0.17789 0.09445 L 0.18376 0.05995 L 0.1865 0.03032 L 0.19473 0.00602 L 0.20386 -0.01134 L 0.21587 -0.02454 L 0.22801 -0.02662 L 0.23884 -0.02153 L 0.24745 -0.01134 L 0.2532 -0.00116 L 0.24289 -0.01736 L 0.23375 -0.02361 L 0.22618 -0.02546 L 0.21365 -0.02037 L 0.20047 -0.00509 L 0.1929 0.01111 L 0.18781 0.03241 L 0.18376 0.05787 L 0.18376 0.0875 L 0.18703 0.11482 L 0.19525 0.14028 L 0.20504 0.15972 L 0.22109 0.17292 L 0.23571 0.17037 L 0.2498 0.16343 L 0.26233 0.14815 L 0.27016 0.12593 L 0.27486 0.11204 " pathEditMode="relative" rAng="0" ptsTypes="AAAAAAAAAAAAAAAAAAAAAAAAAAAAAAAAAAAAAAAAAAAAAAAAAAAAAAAAAAAAAAAAAAAA">
                                      <p:cBhvr>
                                        <p:cTn id="22" dur="17500" fill="hold"/>
                                        <p:tgtEl>
                                          <p:spTgt spid="13"/>
                                        </p:tgtEl>
                                        <p:attrNameLst>
                                          <p:attrName>ppt_x</p:attrName>
                                          <p:attrName>ppt_y</p:attrName>
                                        </p:attrNameLst>
                                      </p:cBhvr>
                                      <p:rCtr x="10324" y="6991"/>
                                    </p:animMotion>
                                  </p:childTnLst>
                                </p:cTn>
                              </p:par>
                            </p:childTnLst>
                          </p:cTn>
                        </p:par>
                        <p:par>
                          <p:cTn id="23" fill="hold">
                            <p:stCondLst>
                              <p:cond delay="23000"/>
                            </p:stCondLst>
                            <p:childTnLst>
                              <p:par>
                                <p:cTn id="24" presetID="10" presetClass="exit" presetSubtype="0" fill="hold" nodeType="after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23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4000"/>
                            </p:stCondLst>
                            <p:childTnLst>
                              <p:par>
                                <p:cTn id="32" presetID="0" presetClass="path" presetSubtype="0" accel="50000" decel="50000" fill="hold" nodeType="afterEffect">
                                  <p:stCondLst>
                                    <p:cond delay="0"/>
                                  </p:stCondLst>
                                  <p:childTnLst>
                                    <p:animMotion origin="layout" path="M -1.78021E-6 3.33333E-6 L -0.02741 0.04861 " pathEditMode="relative" ptsTypes="AA">
                                      <p:cBhvr>
                                        <p:cTn id="33" dur="2000" fill="hold"/>
                                        <p:tgtEl>
                                          <p:spTgt spid="14"/>
                                        </p:tgtEl>
                                        <p:attrNameLst>
                                          <p:attrName>ppt_x</p:attrName>
                                          <p:attrName>ppt_y</p:attrName>
                                        </p:attrNameLst>
                                      </p:cBhvr>
                                    </p:animMotion>
                                  </p:childTnLst>
                                </p:cTn>
                              </p:par>
                            </p:childTnLst>
                          </p:cTn>
                        </p:par>
                        <p:par>
                          <p:cTn id="34" fill="hold">
                            <p:stCondLst>
                              <p:cond delay="2600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02434" y="994101"/>
          <a:ext cx="11000014" cy="5500007"/>
        </p:xfrm>
        <a:graphic>
          <a:graphicData uri="http://schemas.openxmlformats.org/drawingml/2006/table">
            <a:tbl>
              <a:tblPr firstRow="1" bandRow="1">
                <a:tableStyleId>{5C22544A-7EE6-4342-B048-85BDC9FD1C3A}</a:tableStyleId>
              </a:tblPr>
              <a:tblGrid>
                <a:gridCol w="687501">
                  <a:extLst>
                    <a:ext uri="{9D8B030D-6E8A-4147-A177-3AD203B41FA5}">
                      <a16:colId xmlns:a16="http://schemas.microsoft.com/office/drawing/2014/main" val="20000"/>
                    </a:ext>
                  </a:extLst>
                </a:gridCol>
                <a:gridCol w="687501">
                  <a:extLst>
                    <a:ext uri="{9D8B030D-6E8A-4147-A177-3AD203B41FA5}">
                      <a16:colId xmlns:a16="http://schemas.microsoft.com/office/drawing/2014/main" val="20001"/>
                    </a:ext>
                  </a:extLst>
                </a:gridCol>
                <a:gridCol w="687501">
                  <a:extLst>
                    <a:ext uri="{9D8B030D-6E8A-4147-A177-3AD203B41FA5}">
                      <a16:colId xmlns:a16="http://schemas.microsoft.com/office/drawing/2014/main" val="20002"/>
                    </a:ext>
                  </a:extLst>
                </a:gridCol>
                <a:gridCol w="687501">
                  <a:extLst>
                    <a:ext uri="{9D8B030D-6E8A-4147-A177-3AD203B41FA5}">
                      <a16:colId xmlns:a16="http://schemas.microsoft.com/office/drawing/2014/main" val="20003"/>
                    </a:ext>
                  </a:extLst>
                </a:gridCol>
                <a:gridCol w="687501">
                  <a:extLst>
                    <a:ext uri="{9D8B030D-6E8A-4147-A177-3AD203B41FA5}">
                      <a16:colId xmlns:a16="http://schemas.microsoft.com/office/drawing/2014/main" val="20004"/>
                    </a:ext>
                  </a:extLst>
                </a:gridCol>
                <a:gridCol w="687501">
                  <a:extLst>
                    <a:ext uri="{9D8B030D-6E8A-4147-A177-3AD203B41FA5}">
                      <a16:colId xmlns:a16="http://schemas.microsoft.com/office/drawing/2014/main" val="20005"/>
                    </a:ext>
                  </a:extLst>
                </a:gridCol>
                <a:gridCol w="687501">
                  <a:extLst>
                    <a:ext uri="{9D8B030D-6E8A-4147-A177-3AD203B41FA5}">
                      <a16:colId xmlns:a16="http://schemas.microsoft.com/office/drawing/2014/main" val="20006"/>
                    </a:ext>
                  </a:extLst>
                </a:gridCol>
                <a:gridCol w="687501">
                  <a:extLst>
                    <a:ext uri="{9D8B030D-6E8A-4147-A177-3AD203B41FA5}">
                      <a16:colId xmlns:a16="http://schemas.microsoft.com/office/drawing/2014/main" val="20007"/>
                    </a:ext>
                  </a:extLst>
                </a:gridCol>
                <a:gridCol w="687501">
                  <a:extLst>
                    <a:ext uri="{9D8B030D-6E8A-4147-A177-3AD203B41FA5}">
                      <a16:colId xmlns:a16="http://schemas.microsoft.com/office/drawing/2014/main" val="20008"/>
                    </a:ext>
                  </a:extLst>
                </a:gridCol>
                <a:gridCol w="687501">
                  <a:extLst>
                    <a:ext uri="{9D8B030D-6E8A-4147-A177-3AD203B41FA5}">
                      <a16:colId xmlns:a16="http://schemas.microsoft.com/office/drawing/2014/main" val="20009"/>
                    </a:ext>
                  </a:extLst>
                </a:gridCol>
                <a:gridCol w="687501">
                  <a:extLst>
                    <a:ext uri="{9D8B030D-6E8A-4147-A177-3AD203B41FA5}">
                      <a16:colId xmlns:a16="http://schemas.microsoft.com/office/drawing/2014/main" val="20010"/>
                    </a:ext>
                  </a:extLst>
                </a:gridCol>
                <a:gridCol w="687501">
                  <a:extLst>
                    <a:ext uri="{9D8B030D-6E8A-4147-A177-3AD203B41FA5}">
                      <a16:colId xmlns:a16="http://schemas.microsoft.com/office/drawing/2014/main" val="20011"/>
                    </a:ext>
                  </a:extLst>
                </a:gridCol>
                <a:gridCol w="687501">
                  <a:extLst>
                    <a:ext uri="{9D8B030D-6E8A-4147-A177-3AD203B41FA5}">
                      <a16:colId xmlns:a16="http://schemas.microsoft.com/office/drawing/2014/main" val="20012"/>
                    </a:ext>
                  </a:extLst>
                </a:gridCol>
                <a:gridCol w="687501">
                  <a:extLst>
                    <a:ext uri="{9D8B030D-6E8A-4147-A177-3AD203B41FA5}">
                      <a16:colId xmlns:a16="http://schemas.microsoft.com/office/drawing/2014/main" val="20013"/>
                    </a:ext>
                  </a:extLst>
                </a:gridCol>
                <a:gridCol w="687501">
                  <a:extLst>
                    <a:ext uri="{9D8B030D-6E8A-4147-A177-3AD203B41FA5}">
                      <a16:colId xmlns:a16="http://schemas.microsoft.com/office/drawing/2014/main" val="20014"/>
                    </a:ext>
                  </a:extLst>
                </a:gridCol>
                <a:gridCol w="687501">
                  <a:extLst>
                    <a:ext uri="{9D8B030D-6E8A-4147-A177-3AD203B41FA5}">
                      <a16:colId xmlns:a16="http://schemas.microsoft.com/office/drawing/2014/main" val="20015"/>
                    </a:ext>
                  </a:extLst>
                </a:gridCol>
              </a:tblGrid>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87501">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300"/>
                    </a:p>
                  </a:txBody>
                  <a:tcPr marL="110938" marR="110938" marT="55607" marB="5560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586906" y="1794498"/>
            <a:ext cx="11408367" cy="4266205"/>
          </a:xfrm>
          <a:prstGeom prst="rect">
            <a:avLst/>
          </a:prstGeom>
          <a:noFill/>
        </p:spPr>
        <p:txBody>
          <a:bodyPr wrap="square" lIns="114400" tIns="57200" rIns="114400" bIns="57200" rtlCol="0">
            <a:spAutoFit/>
          </a:bodyPr>
          <a:lstStyle/>
          <a:p>
            <a:pPr algn="ctr" defTabSz="859353"/>
            <a:r>
              <a:rPr lang="vi-VN" sz="26972">
                <a:solidFill>
                  <a:srgbClr val="FF0000"/>
                </a:solidFill>
                <a:latin typeface="HP001 4 hàng" pitchFamily="34" charset="0"/>
              </a:rPr>
              <a:t>  jự</a:t>
            </a:r>
            <a:r>
              <a:rPr lang="en-US" sz="26972">
                <a:solidFill>
                  <a:srgbClr val="FF0000"/>
                </a:solidFill>
                <a:latin typeface="HP001 4 hàng"/>
              </a:rPr>
              <a:t>‼</a:t>
            </a:r>
            <a:r>
              <a:rPr lang="vi-VN" sz="26972">
                <a:solidFill>
                  <a:srgbClr val="FF0000"/>
                </a:solidFill>
                <a:latin typeface="HP001 4 hàng" pitchFamily="34" charset="0"/>
              </a:rPr>
              <a:t> </a:t>
            </a:r>
            <a:endParaRPr lang="en-US" sz="26972">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491" y="187468"/>
            <a:ext cx="2546509" cy="160930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197452" y="761352"/>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658684" y="-1109580"/>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32374" y="3088781"/>
            <a:ext cx="5091549" cy="2183647"/>
          </a:xfrm>
          <a:prstGeom prst="rect">
            <a:avLst/>
          </a:prstGeom>
          <a:noFill/>
        </p:spPr>
        <p:txBody>
          <a:bodyPr wrap="square" lIns="114400" tIns="57200" rIns="114400" bIns="57200" rtlCol="0">
            <a:spAutoFit/>
          </a:bodyPr>
          <a:lstStyle/>
          <a:p>
            <a:pPr defTabSz="859353"/>
            <a:r>
              <a:rPr lang="vi-VN" sz="13439">
                <a:solidFill>
                  <a:srgbClr val="FF0000"/>
                </a:solidFill>
                <a:latin typeface="HP001 4 hàng" pitchFamily="34" charset="0"/>
              </a:rPr>
              <a:t> jự</a:t>
            </a:r>
            <a:r>
              <a:rPr lang="en-US" sz="13439">
                <a:solidFill>
                  <a:srgbClr val="FF0000"/>
                </a:solidFill>
                <a:latin typeface="HP001 4 hàng"/>
              </a:rPr>
              <a:t>‼</a:t>
            </a:r>
            <a:r>
              <a:rPr lang="vi-VN" sz="13439">
                <a:solidFill>
                  <a:srgbClr val="FF0000"/>
                </a:solidFill>
                <a:latin typeface="HP001 4 hàng" pitchFamily="34" charset="0"/>
              </a:rPr>
              <a:t> </a:t>
            </a:r>
            <a:endParaRPr lang="en-US" sz="13439">
              <a:solidFill>
                <a:srgbClr val="FF0000"/>
              </a:solidFill>
              <a:latin typeface="HP001 4 hàng" pitchFamily="34" charset="0"/>
            </a:endParaRPr>
          </a:p>
        </p:txBody>
      </p:sp>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68594" y="-653086"/>
            <a:ext cx="3395942" cy="40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51762E-7 -2.59259E-6 L 0.01018 -0.02361 L 0.02115 -0.03472 L 0.03133 -0.04306 L 0.04386 -0.04167 L 0.04934 -0.03611 L 0.05638 -0.02361 L 0.0603 -0.00417 L 0.0603 0.1625 L 0.06343 0.07917 L 0.07427 0.03333 L 0.08771 -0.00833 L 0.09632 -0.02639 L 0.10963 -0.04028 L 0.12295 -0.04445 L 0.13234 -0.03611 L 0.13939 -0.02639 L 0.14409 -0.00556 L 0.14474 0.1625 L 0.14788 0.08472 L 0.16445 0.01944 L 0.17855 -0.01806 L 0.19264 -0.0375 L 0.20674 -0.04306 L 0.2177 -0.04028 L 0.22475 -0.03056 L 0.23101 -0.0125 L 0.23101 0.12222 L 0.23415 0.14444 L 0.24276 0.15694 L 0.25372 0.15555 L 0.26469 0.14861 L 0.27643 0.12639 L 0.29131 0.07639 L 0.30306 0.01389 L 0.31089 -0.05 L 0.31089 0.12639 L 0.31715 0.14583 L 0.32498 0.15278 L 0.33751 0.15694 L 0.35083 0.14861 L 0.36335 0.12222 L 0.37575 0.08611 L 0.38763 0.0375 L 0.3922 -0.04861 L 0.3922 0.11944 L 0.39468 0.13889 L 0.40003 0.15 L 0.40786 0.15694 L 0.41804 0.15417 L 0.42757 0.14167 L 0.44166 0.10417 L 0.45171 0.06389 L 0.45641 0.02917 L 0.46516 -0.00278 L 0.47051 -0.02222 L 0.48225 -0.03472 L 0.49335 -0.04167 L 0.50823 -0.0375 L 0.51919 -0.02778 L 0.52467 -0.01528 L 0.51527 -0.03195 L 0.50823 -0.0375 L 0.49491 -0.04167 C 0.491 -0.03982 0.48695 -0.03866 0.48317 -0.03611 C 0.48134 -0.03495 0.47834 -0.03056 0.47834 -0.03056 L 0.47299 -0.01945 L 0.46033 0.01805 L 0.45576 0.04444 L 0.45576 0.08055 L 0.46281 0.11667 L 0.47377 0.14305 L 0.48786 0.15833 L 0.50274 0.15972 L 0.51762 0.15139 L 0.5325 0.12778 L 0.54503 0.09167 " pathEditMode="relative" ptsTypes="AAAAAAAAAAAAAAAAAAAAAAAAAAAAAAAAAAAAAAAAAAAAAAAAAAAAAAAAAAAAAAAffAAAAAAAAAAAA">
                                      <p:cBhvr>
                                        <p:cTn id="11" dur="18000" fill="hold"/>
                                        <p:tgtEl>
                                          <p:spTgt spid="9"/>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06266E-6 2.71171E-6 L 0.00588 -0.00532 L 0.01436 -0.00671 L 0.02128 2.71171E-6 L 0.02416 0.01203 L 0.02376 0.02406 L 0.01697 0.0347 L 0.00301 0.05044 " pathEditMode="relative" ptsTypes="AAAAAA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750"/>
                                        <p:tgtEl>
                                          <p:spTgt spid="13"/>
                                        </p:tgtEl>
                                      </p:cBhvr>
                                    </p:animEffect>
                                  </p:childTnLst>
                                </p:cTn>
                              </p:par>
                            </p:childTnLst>
                          </p:cTn>
                        </p:par>
                        <p:par>
                          <p:cTn id="31" fill="hold">
                            <p:stCondLst>
                              <p:cond delay="23750"/>
                            </p:stCondLst>
                            <p:childTnLst>
                              <p:par>
                                <p:cTn id="32" presetID="10" presetClass="exit" presetSubtype="0" fill="hold" nodeType="afterEffect">
                                  <p:stCondLst>
                                    <p:cond delay="0"/>
                                  </p:stCondLst>
                                  <p:childTnLst>
                                    <p:animEffect transition="out" filter="fade">
                                      <p:cBhvr>
                                        <p:cTn id="33" dur="1750"/>
                                        <p:tgtEl>
                                          <p:spTgt spid="13"/>
                                        </p:tgtEl>
                                      </p:cBhvr>
                                    </p:animEffect>
                                    <p:set>
                                      <p:cBhvr>
                                        <p:cTn id="34" dur="1" fill="hold">
                                          <p:stCondLst>
                                            <p:cond delay="174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087563"/>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03507" y="397521"/>
            <a:ext cx="2777645" cy="88454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Viết vở</a:t>
            </a:r>
          </a:p>
        </p:txBody>
      </p:sp>
      <p:sp>
        <p:nvSpPr>
          <p:cNvPr id="9" name="TextBox 8"/>
          <p:cNvSpPr txBox="1"/>
          <p:nvPr/>
        </p:nvSpPr>
        <p:spPr>
          <a:xfrm>
            <a:off x="5285312" y="1145257"/>
            <a:ext cx="6144688"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 </a:t>
            </a:r>
            <a:r>
              <a:rPr lang="en-US" sz="9022">
                <a:solidFill>
                  <a:srgbClr val="FF0000"/>
                </a:solidFill>
                <a:latin typeface="HP001 4 hàng" pitchFamily="34" charset="0"/>
              </a:rPr>
              <a:t>″</a:t>
            </a:r>
            <a:endParaRPr lang="en-US" sz="8458">
              <a:solidFill>
                <a:srgbClr val="FF0000"/>
              </a:solidFill>
              <a:latin typeface="HP001 4 hàng" pitchFamily="34" charset="0"/>
            </a:endParaRPr>
          </a:p>
        </p:txBody>
      </p:sp>
      <p:sp>
        <p:nvSpPr>
          <p:cNvPr id="15" name="TextBox 14"/>
          <p:cNvSpPr txBox="1"/>
          <p:nvPr/>
        </p:nvSpPr>
        <p:spPr>
          <a:xfrm>
            <a:off x="335061" y="1150546"/>
            <a:ext cx="6225715" cy="2718666"/>
          </a:xfrm>
          <a:prstGeom prst="rect">
            <a:avLst/>
          </a:prstGeom>
          <a:noFill/>
        </p:spPr>
        <p:txBody>
          <a:bodyPr wrap="square" lIns="114400" tIns="57200" rIns="114400" bIns="57200" rtlCol="0">
            <a:spAutoFit/>
          </a:bodyPr>
          <a:lstStyle/>
          <a:p>
            <a:pPr defTabSz="859353"/>
            <a:r>
              <a:rPr lang="el-GR" sz="16916">
                <a:solidFill>
                  <a:srgbClr val="FF0000"/>
                </a:solidFill>
                <a:latin typeface="HP001 4 hàng"/>
              </a:rPr>
              <a:t>Ο </a:t>
            </a:r>
            <a:r>
              <a:rPr lang="el-GR" sz="8458">
                <a:solidFill>
                  <a:srgbClr val="FF0000"/>
                </a:solidFill>
                <a:latin typeface="HP001 4 hàng"/>
              </a:rPr>
              <a:t>Ο</a:t>
            </a:r>
            <a:endParaRPr lang="en-US" sz="8458">
              <a:solidFill>
                <a:srgbClr val="FF0000"/>
              </a:solidFill>
              <a:latin typeface="HP001 4 hàng" pitchFamily="34" charset="0"/>
            </a:endParaRPr>
          </a:p>
        </p:txBody>
      </p:sp>
      <p:sp>
        <p:nvSpPr>
          <p:cNvPr id="16" name="TextBox 15"/>
          <p:cNvSpPr txBox="1"/>
          <p:nvPr/>
        </p:nvSpPr>
        <p:spPr>
          <a:xfrm>
            <a:off x="348661" y="4581634"/>
            <a:ext cx="6225715"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Ď</a:t>
            </a:r>
            <a:r>
              <a:rPr lang="en-US" sz="16916">
                <a:solidFill>
                  <a:srgbClr val="FF0000"/>
                </a:solidFill>
                <a:latin typeface="HP001 4 hàng"/>
              </a:rPr>
              <a:t>‼ </a:t>
            </a:r>
            <a:r>
              <a:rPr lang="en-US" sz="8458">
                <a:solidFill>
                  <a:srgbClr val="FF0000"/>
                </a:solidFill>
                <a:latin typeface="HP001 4 hàng" pitchFamily="34" charset="0"/>
              </a:rPr>
              <a:t>Ď</a:t>
            </a:r>
            <a:r>
              <a:rPr lang="en-US" sz="8458">
                <a:solidFill>
                  <a:srgbClr val="FF0000"/>
                </a:solidFill>
                <a:latin typeface="HP001 4 hàng"/>
              </a:rPr>
              <a:t>‼</a:t>
            </a:r>
            <a:endParaRPr lang="en-US" sz="8458">
              <a:solidFill>
                <a:srgbClr val="FF0000"/>
              </a:solidFill>
              <a:latin typeface="HP001 4 hàng" pitchFamily="34" charset="0"/>
            </a:endParaRPr>
          </a:p>
        </p:txBody>
      </p:sp>
      <p:sp>
        <p:nvSpPr>
          <p:cNvPr id="10" name="TextBox 9"/>
          <p:cNvSpPr txBox="1"/>
          <p:nvPr/>
        </p:nvSpPr>
        <p:spPr>
          <a:xfrm>
            <a:off x="5290073" y="4581634"/>
            <a:ext cx="6225715" cy="2718666"/>
          </a:xfrm>
          <a:prstGeom prst="rect">
            <a:avLst/>
          </a:prstGeom>
          <a:noFill/>
        </p:spPr>
        <p:txBody>
          <a:bodyPr wrap="square" lIns="114400" tIns="57200" rIns="114400" bIns="57200" rtlCol="0">
            <a:spAutoFit/>
          </a:bodyPr>
          <a:lstStyle/>
          <a:p>
            <a:pPr defTabSz="859353"/>
            <a:r>
              <a:rPr lang="en-US" sz="16916">
                <a:solidFill>
                  <a:srgbClr val="FF0000"/>
                </a:solidFill>
                <a:latin typeface="HP001 4 hàng" pitchFamily="34" charset="0"/>
              </a:rPr>
              <a:t>Ŕ</a:t>
            </a:r>
            <a:r>
              <a:rPr lang="en-US" sz="16916">
                <a:solidFill>
                  <a:srgbClr val="FF0000"/>
                </a:solidFill>
                <a:latin typeface="HP001 4 hàng"/>
              </a:rPr>
              <a:t>‼ </a:t>
            </a:r>
            <a:r>
              <a:rPr lang="en-US" sz="8458">
                <a:solidFill>
                  <a:srgbClr val="FF0000"/>
                </a:solidFill>
                <a:latin typeface="HP001 4 hàng" pitchFamily="34" charset="0"/>
              </a:rPr>
              <a:t>Ŕ</a:t>
            </a:r>
            <a:r>
              <a:rPr lang="en-US" sz="8458">
                <a:solidFill>
                  <a:srgbClr val="FF0000"/>
                </a:solidFill>
                <a:latin typeface="HP001 4 hàng"/>
              </a:rPr>
              <a:t>‼</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69339" y="3145077"/>
            <a:ext cx="10326153" cy="2718666"/>
          </a:xfrm>
          <a:prstGeom prst="rect">
            <a:avLst/>
          </a:prstGeom>
          <a:noFill/>
        </p:spPr>
        <p:txBody>
          <a:bodyPr wrap="square" lIns="114400" tIns="57200" rIns="114400" bIns="57200" rtlCol="0">
            <a:spAutoFit/>
          </a:bodyPr>
          <a:lstStyle/>
          <a:p>
            <a:pPr algn="ctr" defTabSz="859353"/>
            <a:r>
              <a:rPr lang="en-US" sz="16916">
                <a:solidFill>
                  <a:srgbClr val="FF0000"/>
                </a:solidFill>
                <a:latin typeface="HP001 4H"/>
                <a:ea typeface="HP001 4H"/>
              </a:rPr>
              <a:t>cǬ  </a:t>
            </a:r>
            <a:r>
              <a:rPr lang="en-US" sz="8458">
                <a:solidFill>
                  <a:srgbClr val="FF0000"/>
                </a:solidFill>
                <a:latin typeface="HP001 4H"/>
                <a:ea typeface="HP001 4H"/>
              </a:rPr>
              <a:t>cǬ </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1384" y="3145077"/>
            <a:ext cx="1065641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jáy xú</a:t>
            </a:r>
            <a:r>
              <a:rPr lang="en-US" sz="16916">
                <a:solidFill>
                  <a:srgbClr val="FF0000"/>
                </a:solidFill>
                <a:latin typeface="HP001 4 hàng"/>
              </a:rPr>
              <a:t>‼</a:t>
            </a:r>
            <a:endParaRPr lang="en-US" sz="16916">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9"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68272" y="3945428"/>
            <a:ext cx="10656413" cy="1417092"/>
          </a:xfrm>
          <a:prstGeom prst="rect">
            <a:avLst/>
          </a:prstGeom>
          <a:noFill/>
        </p:spPr>
        <p:txBody>
          <a:bodyPr wrap="square" lIns="114400" tIns="57200" rIns="114400" bIns="57200" rtlCol="0">
            <a:spAutoFit/>
          </a:bodyPr>
          <a:lstStyle/>
          <a:p>
            <a:pPr algn="ctr" defTabSz="859353"/>
            <a:r>
              <a:rPr lang="vi-VN" sz="8458">
                <a:solidFill>
                  <a:srgbClr val="FF0000"/>
                </a:solidFill>
                <a:latin typeface="HP001 4 hàng" pitchFamily="34" charset="0"/>
              </a:rPr>
              <a:t>jáy xú</a:t>
            </a:r>
            <a:r>
              <a:rPr lang="en-US" sz="8458">
                <a:solidFill>
                  <a:srgbClr val="FF0000"/>
                </a:solidFill>
                <a:latin typeface="HP001 4 hàng"/>
              </a:rPr>
              <a:t>‼</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48504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02434" y="1374022"/>
          <a:ext cx="11171888" cy="5156256"/>
        </p:xfrm>
        <a:graphic>
          <a:graphicData uri="http://schemas.openxmlformats.org/drawingml/2006/table">
            <a:tbl>
              <a:tblPr firstRow="1" bandRow="1">
                <a:tableStyleId>{5C22544A-7EE6-4342-B048-85BDC9FD1C3A}</a:tableStyleId>
              </a:tblPr>
              <a:tblGrid>
                <a:gridCol w="429688">
                  <a:extLst>
                    <a:ext uri="{9D8B030D-6E8A-4147-A177-3AD203B41FA5}">
                      <a16:colId xmlns:a16="http://schemas.microsoft.com/office/drawing/2014/main" val="20000"/>
                    </a:ext>
                  </a:extLst>
                </a:gridCol>
                <a:gridCol w="429688">
                  <a:extLst>
                    <a:ext uri="{9D8B030D-6E8A-4147-A177-3AD203B41FA5}">
                      <a16:colId xmlns:a16="http://schemas.microsoft.com/office/drawing/2014/main" val="20001"/>
                    </a:ext>
                  </a:extLst>
                </a:gridCol>
                <a:gridCol w="429688">
                  <a:extLst>
                    <a:ext uri="{9D8B030D-6E8A-4147-A177-3AD203B41FA5}">
                      <a16:colId xmlns:a16="http://schemas.microsoft.com/office/drawing/2014/main" val="20002"/>
                    </a:ext>
                  </a:extLst>
                </a:gridCol>
                <a:gridCol w="429688">
                  <a:extLst>
                    <a:ext uri="{9D8B030D-6E8A-4147-A177-3AD203B41FA5}">
                      <a16:colId xmlns:a16="http://schemas.microsoft.com/office/drawing/2014/main" val="20003"/>
                    </a:ext>
                  </a:extLst>
                </a:gridCol>
                <a:gridCol w="429688">
                  <a:extLst>
                    <a:ext uri="{9D8B030D-6E8A-4147-A177-3AD203B41FA5}">
                      <a16:colId xmlns:a16="http://schemas.microsoft.com/office/drawing/2014/main" val="20004"/>
                    </a:ext>
                  </a:extLst>
                </a:gridCol>
                <a:gridCol w="429688">
                  <a:extLst>
                    <a:ext uri="{9D8B030D-6E8A-4147-A177-3AD203B41FA5}">
                      <a16:colId xmlns:a16="http://schemas.microsoft.com/office/drawing/2014/main" val="20005"/>
                    </a:ext>
                  </a:extLst>
                </a:gridCol>
                <a:gridCol w="429688">
                  <a:extLst>
                    <a:ext uri="{9D8B030D-6E8A-4147-A177-3AD203B41FA5}">
                      <a16:colId xmlns:a16="http://schemas.microsoft.com/office/drawing/2014/main" val="20006"/>
                    </a:ext>
                  </a:extLst>
                </a:gridCol>
                <a:gridCol w="429688">
                  <a:extLst>
                    <a:ext uri="{9D8B030D-6E8A-4147-A177-3AD203B41FA5}">
                      <a16:colId xmlns:a16="http://schemas.microsoft.com/office/drawing/2014/main" val="20007"/>
                    </a:ext>
                  </a:extLst>
                </a:gridCol>
                <a:gridCol w="429688">
                  <a:extLst>
                    <a:ext uri="{9D8B030D-6E8A-4147-A177-3AD203B41FA5}">
                      <a16:colId xmlns:a16="http://schemas.microsoft.com/office/drawing/2014/main" val="20008"/>
                    </a:ext>
                  </a:extLst>
                </a:gridCol>
                <a:gridCol w="429688">
                  <a:extLst>
                    <a:ext uri="{9D8B030D-6E8A-4147-A177-3AD203B41FA5}">
                      <a16:colId xmlns:a16="http://schemas.microsoft.com/office/drawing/2014/main" val="20009"/>
                    </a:ext>
                  </a:extLst>
                </a:gridCol>
                <a:gridCol w="429688">
                  <a:extLst>
                    <a:ext uri="{9D8B030D-6E8A-4147-A177-3AD203B41FA5}">
                      <a16:colId xmlns:a16="http://schemas.microsoft.com/office/drawing/2014/main" val="20010"/>
                    </a:ext>
                  </a:extLst>
                </a:gridCol>
                <a:gridCol w="429688">
                  <a:extLst>
                    <a:ext uri="{9D8B030D-6E8A-4147-A177-3AD203B41FA5}">
                      <a16:colId xmlns:a16="http://schemas.microsoft.com/office/drawing/2014/main" val="20011"/>
                    </a:ext>
                  </a:extLst>
                </a:gridCol>
                <a:gridCol w="429688">
                  <a:extLst>
                    <a:ext uri="{9D8B030D-6E8A-4147-A177-3AD203B41FA5}">
                      <a16:colId xmlns:a16="http://schemas.microsoft.com/office/drawing/2014/main" val="20012"/>
                    </a:ext>
                  </a:extLst>
                </a:gridCol>
                <a:gridCol w="429688">
                  <a:extLst>
                    <a:ext uri="{9D8B030D-6E8A-4147-A177-3AD203B41FA5}">
                      <a16:colId xmlns:a16="http://schemas.microsoft.com/office/drawing/2014/main" val="20013"/>
                    </a:ext>
                  </a:extLst>
                </a:gridCol>
                <a:gridCol w="429688">
                  <a:extLst>
                    <a:ext uri="{9D8B030D-6E8A-4147-A177-3AD203B41FA5}">
                      <a16:colId xmlns:a16="http://schemas.microsoft.com/office/drawing/2014/main" val="20014"/>
                    </a:ext>
                  </a:extLst>
                </a:gridCol>
                <a:gridCol w="429688">
                  <a:extLst>
                    <a:ext uri="{9D8B030D-6E8A-4147-A177-3AD203B41FA5}">
                      <a16:colId xmlns:a16="http://schemas.microsoft.com/office/drawing/2014/main" val="20015"/>
                    </a:ext>
                  </a:extLst>
                </a:gridCol>
                <a:gridCol w="429688">
                  <a:extLst>
                    <a:ext uri="{9D8B030D-6E8A-4147-A177-3AD203B41FA5}">
                      <a16:colId xmlns:a16="http://schemas.microsoft.com/office/drawing/2014/main" val="20016"/>
                    </a:ext>
                  </a:extLst>
                </a:gridCol>
                <a:gridCol w="429688">
                  <a:extLst>
                    <a:ext uri="{9D8B030D-6E8A-4147-A177-3AD203B41FA5}">
                      <a16:colId xmlns:a16="http://schemas.microsoft.com/office/drawing/2014/main" val="20017"/>
                    </a:ext>
                  </a:extLst>
                </a:gridCol>
                <a:gridCol w="429688">
                  <a:extLst>
                    <a:ext uri="{9D8B030D-6E8A-4147-A177-3AD203B41FA5}">
                      <a16:colId xmlns:a16="http://schemas.microsoft.com/office/drawing/2014/main" val="20018"/>
                    </a:ext>
                  </a:extLst>
                </a:gridCol>
                <a:gridCol w="429688">
                  <a:extLst>
                    <a:ext uri="{9D8B030D-6E8A-4147-A177-3AD203B41FA5}">
                      <a16:colId xmlns:a16="http://schemas.microsoft.com/office/drawing/2014/main" val="20019"/>
                    </a:ext>
                  </a:extLst>
                </a:gridCol>
                <a:gridCol w="429688">
                  <a:extLst>
                    <a:ext uri="{9D8B030D-6E8A-4147-A177-3AD203B41FA5}">
                      <a16:colId xmlns:a16="http://schemas.microsoft.com/office/drawing/2014/main" val="20020"/>
                    </a:ext>
                  </a:extLst>
                </a:gridCol>
                <a:gridCol w="429688">
                  <a:extLst>
                    <a:ext uri="{9D8B030D-6E8A-4147-A177-3AD203B41FA5}">
                      <a16:colId xmlns:a16="http://schemas.microsoft.com/office/drawing/2014/main" val="20021"/>
                    </a:ext>
                  </a:extLst>
                </a:gridCol>
                <a:gridCol w="429688">
                  <a:extLst>
                    <a:ext uri="{9D8B030D-6E8A-4147-A177-3AD203B41FA5}">
                      <a16:colId xmlns:a16="http://schemas.microsoft.com/office/drawing/2014/main" val="20022"/>
                    </a:ext>
                  </a:extLst>
                </a:gridCol>
                <a:gridCol w="429688">
                  <a:extLst>
                    <a:ext uri="{9D8B030D-6E8A-4147-A177-3AD203B41FA5}">
                      <a16:colId xmlns:a16="http://schemas.microsoft.com/office/drawing/2014/main" val="20023"/>
                    </a:ext>
                  </a:extLst>
                </a:gridCol>
                <a:gridCol w="429688">
                  <a:extLst>
                    <a:ext uri="{9D8B030D-6E8A-4147-A177-3AD203B41FA5}">
                      <a16:colId xmlns:a16="http://schemas.microsoft.com/office/drawing/2014/main" val="20024"/>
                    </a:ext>
                  </a:extLst>
                </a:gridCol>
                <a:gridCol w="429688">
                  <a:extLst>
                    <a:ext uri="{9D8B030D-6E8A-4147-A177-3AD203B41FA5}">
                      <a16:colId xmlns:a16="http://schemas.microsoft.com/office/drawing/2014/main" val="20025"/>
                    </a:ext>
                  </a:extLst>
                </a:gridCol>
              </a:tblGrid>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29688">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700"/>
                    </a:p>
                  </a:txBody>
                  <a:tcPr marL="83409" marR="83409" marT="41705" marB="4170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112265" y="3145077"/>
            <a:ext cx="10326153" cy="2718666"/>
          </a:xfrm>
          <a:prstGeom prst="rect">
            <a:avLst/>
          </a:prstGeom>
          <a:noFill/>
        </p:spPr>
        <p:txBody>
          <a:bodyPr wrap="square" lIns="114400" tIns="57200" rIns="114400" bIns="57200" rtlCol="0">
            <a:spAutoFit/>
          </a:bodyPr>
          <a:lstStyle/>
          <a:p>
            <a:pPr algn="ctr" defTabSz="859353"/>
            <a:r>
              <a:rPr lang="vi-VN" sz="16916">
                <a:solidFill>
                  <a:srgbClr val="FF0000"/>
                </a:solidFill>
                <a:latin typeface="HP001 4 hàng" pitchFamily="34" charset="0"/>
              </a:rPr>
              <a:t>jự</a:t>
            </a:r>
            <a:r>
              <a:rPr lang="en-US" sz="16916">
                <a:solidFill>
                  <a:srgbClr val="FF0000"/>
                </a:solidFill>
                <a:latin typeface="HP001 4 hàng"/>
              </a:rPr>
              <a:t>‼</a:t>
            </a:r>
            <a:r>
              <a:rPr lang="en-US" sz="16916">
                <a:solidFill>
                  <a:srgbClr val="FF0000"/>
                </a:solidFill>
                <a:latin typeface="HP001 4H"/>
                <a:ea typeface="HP001 4H"/>
              </a:rPr>
              <a:t> </a:t>
            </a:r>
            <a:r>
              <a:rPr lang="vi-VN" sz="8458">
                <a:solidFill>
                  <a:srgbClr val="FF0000"/>
                </a:solidFill>
                <a:latin typeface="HP001 4 hàng" pitchFamily="34" charset="0"/>
              </a:rPr>
              <a:t>jự</a:t>
            </a:r>
            <a:r>
              <a:rPr lang="en-US" sz="8458">
                <a:solidFill>
                  <a:srgbClr val="FF0000"/>
                </a:solidFill>
                <a:latin typeface="HP001 4 hàng"/>
              </a:rPr>
              <a:t>‼</a:t>
            </a:r>
            <a:r>
              <a:rPr lang="en-US" sz="8458">
                <a:solidFill>
                  <a:srgbClr val="FF0000"/>
                </a:solidFill>
                <a:latin typeface="HP001 4H"/>
                <a:ea typeface="HP001 4H"/>
              </a:rPr>
              <a:t> </a:t>
            </a:r>
            <a:endParaRPr lang="en-US" sz="8458">
              <a:solidFill>
                <a:srgbClr val="FF0000"/>
              </a:solidFill>
              <a:latin typeface="HP001 4 hàng" pitchFamily="34" charset="0"/>
            </a:endParaRPr>
          </a:p>
        </p:txBody>
      </p:sp>
    </p:spTree>
    <p:extLst>
      <p:ext uri="{BB962C8B-B14F-4D97-AF65-F5344CB8AC3E}">
        <p14:creationId xmlns:p14="http://schemas.microsoft.com/office/powerpoint/2010/main" val="132898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709790" y="2885152"/>
            <a:ext cx="388903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19AD"/>
                </a:solidFill>
                <a:latin typeface="Arial-Rounded" pitchFamily="34" charset="0"/>
                <a:ea typeface="Arial-Rounded" pitchFamily="34" charset="0"/>
                <a:cs typeface="Arial-Rounded" pitchFamily="34" charset="0"/>
              </a:rPr>
              <a:t>mắc áo</a:t>
            </a: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05263" y="306063"/>
            <a:ext cx="6975627" cy="6130753"/>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582" t="6564" b="63897"/>
          <a:stretch/>
        </p:blipFill>
        <p:spPr>
          <a:xfrm>
            <a:off x="1346505" y="397521"/>
            <a:ext cx="8716459" cy="3956174"/>
          </a:xfrm>
          <a:prstGeom prst="rect">
            <a:avLst/>
          </a:prstGeom>
        </p:spPr>
      </p:pic>
      <p:grpSp>
        <p:nvGrpSpPr>
          <p:cNvPr id="7" name="Group 6"/>
          <p:cNvGrpSpPr/>
          <p:nvPr/>
        </p:nvGrpSpPr>
        <p:grpSpPr>
          <a:xfrm>
            <a:off x="202434" y="397521"/>
            <a:ext cx="2463517" cy="884549"/>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dirty="0">
                  <a:solidFill>
                    <a:prstClr val="black"/>
                  </a:solidFill>
                  <a:latin typeface="Arial Rounded MT Bold" pitchFamily="34" charset="0"/>
                  <a:ea typeface="Arial-Rounded" pitchFamily="34" charset="0"/>
                  <a:cs typeface="Arial-Rounded" pitchFamily="34" charset="0"/>
                </a:rPr>
                <a:t>5</a:t>
              </a:r>
            </a:p>
          </p:txBody>
        </p:sp>
      </p:grpSp>
      <p:sp>
        <p:nvSpPr>
          <p:cNvPr id="25" name="Title 1"/>
          <p:cNvSpPr txBox="1">
            <a:spLocks/>
          </p:cNvSpPr>
          <p:nvPr/>
        </p:nvSpPr>
        <p:spPr>
          <a:xfrm>
            <a:off x="232748" y="4390683"/>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4135">
                <a:solidFill>
                  <a:srgbClr val="0070C0"/>
                </a:solidFill>
                <a:latin typeface="Arial-Rounded" pitchFamily="34" charset="0"/>
                <a:ea typeface="Arial-Rounded" pitchFamily="34" charset="0"/>
                <a:cs typeface="Arial-Rounded" pitchFamily="34" charset="0"/>
              </a:rPr>
              <a:t>	Đi học về, Hà thấy mấy khóm cúc đã nở rực rỡ. Hà hái cúc, cắm vào cốc rồi để ngay ngắn trên bàn học. Mẹ tấm tắc khen Hà khéo tay.</a:t>
            </a:r>
          </a:p>
        </p:txBody>
      </p:sp>
      <p:cxnSp>
        <p:nvCxnSpPr>
          <p:cNvPr id="32" name="Straight Connector 31"/>
          <p:cNvCxnSpPr/>
          <p:nvPr/>
        </p:nvCxnSpPr>
        <p:spPr>
          <a:xfrm>
            <a:off x="1775789" y="5133539"/>
            <a:ext cx="796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05099" y="5130892"/>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208487" y="5813053"/>
            <a:ext cx="91114" cy="432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30269" y="4212815"/>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60012" y="4901960"/>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920021" y="5180968"/>
            <a:ext cx="110248"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907451" y="5729681"/>
            <a:ext cx="133401"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508504" y="5611732"/>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6073074" y="5656542"/>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09922" y="6257647"/>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37752" y="1257974"/>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3637752" y="3214156"/>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rực rỡ</a:t>
            </a:r>
          </a:p>
        </p:txBody>
      </p:sp>
      <p:sp>
        <p:nvSpPr>
          <p:cNvPr id="8" name="Title 1"/>
          <p:cNvSpPr txBox="1">
            <a:spLocks/>
          </p:cNvSpPr>
          <p:nvPr/>
        </p:nvSpPr>
        <p:spPr>
          <a:xfrm>
            <a:off x="3637752" y="5076138"/>
            <a:ext cx="3093754" cy="1250843"/>
          </a:xfrm>
          <a:prstGeom prst="rect">
            <a:avLst/>
          </a:prstGeom>
          <a:solidFill>
            <a:srgbClr val="006F96"/>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30359" y="3062139"/>
            <a:ext cx="3486575" cy="939778"/>
          </a:xfrm>
          <a:prstGeom prst="rect">
            <a:avLst/>
          </a:prstGeom>
          <a:solidFill>
            <a:schemeClr val="accent5">
              <a:lumMod val="5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6203">
                <a:solidFill>
                  <a:prstClr val="white"/>
                </a:solidFill>
                <a:latin typeface="Arial-Rounded" pitchFamily="34" charset="0"/>
                <a:ea typeface="Arial-Rounded" pitchFamily="34" charset="0"/>
                <a:cs typeface="Arial-Rounded" pitchFamily="34" charset="0"/>
              </a:rPr>
              <a:t>khóm cúc</a:t>
            </a: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8647" y="394206"/>
            <a:ext cx="6114225" cy="611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35626" y="1137330"/>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5075">
                <a:solidFill>
                  <a:prstClr val="black"/>
                </a:solidFill>
                <a:latin typeface="Arial-Rounded" pitchFamily="34" charset="0"/>
                <a:ea typeface="Arial-Rounded" pitchFamily="34" charset="0"/>
                <a:cs typeface="Arial-Rounded" pitchFamily="34" charset="0"/>
              </a:rPr>
              <a:t>	</a:t>
            </a:r>
            <a:r>
              <a:rPr lang="en-US" sz="5075">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p:nvPr/>
        </p:nvCxnSpPr>
        <p:spPr>
          <a:xfrm>
            <a:off x="1203276" y="1423789"/>
            <a:ext cx="90234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5086" y="2139936"/>
            <a:ext cx="2635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714444" y="2117901"/>
            <a:ext cx="35122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11068"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nhìn thấy gì khi đi học về?</a:t>
            </a:r>
          </a:p>
        </p:txBody>
      </p:sp>
      <p:cxnSp>
        <p:nvCxnSpPr>
          <p:cNvPr id="21" name="Straight Connector 20"/>
          <p:cNvCxnSpPr/>
          <p:nvPr/>
        </p:nvCxnSpPr>
        <p:spPr>
          <a:xfrm>
            <a:off x="8093775" y="2856083"/>
            <a:ext cx="2914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5086" y="3572229"/>
            <a:ext cx="4592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409162"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425541" y="5350177"/>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Mẹ khen Hà thế nào?</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32748" y="4574835"/>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3759">
                <a:solidFill>
                  <a:prstClr val="black"/>
                </a:solidFill>
                <a:latin typeface="Arial-Rounded" pitchFamily="34" charset="0"/>
                <a:ea typeface="Arial-Rounded" pitchFamily="34" charset="0"/>
                <a:cs typeface="Arial-Rounded" pitchFamily="34" charset="0"/>
              </a:rPr>
              <a:t>	</a:t>
            </a:r>
            <a:r>
              <a:rPr lang="en-US" sz="3759">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9291" y="-8504"/>
            <a:ext cx="4822320" cy="291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3161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032120" y="3093373"/>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589739" y="309337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119710"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6663393"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796083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29" name="Title 1"/>
          <p:cNvSpPr txBox="1">
            <a:spLocks/>
          </p:cNvSpPr>
          <p:nvPr/>
        </p:nvSpPr>
        <p:spPr>
          <a:xfrm>
            <a:off x="39210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0" name="Title 1"/>
          <p:cNvSpPr txBox="1">
            <a:spLocks/>
          </p:cNvSpPr>
          <p:nvPr/>
        </p:nvSpPr>
        <p:spPr>
          <a:xfrm>
            <a:off x="162294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1" name="Title 1"/>
          <p:cNvSpPr txBox="1">
            <a:spLocks/>
          </p:cNvSpPr>
          <p:nvPr/>
        </p:nvSpPr>
        <p:spPr>
          <a:xfrm>
            <a:off x="2889839"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2" name="Title 1"/>
          <p:cNvSpPr txBox="1">
            <a:spLocks/>
          </p:cNvSpPr>
          <p:nvPr/>
        </p:nvSpPr>
        <p:spPr>
          <a:xfrm>
            <a:off x="569159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3" name="Title 1"/>
          <p:cNvSpPr txBox="1">
            <a:spLocks/>
          </p:cNvSpPr>
          <p:nvPr/>
        </p:nvSpPr>
        <p:spPr>
          <a:xfrm>
            <a:off x="7056425"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4" name="Title 1"/>
          <p:cNvSpPr txBox="1">
            <a:spLocks/>
          </p:cNvSpPr>
          <p:nvPr/>
        </p:nvSpPr>
        <p:spPr>
          <a:xfrm>
            <a:off x="849372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5" name="Title 1"/>
          <p:cNvSpPr txBox="1">
            <a:spLocks/>
          </p:cNvSpPr>
          <p:nvPr/>
        </p:nvSpPr>
        <p:spPr>
          <a:xfrm>
            <a:off x="9471641" y="3098560"/>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36" name="Title 1"/>
          <p:cNvSpPr txBox="1">
            <a:spLocks/>
          </p:cNvSpPr>
          <p:nvPr/>
        </p:nvSpPr>
        <p:spPr>
          <a:xfrm>
            <a:off x="1007614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3901224" y="3098560"/>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38" name="Title 1"/>
          <p:cNvSpPr txBox="1">
            <a:spLocks/>
          </p:cNvSpPr>
          <p:nvPr/>
        </p:nvSpPr>
        <p:spPr>
          <a:xfrm>
            <a:off x="413397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9" name="Title 1"/>
          <p:cNvSpPr txBox="1">
            <a:spLocks/>
          </p:cNvSpPr>
          <p:nvPr/>
        </p:nvSpPr>
        <p:spPr>
          <a:xfrm>
            <a:off x="4282707"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1847808" y="4029460"/>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1034683" y="4029459"/>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218908"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2434" y="397521"/>
            <a:ext cx="2463517" cy="884549"/>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6</a:t>
              </a:r>
              <a:endParaRPr lang="en-US" sz="4511"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491647" y="1065717"/>
            <a:ext cx="444670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Say mê</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266" t="57566" r="3557"/>
          <a:stretch/>
        </p:blipFill>
        <p:spPr>
          <a:xfrm>
            <a:off x="2563955" y="1925092"/>
            <a:ext cx="6725492" cy="4492906"/>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44" y="2068322"/>
            <a:ext cx="4750440" cy="181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0" y="-1"/>
            <a:ext cx="11430000" cy="14478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BÔNG HOA TẶNG CÔ</a:t>
            </a:r>
          </a:p>
        </p:txBody>
      </p:sp>
      <p:pic>
        <p:nvPicPr>
          <p:cNvPr id="22" name="Picture 2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24000" y="1447801"/>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447800"/>
            <a:ext cx="1143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2815" y="3048000"/>
            <a:ext cx="3044371" cy="1457898"/>
          </a:xfrm>
          <a:prstGeom prst="rect">
            <a:avLst/>
          </a:prstGeom>
          <a:noFill/>
          <a:extLst>
            <a:ext uri="{909E8E84-426E-40DD-AFC4-6F175D3DCCD1}">
              <a14:hiddenFill xmlns:a14="http://schemas.microsoft.com/office/drawing/2010/main">
                <a:solidFill>
                  <a:srgbClr val="FFFFFF"/>
                </a:solidFill>
              </a14:hiddenFill>
            </a:ext>
          </a:extLst>
        </p:spPr>
      </p:pic>
      <p:pic>
        <p:nvPicPr>
          <p:cNvPr id="13"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1498" y="609600"/>
            <a:ext cx="609600" cy="609600"/>
          </a:xfrm>
          <a:prstGeom prst="rect">
            <a:avLst/>
          </a:prstGeom>
        </p:spPr>
      </p:pic>
      <p:pic>
        <p:nvPicPr>
          <p:cNvPr id="7"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303953" y="1453663"/>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89203" y="-30480"/>
            <a:ext cx="2002720" cy="3004591"/>
            <a:chOff x="304799" y="0"/>
            <a:chExt cx="2291486" cy="3004591"/>
          </a:xfrm>
        </p:grpSpPr>
        <p:pic>
          <p:nvPicPr>
            <p:cNvPr id="102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3849" y="640080"/>
              <a:ext cx="1171702"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mực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7" name="TextBox 56"/>
          <p:cNvSpPr txBox="1"/>
          <p:nvPr/>
        </p:nvSpPr>
        <p:spPr>
          <a:xfrm>
            <a:off x="7756359"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ln</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4" name="Group 63"/>
          <p:cNvGrpSpPr/>
          <p:nvPr/>
        </p:nvGrpSpPr>
        <p:grpSpPr>
          <a:xfrm>
            <a:off x="2559247" y="-30480"/>
            <a:ext cx="1849988" cy="3004591"/>
            <a:chOff x="304799" y="0"/>
            <a:chExt cx="2291486" cy="3004591"/>
          </a:xfrm>
        </p:grpSpPr>
        <p:pic>
          <p:nvPicPr>
            <p:cNvPr id="65"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1055384" y="609600"/>
              <a:ext cx="970707"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7" name="Group 66"/>
          <p:cNvGrpSpPr/>
          <p:nvPr/>
        </p:nvGrpSpPr>
        <p:grpSpPr>
          <a:xfrm>
            <a:off x="3948901" y="-15241"/>
            <a:ext cx="2007731" cy="3004591"/>
            <a:chOff x="304799" y="0"/>
            <a:chExt cx="2291486" cy="3004591"/>
          </a:xfrm>
        </p:grpSpPr>
        <p:pic>
          <p:nvPicPr>
            <p:cNvPr id="6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1055385"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cốc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0" name="Group 69"/>
          <p:cNvGrpSpPr/>
          <p:nvPr/>
        </p:nvGrpSpPr>
        <p:grpSpPr>
          <a:xfrm>
            <a:off x="5360780" y="-49438"/>
            <a:ext cx="1954420" cy="3004591"/>
            <a:chOff x="356772" y="-21487"/>
            <a:chExt cx="2291486" cy="3004591"/>
          </a:xfrm>
        </p:grpSpPr>
        <p:pic>
          <p:nvPicPr>
            <p:cNvPr id="71"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56772" y="-21487"/>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1055386"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lộc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3" name="Group 72"/>
          <p:cNvGrpSpPr/>
          <p:nvPr/>
        </p:nvGrpSpPr>
        <p:grpSpPr>
          <a:xfrm>
            <a:off x="6901681" y="-15240"/>
            <a:ext cx="1984271" cy="3004591"/>
            <a:chOff x="304799" y="0"/>
            <a:chExt cx="2291486" cy="3004591"/>
          </a:xfrm>
        </p:grpSpPr>
        <p:pic>
          <p:nvPicPr>
            <p:cNvPr id="74"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927080" y="624840"/>
              <a:ext cx="1046923" cy="523220"/>
            </a:xfrm>
            <a:prstGeom prst="rect">
              <a:avLst/>
            </a:prstGeom>
            <a:noFill/>
          </p:spPr>
          <p:txBody>
            <a:bodyPr wrap="square" rtlCol="0">
              <a:spAutoFit/>
            </a:bodyPr>
            <a:lstStyle/>
            <a:p>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6" name="Group 75"/>
          <p:cNvGrpSpPr/>
          <p:nvPr/>
        </p:nvGrpSpPr>
        <p:grpSpPr>
          <a:xfrm>
            <a:off x="8203488" y="-12712"/>
            <a:ext cx="2083512" cy="3004591"/>
            <a:chOff x="304799" y="0"/>
            <a:chExt cx="2291486" cy="3004591"/>
          </a:xfrm>
        </p:grpSpPr>
        <p:pic>
          <p:nvPicPr>
            <p:cNvPr id="7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Box 77"/>
            <p:cNvSpPr txBox="1"/>
            <p:nvPr/>
          </p:nvSpPr>
          <p:spPr>
            <a:xfrm>
              <a:off x="967427" y="636786"/>
              <a:ext cx="1038063" cy="523220"/>
            </a:xfrm>
            <a:prstGeom prst="rect">
              <a:avLst/>
            </a:prstGeom>
            <a:noFill/>
          </p:spPr>
          <p:txBody>
            <a:bodyPr wrap="square" rtlCol="0">
              <a:sp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p:cNvGrpSpPr/>
          <p:nvPr/>
        </p:nvGrpSpPr>
        <p:grpSpPr>
          <a:xfrm>
            <a:off x="1502723" y="4724401"/>
            <a:ext cx="2731224" cy="2073618"/>
            <a:chOff x="1066800" y="3650382"/>
            <a:chExt cx="2307102" cy="2024063"/>
          </a:xfrm>
        </p:grpSpPr>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6" name="Group 45"/>
          <p:cNvGrpSpPr/>
          <p:nvPr/>
        </p:nvGrpSpPr>
        <p:grpSpPr>
          <a:xfrm>
            <a:off x="4551319" y="4724401"/>
            <a:ext cx="2731224" cy="2073618"/>
            <a:chOff x="1066800" y="3650382"/>
            <a:chExt cx="2307102" cy="2024063"/>
          </a:xfrm>
        </p:grpSpPr>
        <p:pic>
          <p:nvPicPr>
            <p:cNvPr id="47"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1685319" y="4394172"/>
              <a:ext cx="1447800" cy="1107996"/>
            </a:xfrm>
            <a:prstGeom prst="rect">
              <a:avLst/>
            </a:prstGeom>
            <a:noFill/>
          </p:spPr>
          <p:txBody>
            <a:bodyPr wrap="square" rtlCol="0">
              <a:spAutoFit/>
            </a:bodyPr>
            <a:lstStyle/>
            <a:p>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uc</a:t>
              </a:r>
            </a:p>
          </p:txBody>
        </p:sp>
      </p:grpSp>
      <p:grpSp>
        <p:nvGrpSpPr>
          <p:cNvPr id="49" name="Group 48"/>
          <p:cNvGrpSpPr/>
          <p:nvPr/>
        </p:nvGrpSpPr>
        <p:grpSpPr>
          <a:xfrm>
            <a:off x="7520339" y="4688115"/>
            <a:ext cx="2731224" cy="2073618"/>
            <a:chOff x="1066800" y="3650382"/>
            <a:chExt cx="2307102" cy="2024063"/>
          </a:xfrm>
        </p:grpSpPr>
        <p:pic>
          <p:nvPicPr>
            <p:cNvPr id="5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1" y="2881939"/>
            <a:ext cx="304800" cy="304800"/>
          </a:xfrm>
          <a:prstGeom prst="rect">
            <a:avLst/>
          </a:prstGeom>
        </p:spPr>
      </p:pic>
      <p:pic>
        <p:nvPicPr>
          <p:cNvPr id="86"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1" y="3034339"/>
            <a:ext cx="304800" cy="304800"/>
          </a:xfrm>
          <a:prstGeom prst="rect">
            <a:avLst/>
          </a:prstGeom>
        </p:spPr>
      </p:pic>
      <p:pic>
        <p:nvPicPr>
          <p:cNvPr id="87"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1" y="3186739"/>
            <a:ext cx="304800" cy="304800"/>
          </a:xfrm>
          <a:prstGeom prst="rect">
            <a:avLst/>
          </a:prstGeom>
        </p:spPr>
      </p:pic>
      <p:pic>
        <p:nvPicPr>
          <p:cNvPr id="8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1" y="3339139"/>
            <a:ext cx="304800" cy="304800"/>
          </a:xfrm>
          <a:prstGeom prst="rect">
            <a:avLst/>
          </a:prstGeom>
        </p:spPr>
      </p:pic>
      <p:pic>
        <p:nvPicPr>
          <p:cNvPr id="89"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1" y="3491539"/>
            <a:ext cx="304800" cy="304800"/>
          </a:xfrm>
          <a:prstGeom prst="rect">
            <a:avLst/>
          </a:prstGeom>
        </p:spPr>
      </p:pic>
      <p:pic>
        <p:nvPicPr>
          <p:cNvPr id="9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1" y="3643939"/>
            <a:ext cx="304800" cy="304800"/>
          </a:xfrm>
          <a:prstGeom prst="rect">
            <a:avLst/>
          </a:prstGeom>
        </p:spPr>
      </p:pic>
    </p:spTree>
    <p:extLst>
      <p:ext uri="{BB962C8B-B14F-4D97-AF65-F5344CB8AC3E}">
        <p14:creationId xmlns:p14="http://schemas.microsoft.com/office/powerpoint/2010/main" val="1630140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89"/>
                                        </p:tgtEl>
                                      </p:cBhvr>
                                    </p:cmd>
                                  </p:childTnLst>
                                </p:cTn>
                              </p:par>
                              <p:par>
                                <p:cTn id="7" presetID="0" presetClass="path" presetSubtype="0" accel="50000" decel="50000" fill="hold" nodeType="withEffect">
                                  <p:stCondLst>
                                    <p:cond delay="0"/>
                                  </p:stCondLst>
                                  <p:childTnLst>
                                    <p:animMotion origin="layout" path="M 3.33333E-6 -3.33333E-6 C 0.02194 0.00903 0.04347 0.01667 0.06694 0.02523 C 0.09861 0.03727 0.04986 0.02616 0.09194 0.03727 C 0.13264 0.04769 0.17611 0.05625 0.2175 0.05996 C 0.22805 0.06436 0.24027 0.06598 0.25055 0.07199 C 0.26597 0.08125 0.27416 0.09977 0.29291 0.10556 C 0.30375 0.12477 0.33458 0.14676 0.35277 0.15533 C 0.37125 0.16343 0.35555 0.15255 0.37333 0.16343 C 0.38083 0.16922 0.39083 0.17269 0.39805 0.17848 C 0.41847 0.19514 0.39055 0.18033 0.41833 0.1926 C 0.42639 0.20741 0.4293 0.20116 0.44097 0.21042 C 0.44875 0.21667 0.46291 0.23866 0.46819 0.24861 C 0.48764 0.28172 0.49569 0.31968 0.51111 0.35556 C 0.515 0.36389 0.51972 0.37246 0.52361 0.38125 C 0.52944 0.39445 0.53194 0.41019 0.53639 0.42408 C 0.53694 0.42755 0.53764 0.43033 0.53833 0.43357 C 0.54069 0.43959 0.55152 0.44792 0.55152 0.44815 C 0.55416 0.45857 0.55236 0.45371 0.55708 0.4632 " pathEditMode="relative" rAng="0" ptsTypes="AAAAAAAAAAAAAAAAAA">
                                      <p:cBhvr>
                                        <p:cTn id="8" dur="2000" fill="hold"/>
                                        <p:tgtEl>
                                          <p:spTgt spid="8"/>
                                        </p:tgtEl>
                                        <p:attrNameLst>
                                          <p:attrName>ppt_x</p:attrName>
                                          <p:attrName>ppt_y</p:attrName>
                                        </p:attrNameLst>
                                      </p:cBhvr>
                                      <p:rCtr x="27847" y="23148"/>
                                    </p:animMotion>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14" fill="hold"/>
                                        <p:tgtEl>
                                          <p:spTgt spid="90"/>
                                        </p:tgtEl>
                                      </p:cBhvr>
                                    </p:cmd>
                                  </p:childTnLst>
                                </p:cTn>
                              </p:par>
                              <p:par>
                                <p:cTn id="14" presetID="0" presetClass="path" presetSubtype="0" accel="50000" decel="50000" fill="hold" nodeType="withEffect">
                                  <p:stCondLst>
                                    <p:cond delay="0"/>
                                  </p:stCondLst>
                                  <p:childTnLst>
                                    <p:animMotion origin="layout" path="M -2.22222E-6 -3.33333E-6 C 0.02014 0.00903 0.04056 0.01621 0.06209 0.025 C 0.09125 0.03658 0.04611 0.0257 0.08528 0.03658 C 0.12278 0.04676 0.16306 0.05486 0.20139 0.05903 C 0.21125 0.06273 0.22264 0.06459 0.23153 0.07037 C 0.24625 0.0794 0.25361 0.09769 0.27097 0.10348 C 0.28097 0.12199 0.30945 0.14375 0.32667 0.15186 C 0.34375 0.15973 0.32889 0.14908 0.34542 0.15996 C 0.35236 0.16551 0.36181 0.16875 0.36861 0.17454 C 0.38722 0.19098 0.36111 0.17616 0.38695 0.18843 C 0.39472 0.20255 0.39722 0.19653 0.4075 0.20556 C 0.41528 0.21181 0.42847 0.23311 0.43361 0.24283 C 0.45139 0.27523 0.45875 0.3125 0.47306 0.34723 C 0.47653 0.35533 0.48111 0.36389 0.48472 0.37223 C 0.48986 0.38519 0.49222 0.4007 0.49597 0.41436 C 0.49681 0.4176 0.49778 0.42037 0.49847 0.42338 C 0.50014 0.4294 0.51042 0.43727 0.51042 0.4375 C 0.51278 0.44792 0.51125 0.44306 0.51528 0.45209 " pathEditMode="relative" rAng="0" ptsTypes="AAAAAAAAAAAAAAAAAA">
                                      <p:cBhvr>
                                        <p:cTn id="15" dur="2000" fill="hold"/>
                                        <p:tgtEl>
                                          <p:spTgt spid="64"/>
                                        </p:tgtEl>
                                        <p:attrNameLst>
                                          <p:attrName>ppt_x</p:attrName>
                                          <p:attrName>ppt_y</p:attrName>
                                        </p:attrNameLst>
                                      </p:cBhvr>
                                      <p:rCtr x="25764" y="22593"/>
                                    </p:animMotion>
                                  </p:childTnLst>
                                </p:cTn>
                              </p:par>
                            </p:childTnLst>
                          </p:cTn>
                        </p:par>
                      </p:childTnLst>
                    </p:cTn>
                  </p:par>
                </p:childTnLst>
              </p:cTn>
              <p:nextCondLst>
                <p:cond evt="onClick" delay="0">
                  <p:tgtEl>
                    <p:spTgt spid="64"/>
                  </p:tgtEl>
                </p:cond>
              </p:nextCondLst>
            </p:seq>
            <p:seq concurrent="1" nextAc="seek">
              <p:cTn id="16" restart="whenNotActive" fill="hold" evtFilter="cancelBubble" nodeType="interactiveSeq">
                <p:stCondLst>
                  <p:cond evt="onClick" delay="0">
                    <p:tgtEl>
                      <p:spTgt spid="6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414" fill="hold"/>
                                        <p:tgtEl>
                                          <p:spTgt spid="88"/>
                                        </p:tgtEl>
                                      </p:cBhvr>
                                    </p:cmd>
                                  </p:childTnLst>
                                </p:cTn>
                              </p:par>
                              <p:par>
                                <p:cTn id="21" presetID="0" presetClass="path" presetSubtype="0" accel="50000" decel="50000" fill="hold" nodeType="withEffect">
                                  <p:stCondLst>
                                    <p:cond delay="0"/>
                                  </p:stCondLst>
                                  <p:childTnLst>
                                    <p:animMotion origin="layout" path="M -4.44444E-6 3.33333E-6 C -0.00972 0.00879 -0.01888 0.0162 -0.02861 0.02477 C -0.04194 0.03611 -0.02125 0.02546 -0.03902 0.03611 C -0.05625 0.04652 -0.07416 0.05463 -0.09152 0.05856 C -0.09597 0.06227 -0.10111 0.06435 -0.10527 0.07014 C -0.11194 0.07916 -0.11527 0.09722 -0.12305 0.10301 C -0.1275 0.12152 -0.14055 0.14328 -0.14819 0.15092 C -0.15583 0.15879 -0.14944 0.14861 -0.15666 0.15926 C -0.15986 0.16458 -0.16416 0.16805 -0.16722 0.17361 C -0.17555 0.19004 -0.16388 0.17546 -0.17541 0.1875 C -0.17916 0.20162 -0.18 0.1956 -0.18486 0.20486 C -0.18847 0.21064 -0.19444 0.23194 -0.19652 0.24166 C -0.20458 0.27384 -0.20805 0.31088 -0.21444 0.3456 C -0.21597 0.35393 -0.21819 0.36203 -0.21972 0.37037 C -0.22222 0.38356 -0.22333 0.39884 -0.225 0.41227 C -0.22527 0.41574 -0.22569 0.41852 -0.22597 0.42129 C -0.2268 0.42754 -0.23138 0.43518 -0.23138 0.43564 C -0.23236 0.44583 -0.2318 0.4412 -0.23319 0.45 " pathEditMode="relative" rAng="0" ptsTypes="AAAAAAAAAAAAAAAAAA">
                                      <p:cBhvr>
                                        <p:cTn id="22" dur="2000" fill="hold"/>
                                        <p:tgtEl>
                                          <p:spTgt spid="67"/>
                                        </p:tgtEl>
                                        <p:attrNameLst>
                                          <p:attrName>ppt_x</p:attrName>
                                          <p:attrName>ppt_y</p:attrName>
                                        </p:attrNameLst>
                                      </p:cBhvr>
                                      <p:rCtr x="-11667" y="22500"/>
                                    </p:animMotion>
                                  </p:childTnLst>
                                </p:cTn>
                              </p:par>
                            </p:childTnLst>
                          </p:cTn>
                        </p:par>
                      </p:childTnLst>
                    </p:cTn>
                  </p:par>
                </p:childTnLst>
              </p:cTn>
              <p:nextCondLst>
                <p:cond evt="onClick" delay="0">
                  <p:tgtEl>
                    <p:spTgt spid="67"/>
                  </p:tgtEl>
                </p:cond>
              </p:nextCondLst>
            </p:seq>
            <p:seq concurrent="1" nextAc="seek">
              <p:cTn id="23" restart="whenNotActive" fill="hold" evtFilter="cancelBubble" nodeType="interactiveSeq">
                <p:stCondLst>
                  <p:cond evt="onClick" delay="0">
                    <p:tgtEl>
                      <p:spTgt spid="7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414" fill="hold"/>
                                        <p:tgtEl>
                                          <p:spTgt spid="87"/>
                                        </p:tgtEl>
                                      </p:cBhvr>
                                    </p:cmd>
                                  </p:childTnLst>
                                </p:cTn>
                              </p:par>
                              <p:par>
                                <p:cTn id="28" presetID="0" presetClass="path" presetSubtype="0" accel="50000" decel="50000" fill="hold" nodeType="withEffect">
                                  <p:stCondLst>
                                    <p:cond delay="0"/>
                                  </p:stCondLst>
                                  <p:childTnLst>
                                    <p:animMotion origin="layout" path="M -4.44444E-6 4.44444E-6 C -0.01097 0.00856 -0.02166 0.01597 -0.03263 0.0243 C -0.04777 0.03564 -0.02444 0.02523 -0.04486 0.03564 C -0.06444 0.0456 -0.08513 0.0537 -0.105 0.0581 C -0.11013 0.06134 -0.11611 0.06319 -0.12069 0.06898 C -0.12861 0.078 -0.13222 0.09583 -0.14125 0.10185 C -0.14652 0.11967 -0.16125 0.1412 -0.17013 0.14907 C -0.17902 0.15648 -0.17125 0.14606 -0.18 0.15717 C -0.18361 0.1625 -0.18847 0.16527 -0.19194 0.17129 C -0.20166 0.1875 -0.18805 0.17268 -0.20166 0.18518 C -0.20555 0.19884 -0.20694 0.19282 -0.2125 0.20162 C -0.21638 0.20787 -0.22291 0.2287 -0.22569 0.23819 C -0.23486 0.27037 -0.23875 0.30694 -0.24625 0.3405 C -0.24805 0.34861 -0.25027 0.35694 -0.25222 0.3655 C -0.25486 0.378 -0.25638 0.39328 -0.25833 0.40694 C -0.25875 0.40995 -0.25902 0.4125 -0.25944 0.41527 C -0.26027 0.42152 -0.26555 0.42916 -0.26555 0.42939 C -0.2668 0.43958 -0.26597 0.43495 -0.26777 0.44375 " pathEditMode="relative" rAng="0" ptsTypes="AAAAAAAAAAAAAAAAAA">
                                      <p:cBhvr>
                                        <p:cTn id="29" dur="2000" fill="hold"/>
                                        <p:tgtEl>
                                          <p:spTgt spid="70"/>
                                        </p:tgtEl>
                                        <p:attrNameLst>
                                          <p:attrName>ppt_x</p:attrName>
                                          <p:attrName>ppt_y</p:attrName>
                                        </p:attrNameLst>
                                      </p:cBhvr>
                                      <p:rCtr x="-13389" y="22176"/>
                                    </p:animMotion>
                                  </p:childTnLst>
                                </p:cTn>
                              </p:par>
                            </p:childTnLst>
                          </p:cTn>
                        </p:par>
                      </p:childTnLst>
                    </p:cTn>
                  </p:par>
                </p:childTnLst>
              </p:cTn>
              <p:nextCondLst>
                <p:cond evt="onClick" delay="0">
                  <p:tgtEl>
                    <p:spTgt spid="70"/>
                  </p:tgtEl>
                </p:cond>
              </p:nextCondLst>
            </p:seq>
            <p:seq concurrent="1" nextAc="seek">
              <p:cTn id="30" restart="whenNotActive" fill="hold" evtFilter="cancelBubble" nodeType="interactiveSeq">
                <p:stCondLst>
                  <p:cond evt="onClick" delay="0">
                    <p:tgtEl>
                      <p:spTgt spid="7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414" fill="hold"/>
                                        <p:tgtEl>
                                          <p:spTgt spid="86"/>
                                        </p:tgtEl>
                                      </p:cBhvr>
                                    </p:cmd>
                                  </p:childTnLst>
                                </p:cTn>
                              </p:par>
                              <p:par>
                                <p:cTn id="35" presetID="0" presetClass="path" presetSubtype="0" accel="50000" decel="50000" fill="hold" nodeType="withEffect">
                                  <p:stCondLst>
                                    <p:cond delay="0"/>
                                  </p:stCondLst>
                                  <p:childTnLst>
                                    <p:animMotion origin="layout" path="M 4.44444E-6 3.33333E-6 C -0.00584 0.00902 -0.01125 0.01643 -0.01709 0.02523 C -0.02459 0.03703 -0.01278 0.02592 -0.02306 0.03703 C -0.0332 0.04745 -0.04375 0.05602 -0.05403 0.06041 C -0.05653 0.06365 -0.05959 0.06574 -0.06209 0.07152 C -0.06598 0.08078 -0.06792 0.0993 -0.07264 0.10578 C -0.07528 0.1243 -0.08292 0.14676 -0.08723 0.15486 C -0.09181 0.1625 -0.08806 0.15185 -0.09237 0.16342 C -0.09431 0.16875 -0.09667 0.17199 -0.09848 0.17824 C -0.10348 0.19514 -0.09653 0.17963 -0.10334 0.19236 C -0.10556 0.20694 -0.10612 0.20023 -0.10903 0.20972 C -0.11098 0.2162 -0.11445 0.2375 -0.11584 0.24722 C -0.12056 0.28078 -0.1225 0.31875 -0.12625 0.35393 C -0.12723 0.3625 -0.12848 0.37106 -0.12945 0.37986 C -0.13084 0.39282 -0.13153 0.40879 -0.1325 0.42291 C -0.13278 0.42615 -0.13306 0.4287 -0.13306 0.43148 C -0.13362 0.43819 -0.13625 0.44606 -0.13625 0.44629 C -0.13695 0.45694 -0.13653 0.45231 -0.13723 0.46111 " pathEditMode="relative" rAng="0" ptsTypes="AAAAAAAAAAAAAAAAAA">
                                      <p:cBhvr>
                                        <p:cTn id="36" dur="2000" fill="hold"/>
                                        <p:tgtEl>
                                          <p:spTgt spid="73"/>
                                        </p:tgtEl>
                                        <p:attrNameLst>
                                          <p:attrName>ppt_x</p:attrName>
                                          <p:attrName>ppt_y</p:attrName>
                                        </p:attrNameLst>
                                      </p:cBhvr>
                                      <p:rCtr x="-6861" y="23056"/>
                                    </p:animMotion>
                                  </p:child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1.11111E-6 3.7037E-7 C -0.01847 0.00926 -0.03083 0.0169 -0.03695 0.02593 C -0.06153 0.03796 -0.03083 0.02662 -0.05542 0.03796 C -0.08611 0.04884 -0.11681 0.05718 -0.14125 0.06157 C -0.1475 0.06528 -0.15361 0.06759 -0.15972 0.07338 C -0.17208 0.08287 -0.1782 0.10185 -0.19042 0.10787 C -0.20278 0.12731 -0.215 0.15023 -0.23347 0.15833 C -0.23958 0.16667 -0.23347 0.15579 -0.23958 0.1669 C -0.2457 0.17268 -0.25181 0.17616 -0.25181 0.18218 C -0.27028 0.19931 -0.25181 0.1838 -0.27028 0.19653 C -0.27639 0.21157 -0.27639 0.20509 -0.2825 0.21458 C -0.29486 0.22106 -0.30097 0.24306 -0.30097 0.25324 C -0.31333 0.28727 -0.31945 0.32593 -0.33167 0.36227 C -0.33167 0.37106 -0.33792 0.37963 -0.33792 0.38866 C -0.33792 0.40208 -0.34403 0.41829 -0.34403 0.43241 C -0.34403 0.43588 -0.34403 0.43866 -0.34403 0.44167 C -0.35625 0.44838 -0.36222 0.45625 -0.36222 0.45648 C -0.36222 0.46759 -0.36222 0.4625 -0.36222 0.47176 " pathEditMode="relative" rAng="0" ptsTypes="AAAAAAAAAAAAAAAAAA">
                                      <p:cBhvr>
                                        <p:cTn id="41" dur="2000" fill="hold"/>
                                        <p:tgtEl>
                                          <p:spTgt spid="76"/>
                                        </p:tgtEl>
                                        <p:attrNameLst>
                                          <p:attrName>ppt_x</p:attrName>
                                          <p:attrName>ppt_y</p:attrName>
                                        </p:attrNameLst>
                                      </p:cBhvr>
                                      <p:rCtr x="-18111" y="23588"/>
                                    </p:animMotion>
                                  </p:childTnLst>
                                </p:cTn>
                              </p:par>
                              <p:par>
                                <p:cTn id="42" presetID="1" presetClass="mediacall" presetSubtype="0" fill="hold" nodeType="withEffect">
                                  <p:stCondLst>
                                    <p:cond delay="0"/>
                                  </p:stCondLst>
                                  <p:childTnLst>
                                    <p:cmd type="call" cmd="playFrom(0.0)">
                                      <p:cBhvr>
                                        <p:cTn id="43" dur="4414" fill="hold"/>
                                        <p:tgtEl>
                                          <p:spTgt spid="85"/>
                                        </p:tgtEl>
                                      </p:cBhvr>
                                    </p:cmd>
                                  </p:childTnLst>
                                </p:cTn>
                              </p:par>
                            </p:childTnLst>
                          </p:cTn>
                        </p:par>
                      </p:childTnLst>
                    </p:cTn>
                  </p:par>
                </p:childTnLst>
              </p:cTn>
              <p:nextCondLst>
                <p:cond evt="onClick" delay="0">
                  <p:tgtEl>
                    <p:spTgt spid="76"/>
                  </p:tgtEl>
                </p:cond>
              </p:nextCondLst>
            </p:seq>
            <p:audio>
              <p:cMediaNode vol="80000">
                <p:cTn id="44" fill="hold" display="0">
                  <p:stCondLst>
                    <p:cond delay="indefinite"/>
                  </p:stCondLst>
                  <p:endCondLst>
                    <p:cond evt="onStopAudio" delay="0">
                      <p:tgtEl>
                        <p:sldTgt/>
                      </p:tgtEl>
                    </p:cond>
                  </p:endCondLst>
                </p:cTn>
                <p:tgtEl>
                  <p:spTgt spid="85"/>
                </p:tgtEl>
              </p:cMediaNode>
            </p:audio>
            <p:audio>
              <p:cMediaNode vol="80000">
                <p:cTn id="45" fill="hold" display="0">
                  <p:stCondLst>
                    <p:cond delay="indefinite"/>
                  </p:stCondLst>
                  <p:endCondLst>
                    <p:cond evt="onStopAudio" delay="0">
                      <p:tgtEl>
                        <p:sldTgt/>
                      </p:tgtEl>
                    </p:cond>
                  </p:endCondLst>
                </p:cTn>
                <p:tgtEl>
                  <p:spTgt spid="86"/>
                </p:tgtEl>
              </p:cMediaNode>
            </p:audio>
            <p:audio>
              <p:cMediaNode vol="80000">
                <p:cTn id="46" fill="hold" display="0">
                  <p:stCondLst>
                    <p:cond delay="indefinite"/>
                  </p:stCondLst>
                  <p:endCondLst>
                    <p:cond evt="onStopAudio" delay="0">
                      <p:tgtEl>
                        <p:sldTgt/>
                      </p:tgtEl>
                    </p:cond>
                  </p:endCondLst>
                </p:cTn>
                <p:tgtEl>
                  <p:spTgt spid="87"/>
                </p:tgtEl>
              </p:cMediaNode>
            </p:audio>
            <p:audio>
              <p:cMediaNode vol="80000">
                <p:cTn id="47" fill="hold" display="0">
                  <p:stCondLst>
                    <p:cond delay="indefinite"/>
                  </p:stCondLst>
                  <p:endCondLst>
                    <p:cond evt="onStopAudio" delay="0">
                      <p:tgtEl>
                        <p:sldTgt/>
                      </p:tgtEl>
                    </p:cond>
                  </p:endCondLst>
                </p:cTn>
                <p:tgtEl>
                  <p:spTgt spid="88"/>
                </p:tgtEl>
              </p:cMediaNode>
            </p:audio>
            <p:audio>
              <p:cMediaNode vol="80000">
                <p:cTn id="48" fill="hold" display="0">
                  <p:stCondLst>
                    <p:cond delay="indefinite"/>
                  </p:stCondLst>
                  <p:endCondLst>
                    <p:cond evt="onStopAudio" delay="0">
                      <p:tgtEl>
                        <p:sldTgt/>
                      </p:tgtEl>
                    </p:cond>
                  </p:endCondLst>
                </p:cTn>
                <p:tgtEl>
                  <p:spTgt spid="89"/>
                </p:tgtEl>
              </p:cMediaNode>
            </p:audio>
            <p:audio>
              <p:cMediaNode vol="80000">
                <p:cTn id="49" fill="hold" display="0">
                  <p:stCondLst>
                    <p:cond delay="indefinite"/>
                  </p:stCondLst>
                  <p:endCondLst>
                    <p:cond evt="onStopAudio" delay="0">
                      <p:tgtEl>
                        <p:sldTgt/>
                      </p:tgtEl>
                    </p:cond>
                  </p:endCondLst>
                </p:cTn>
                <p:tgtEl>
                  <p:spTgt spid="9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72285" y="2641239"/>
            <a:ext cx="1068816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0070C0"/>
                </a:solidFill>
                <a:latin typeface="Arial-Rounded" pitchFamily="34" charset="0"/>
                <a:ea typeface="Arial-Rounded" pitchFamily="34" charset="0"/>
                <a:cs typeface="Arial-Rounded" pitchFamily="34" charset="0"/>
              </a:rPr>
              <a:t>Em hãy nói một câu có từ </a:t>
            </a:r>
            <a:r>
              <a:rPr lang="en-US" sz="9022" i="1">
                <a:solidFill>
                  <a:srgbClr val="FF0000"/>
                </a:solidFill>
                <a:latin typeface="Arial-Rounded" pitchFamily="34" charset="0"/>
                <a:ea typeface="Arial-Rounded" pitchFamily="34" charset="0"/>
                <a:cs typeface="Arial-Rounded" pitchFamily="34" charset="0"/>
              </a:rPr>
              <a:t>bác sĩ</a:t>
            </a:r>
            <a:r>
              <a:rPr lang="en-US" sz="9022">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90768" y="1853477"/>
            <a:ext cx="7430560" cy="1480726"/>
          </a:xfrm>
          <a:prstGeom prst="rect">
            <a:avLst/>
          </a:prstGeom>
          <a:noFill/>
        </p:spPr>
        <p:txBody>
          <a:bodyPr wrap="square" rtlCol="0">
            <a:spAutoFit/>
          </a:bodyPr>
          <a:lstStyle/>
          <a:p>
            <a:pPr algn="ctr" defTabSz="859353"/>
            <a:r>
              <a:rPr lang="en-US" sz="9022">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426" y="569426"/>
            <a:ext cx="5719148" cy="5719148"/>
          </a:xfrm>
          <a:prstGeom prst="rect">
            <a:avLst/>
          </a:prstGeom>
        </p:spPr>
      </p:pic>
    </p:spTree>
    <p:extLst>
      <p:ext uri="{BB962C8B-B14F-4D97-AF65-F5344CB8AC3E}">
        <p14:creationId xmlns:p14="http://schemas.microsoft.com/office/powerpoint/2010/main" val="379086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40840" y="850872"/>
            <a:ext cx="10312513" cy="51125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59353"/>
            <a:r>
              <a:rPr lang="en-US" sz="5075">
                <a:solidFill>
                  <a:prstClr val="white"/>
                </a:solidFill>
                <a:latin typeface="Arial-Rounded" pitchFamily="34" charset="0"/>
                <a:ea typeface="Arial-Rounded" pitchFamily="34" charset="0"/>
                <a:cs typeface="Arial-Rounded" pitchFamily="34" charset="0"/>
              </a:rPr>
              <a:t>	Nếu lên Tây Bắc, bạn hãy đến Sa Pa. Vào mùa hè, mỗi ngày ở đây như có bốn mùa. Sa Pa có Thác Bạc, có Cầu Mây, có các bản Tả Van, Tả Phìn, Sín Chải.</a:t>
            </a:r>
          </a:p>
        </p:txBody>
      </p:sp>
    </p:spTree>
    <p:extLst>
      <p:ext uri="{BB962C8B-B14F-4D97-AF65-F5344CB8AC3E}">
        <p14:creationId xmlns:p14="http://schemas.microsoft.com/office/powerpoint/2010/main" val="245777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563955" y="242147"/>
            <a:ext cx="5967889" cy="5495516"/>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899" y="5701856"/>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847808" y="5701856"/>
            <a:ext cx="6889663"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Đây là đâu?</a:t>
            </a:r>
          </a:p>
        </p:txBody>
      </p:sp>
      <p:sp>
        <p:nvSpPr>
          <p:cNvPr id="6" name="Title 1"/>
          <p:cNvSpPr txBox="1">
            <a:spLocks/>
          </p:cNvSpPr>
          <p:nvPr/>
        </p:nvSpPr>
        <p:spPr>
          <a:xfrm>
            <a:off x="272285" y="2641239"/>
            <a:ext cx="1068816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srgbClr val="0070C0"/>
                </a:solidFill>
                <a:latin typeface="Arial-Rounded" pitchFamily="34" charset="0"/>
                <a:ea typeface="Arial-Rounded" pitchFamily="34" charset="0"/>
                <a:cs typeface="Arial-Rounded" pitchFamily="34" charset="0"/>
              </a:rPr>
              <a:t>Em hãy nói một câu có từ chứ vần </a:t>
            </a:r>
            <a:r>
              <a:rPr lang="en-US" sz="9022" i="1">
                <a:solidFill>
                  <a:srgbClr val="FF0000"/>
                </a:solidFill>
                <a:latin typeface="Arial-Rounded" pitchFamily="34" charset="0"/>
                <a:ea typeface="Arial-Rounded" pitchFamily="34" charset="0"/>
                <a:cs typeface="Arial-Rounded" pitchFamily="34" charset="0"/>
              </a:rPr>
              <a:t>âc</a:t>
            </a:r>
            <a:r>
              <a:rPr lang="en-US" sz="9022">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395</Words>
  <Application>Microsoft Office PowerPoint</Application>
  <PresentationFormat>Custom</PresentationFormat>
  <Paragraphs>219</Paragraphs>
  <Slides>50</Slides>
  <Notes>25</Notes>
  <HiddenSlides>0</HiddenSlides>
  <MMClips>11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50</vt:i4>
      </vt:variant>
    </vt:vector>
  </HeadingPairs>
  <TitlesOfParts>
    <vt:vector size="70" baseType="lpstr">
      <vt:lpstr>SimSun</vt:lpstr>
      <vt:lpstr>.VnArial</vt:lpstr>
      <vt:lpstr>.VnCooper</vt:lpstr>
      <vt:lpstr>Arial</vt:lpstr>
      <vt:lpstr>Arial Rounded MT Bold</vt:lpstr>
      <vt:lpstr>Arial-Rounded</vt:lpstr>
      <vt:lpstr>Arrus-Black</vt:lpstr>
      <vt:lpstr>AvantGarde</vt:lpstr>
      <vt:lpstr>Bandit</vt:lpstr>
      <vt:lpstr>Calibri</vt:lpstr>
      <vt:lpstr>Calibri Light</vt:lpstr>
      <vt:lpstr>等线</vt:lpstr>
      <vt:lpstr>等线 Light</vt:lpstr>
      <vt:lpstr>DomCasual</vt:lpstr>
      <vt:lpstr>HP001 4 hàng</vt:lpstr>
      <vt:lpstr>HP001 4H</vt:lpstr>
      <vt:lpstr>Times New Roman</vt:lpstr>
      <vt:lpstr>2_Office Theme</vt:lpstr>
      <vt:lpstr>Office Theme</vt:lpstr>
      <vt:lpstr>1_Office Theme</vt:lpstr>
      <vt:lpstr>TIẾNG VIỆT 1</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OS</cp:lastModifiedBy>
  <cp:revision>127</cp:revision>
  <dcterms:created xsi:type="dcterms:W3CDTF">2020-07-22T10:07:00Z</dcterms:created>
  <dcterms:modified xsi:type="dcterms:W3CDTF">2024-11-17T01:01:23Z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