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1"/>
  </p:notesMasterIdLst>
  <p:sldIdLst>
    <p:sldId id="257" r:id="rId3"/>
    <p:sldId id="258" r:id="rId4"/>
    <p:sldId id="343" r:id="rId5"/>
    <p:sldId id="344" r:id="rId6"/>
    <p:sldId id="345" r:id="rId7"/>
    <p:sldId id="346" r:id="rId8"/>
    <p:sldId id="347" r:id="rId9"/>
    <p:sldId id="348" r:id="rId10"/>
    <p:sldId id="259" r:id="rId11"/>
    <p:sldId id="260" r:id="rId12"/>
    <p:sldId id="324" r:id="rId13"/>
    <p:sldId id="336" r:id="rId14"/>
    <p:sldId id="262" r:id="rId15"/>
    <p:sldId id="263" r:id="rId16"/>
    <p:sldId id="282" r:id="rId17"/>
    <p:sldId id="283" r:id="rId18"/>
    <p:sldId id="284" r:id="rId19"/>
    <p:sldId id="264" r:id="rId20"/>
    <p:sldId id="265" r:id="rId21"/>
    <p:sldId id="355" r:id="rId22"/>
    <p:sldId id="267" r:id="rId23"/>
    <p:sldId id="356" r:id="rId24"/>
    <p:sldId id="320" r:id="rId25"/>
    <p:sldId id="357" r:id="rId26"/>
    <p:sldId id="350" r:id="rId27"/>
    <p:sldId id="308" r:id="rId28"/>
    <p:sldId id="342" r:id="rId29"/>
    <p:sldId id="294" r:id="rId30"/>
    <p:sldId id="268" r:id="rId31"/>
    <p:sldId id="279" r:id="rId32"/>
    <p:sldId id="358" r:id="rId33"/>
    <p:sldId id="286" r:id="rId34"/>
    <p:sldId id="359" r:id="rId35"/>
    <p:sldId id="314" r:id="rId36"/>
    <p:sldId id="272" r:id="rId37"/>
    <p:sldId id="338" r:id="rId38"/>
    <p:sldId id="341" r:id="rId39"/>
    <p:sldId id="340" r:id="rId40"/>
    <p:sldId id="351" r:id="rId41"/>
    <p:sldId id="352" r:id="rId42"/>
    <p:sldId id="353" r:id="rId43"/>
    <p:sldId id="339" r:id="rId44"/>
    <p:sldId id="326" r:id="rId45"/>
    <p:sldId id="274" r:id="rId46"/>
    <p:sldId id="275" r:id="rId47"/>
    <p:sldId id="256" r:id="rId48"/>
    <p:sldId id="361" r:id="rId49"/>
    <p:sldId id="277" r:id="rId5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1EF"/>
    <a:srgbClr val="F3BBE7"/>
    <a:srgbClr val="DE8EA7"/>
    <a:srgbClr val="BD196F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8" autoAdjust="0"/>
    <p:restoredTop sz="92883" autoAdjust="0"/>
  </p:normalViewPr>
  <p:slideViewPr>
    <p:cSldViewPr>
      <p:cViewPr varScale="1">
        <p:scale>
          <a:sx n="63" d="100"/>
          <a:sy n="63" d="100"/>
        </p:scale>
        <p:origin x="688" y="3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6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học</a:t>
            </a:r>
            <a:r>
              <a:rPr lang="en-US" baseline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46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61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3"/>
            <a:ext cx="10337562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9" y="1600203"/>
            <a:ext cx="7176751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7" y="1600203"/>
            <a:ext cx="7178863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0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41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8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00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50"/>
            <a:ext cx="4001161" cy="116205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3"/>
            <a:ext cx="4001161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1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6" y="4800600"/>
            <a:ext cx="7297103" cy="566738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6" y="612775"/>
            <a:ext cx="72971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6" y="5367338"/>
            <a:ext cx="7297103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75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32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1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1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16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3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1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2114" rtl="0" eaLnBrk="1" latinLnBrk="0" hangingPunct="1"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3" indent="-342043" algn="l" defTabSz="912114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defTabSz="912114" rtl="0" eaLnBrk="1" latinLnBrk="0" hangingPunct="1">
        <a:spcBef>
          <a:spcPct val="20000"/>
        </a:spcBef>
        <a:buFont typeface="Arial" pitchFamily="34" charset="0"/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spcBef>
          <a:spcPct val="20000"/>
        </a:spcBef>
        <a:buFont typeface="Arial" pitchFamily="34" charset="0"/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spcBef>
          <a:spcPct val="20000"/>
        </a:spcBef>
        <a:buFont typeface="Arial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4.png"/><Relationship Id="rId12" Type="http://schemas.microsoft.com/office/2007/relationships/hdphoto" Target="../media/hdphoto8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5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microsoft.com/office/2007/relationships/hdphoto" Target="../media/hdphoto7.wdp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5.wdp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microsoft.com/office/2007/relationships/hdphoto" Target="../media/hdphoto7.wdp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1772" y="4383189"/>
            <a:ext cx="2018038" cy="937203"/>
          </a:xfrm>
          <a:prstGeom prst="rect">
            <a:avLst/>
          </a:prstGeom>
          <a:noFill/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7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66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8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7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69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4502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18038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430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 descr="Chế phẩm từ vi khuẩn iúp tăng năng suất đậu phụng lên hơn 30%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1"/>
          <a:stretch/>
        </p:blipFill>
        <p:spPr bwMode="auto">
          <a:xfrm>
            <a:off x="387064" y="644940"/>
            <a:ext cx="4191000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ạc với tác dụng của cây lạc và cách dùng cây lạc trị bệnh như thế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644940"/>
            <a:ext cx="6737934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6" b="14043"/>
          <a:stretch/>
        </p:blipFill>
        <p:spPr>
          <a:xfrm>
            <a:off x="2061700" y="0"/>
            <a:ext cx="7533590" cy="5019585"/>
          </a:xfrm>
          <a:prstGeom prst="rect">
            <a:avLst/>
          </a:prstGeom>
        </p:spPr>
      </p:pic>
      <p:pic>
        <p:nvPicPr>
          <p:cNvPr id="1030" name="Picture 6" descr="Có âm nhạc cuộc sống tươi đẹp hơn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8" y="-81135"/>
            <a:ext cx="6927273" cy="48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Cute Little Kid Girl Wear A Clothes Stock Vector - Illustration of  child, preparing: 18289917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89842" l="9314" r="83824">
                        <a14:foregroundMark x1="35525" y1="25625" x2="58655" y2="30438"/>
                        <a14:foregroundMark x1="43084" y1="33375" x2="46712" y2="3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2" b="176"/>
          <a:stretch/>
        </p:blipFill>
        <p:spPr bwMode="auto">
          <a:xfrm>
            <a:off x="3958630" y="-25400"/>
            <a:ext cx="3739727" cy="48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NG DỤNG CỦA QUẢ GẤ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38" y="23871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18" y="238710"/>
            <a:ext cx="6996588" cy="46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9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giãn</a:t>
            </a:r>
            <a:r>
              <a:rPr lang="en-US" sz="9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9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6986"/>
            <a:ext cx="7480300" cy="52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9149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pic>
        <p:nvPicPr>
          <p:cNvPr id="2050" name="Picture 2" descr="BS. Nguyễn Trung Nghĩ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13" y="304800"/>
            <a:ext cx="2826705" cy="40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2119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pic>
        <p:nvPicPr>
          <p:cNvPr id="3074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51" y="145135"/>
            <a:ext cx="7240136" cy="50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9777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4" name="Picture 10" descr="CÔNG DỤNG CỦA QUẢ G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02" y="575286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71032"/>
            <a:ext cx="6189777" cy="41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pic>
        <p:nvPicPr>
          <p:cNvPr id="5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3" y="1752600"/>
            <a:ext cx="3352234" cy="2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69" y="1295400"/>
            <a:ext cx="4039168" cy="27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S. Nguyễn Trung Nghĩ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7" y="972457"/>
            <a:ext cx="2248636" cy="32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23919" y="5943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35309" y="59436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758755" y="594359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83562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30145" y="48189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34922" y="48189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58021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7825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31741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6095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82564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52880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80818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31271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532097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4" y="-30885"/>
            <a:ext cx="6800273" cy="47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5" y="1029118"/>
            <a:ext cx="1964540" cy="2485098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1090478"/>
            <a:ext cx="2209800" cy="242373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1090479"/>
            <a:ext cx="1981526" cy="2423738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3646362"/>
            <a:ext cx="2026719" cy="235356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4" y="3606868"/>
            <a:ext cx="1964540" cy="2393057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3606868"/>
            <a:ext cx="2209799" cy="2393057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696775" y="278015"/>
            <a:ext cx="3021944" cy="941185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228643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A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971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42031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Â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99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12687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14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Ă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-131207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7519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bá</a:t>
            </a:r>
            <a:r>
              <a:rPr lang="vi-VN" sz="287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618" y="-17449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6516" y="-23139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9" y="-995104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35619" y="2548546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bá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953E-6 -3.7037E-6 L 0.01174 -0.0375 L 0.02114 -0.06805 L 0.03524 -0.12222 L 0.04856 -0.16805 L 0.06031 -0.20833 L 0.06971 -0.24305 L 0.07441 -0.26111 L 0.07911 -0.27916 L 0.08302 -0.3 L 0.08616 -0.31666 L 0.08772 -0.34166 L 0.08929 -0.36111 L 0.08929 -0.37916 L 0.08851 -0.39583 L 0.08381 -0.41389 L 0.07754 -0.42083 L 0.06971 -0.42361 L 0.05953 -0.41805 L 0.05326 -0.40694 L 0.04699 -0.39027 L 0.04151 -0.36527 L 0.03759 -0.34305 L 0.03446 -0.29722 L 0.03368 -0.24861 L 0.03211 -0.18865 L 0.03368 -0.11527 L 0.03289 -0.0375 L 0.03524 0.0125 L 0.03916 0.04861 L 0.0436 0.06736 L 0.05091 0.08334 L 0.06266 0.09445 L 0.07676 0.09584 L 0.09399 0.08473 L 0.10574 0.05556 L 0.11279 0.02778 L 0.11592 -0.00277 L 0.11827 -0.03055 L 0.11749 -0.05694 L 0.11436 -0.08194 L 0.11122 -0.09166 L 0.10574 -0.09722 L 0.09791 -0.1 L 0.09321 -0.09722 L 0.09242 -0.08611 L 0.09556 -0.07083 L 0.10261 -0.06111 L 0.11436 -0.05555 L 0.12767 -0.05555 L 0.14647 -0.0625 L 0.15352 -0.06666 L 0.16057 -0.07916 L 0.16684 -0.09027 L 0.17702 -0.09722 L 0.18798 -0.10277 L 0.19895 -0.1 L 0.20992 -0.09166 L 0.21775 -0.07916 L 0.2107 -0.09027 L 0.20208 -0.09722 L 0.1919 -0.10139 L 0.18094 -0.09861 L 0.16919 -0.09305 L 0.16449 -0.08611 L 0.15665 -0.07083 L 0.15274 -0.06389 L 0.14725 -0.04722 L 0.14334 -0.02361 L 0.14334 -0.00139 L 0.14412 0.01945 L 0.14725 0.04167 L 0.15274 0.05973 L 0.16214 0.08056 L 0.17467 0.09306 L 0.18955 0.09723 L 0.20678 0.09167 L 0.21462 0.07778 L 0.22402 0.0625 L 0.23107 0.03611 L 0.23498 0.0125 L 0.23498 -0.00694 L 0.23342 -0.02777 L 0.23107 -0.04861 L 0.22402 -0.06527 L 0.21775 -0.08055 " pathEditMode="relative" rAng="0" ptsTypes="AAAAAAAAAAAAAAAAAAAAAAAAAAAAAAAAAAAAAAAAAAAAAAAAAAAAAAAAAAAAAAAAAAAAAAAAAAAAAAAAAAAAAA">
                                      <p:cBhvr>
                                        <p:cTn id="11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9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7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22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-2.22222E-6 L -0.02689 0.04769 " pathEditMode="relative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55061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32965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jắ</a:t>
            </a:r>
            <a:r>
              <a:rPr lang="vi-VN" sz="287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429" y="-210675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5919" y="-16668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670" y="-901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4104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5734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jắ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043E-6 1.85185E-6 L 0.00678 -0.01852 L 0.01775 -0.03611 L 0.02714 -0.04259 L 0.03654 -0.04537 L 0.04385 -0.04259 L 0.05168 -0.03519 L 0.05638 -0.02593 L 0.05847 -0.01389 L 0.06055 -0.00185 L 0.06108 0.01666 L 0.06108 0.16204 L 0.06108 0.09444 L 0.06943 0.05185 L 0.0783 0.01666 L 0.0877 -0.01111 L 0.09762 -0.03148 L 0.10858 -0.04445 L 0.11589 -0.0463 L 0.12477 -0.0463 L 0.1326 -0.04167 L 0.13625 -0.03611 L 0.14043 -0.02685 L 0.14461 -0.00648 L 0.14565 0.01574 L 0.14565 0.16111 L 0.14722 0.08611 L 0.16131 0.03055 L 0.17071 0.00092 L 0.17958 -0.01945 L 0.19002 -0.03611 L 0.19994 -0.0463 L 0.21091 -0.04722 L 0.21926 -0.04167 L 0.22657 -0.03241 L 0.23074 -0.01574 L 0.23179 -0.00093 L 0.23179 0.10185 L 0.23388 0.13611 L 0.23805 0.14722 L 0.24432 0.15463 L 0.25267 0.1537 L 0.25998 0.14907 L 0.2699 0.13796 L 0.28138 0.11204 L 0.29183 0.075 L 0.29496 0.04722 L 0.299 0.0206 L 0.30853 -0.01019 L 0.31845 -0.02963 L 0.32576 -0.03704 L 0.33516 -0.04352 L 0.34194 -0.04537 L 0.35082 -0.04445 L 0.36074 -0.03796 L 0.36439 -0.03334 L 0.35343 -0.04259 L 0.34455 -0.04445 L 0.33463 -0.04259 C 0.33111 -0.04074 0.32772 -0.03889 0.32419 -0.03704 C 0.32367 -0.03681 0.32263 -0.03611 0.32263 -0.03588 L 0.31375 -0.02222 L 0.30801 -0.00926 L 0.3007 0.01759 L 0.29809 0.03426 L 0.29705 0.05926 L 0.29809 0.07963 L 0.30135 0.10046 L 0.30488 0.11574 L 0.31219 0.12963 L 0.32263 0.14259 L 0.33307 0.15185 L 0.34403 0.15278 L 0.35708 0.14629 L 0.36961 0.13148 L 0.37796 0.10092 L 0.38162 0.06018 L 0.3811 0.03241 L 0.37744 0.00555 L 0.37379 -0.01111 L 0.36909 -0.02222 L 0.36439 -0.03334 " pathEditMode="relative" rAng="0" ptsTypes="AAAAAAAAAAAAAAAAAAAAAAAAAAAAAAAAAAAAAAAAAAAAAAAAAAAAAAAAAAffAAAAAAAAAAAAAAAAAAAAAA">
                                      <p:cBhvr>
                                        <p:cTn id="11" dur="1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1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22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9486E-6 7.40741E-6 L 0.00783 0.01251 L 0.01644 0.02084 L 0.02505 0.02084 L 0.03288 0.01528 L 0.04306 7.40741E-6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7.40741E-6 L -0.02767 0.04908 " pathEditMode="relative" ptsTypes="AA">
                                      <p:cBhvr>
                                        <p:cTn id="4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75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6442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 gấ</a:t>
            </a:r>
            <a:r>
              <a:rPr lang="vi-VN" sz="287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3602" y="-1460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36" y="-1023258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477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3377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2084" y="-20991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1444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gấ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9591E-6 2.96296E-6 L -0.00875 -0.01551 L -0.01319 -0.02107 L -0.02011 -0.02547 L -0.03003 -0.02662 L -0.03694 -0.02547 L -0.04451 -0.02338 L -0.0513 -0.01968 L -0.05913 -0.00949 L -0.0667 0.00509 L -0.07232 0.0206 L -0.07584 0.03727 L -0.07897 0.06134 L -0.07793 0.0919 L -0.0748 0.1169 L -0.06436 0.14375 L -0.05261 0.16134 L -0.04321 0.17037 L -0.03003 0.17361 L -0.01632 0.1669 L -0.00274 0.14166 L 0.00665 0.11389 L 0.00796 0.08287 L 0.00848 0.06273 L 0.00848 0.03958 L 0.00378 0.01782 L -0.00496 -0.0088 " pathEditMode="relative" rAng="0" ptsTypes="AAAAAAAAAAAAAAAAAAAAAAAAAAA">
                                      <p:cBhvr>
                                        <p:cTn id="11" dur="1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564E-6 1.82134E-6 L -4.8564E-6 0.37537 L -0.00182 0.41425 L -0.00561 0.45545 L -0.01122 0.48438 L -0.01997 0.50544 L -0.02872 0.51886 L -0.03877 0.52441 L -0.04255 0.52441 L -0.04882 0.51655 L -0.05509 0.50104 L -0.05639 0.47095 L -0.05378 0.43879 L -0.04882 0.39667 L -0.03942 0.34668 L -0.0231 0.29206 L -4.8564E-6 0.23096 L 0.02638 0.17334 L 0.04074 0.13099 L 0.04583 0.10229 L 0.04896 0.06665 L 0.05836 0.04004 L 0.07155 0.01666 L 0.08525 0.00555 L 0.10027 0.00555 L 0.11345 0.01666 L 0.12168 0.02893 L 0.10914 0.01226 L 0.10027 0.00555 L 0.08525 0.00555 L 0.07024 0.01782 L 0.05901 0.03772 L 0.05144 0.05554 L 0.04648 0.08447 L 0.047 0.12451 L 0.05209 0.1532 L 0.05771 0.17334 L 0.06711 0.18884 L 0.07716 0.19856 L 0.08865 0.2018 L 0.10105 0.20111 L 0.11175 0.19347 L 0.1192 0.18167 L 0.12468 0.16362 L 0.12977 0.12913 L 0.1316 0.09257 L 0.12807 0.05508 L 0.12416 0.04027 L 0.11906 0.02661 " pathEditMode="relative" rAng="0" ptsTypes="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0" y="26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33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3.33333E-6 L 0.00731 -0.00741 L 0.01671 -0.01759 L 0.02297 -0.02778 L 0.02663 -0.03519 L 0.0329 -0.02222 L 0.03968 -0.01204 L 0.05169 3.33333E-6 " pathEditMode="relative" ptsTypes="AAAAAA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3.33333E-6 L -0.02741 0.04861 " pathEditMode="relative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699907"/>
              </p:ext>
            </p:extLst>
          </p:nvPr>
        </p:nvGraphicFramePr>
        <p:xfrm>
          <a:off x="215396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3718" y="999034"/>
            <a:ext cx="65381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18000">
                <a:solidFill>
                  <a:srgbClr val="FF0000"/>
                </a:solidFill>
                <a:latin typeface="HP001 4 hàng"/>
              </a:rPr>
              <a:t>‼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514" y="1004661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18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985" y="4655434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18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47319" y="2850331"/>
            <a:ext cx="413804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719" y="3124200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dirty="0" err="1">
                <a:solidFill>
                  <a:srgbClr val="FF0000"/>
                </a:solidFill>
                <a:latin typeface="HP001 4H"/>
                <a:ea typeface="HP001 4H"/>
              </a:rPr>
              <a:t>Ǻắc</a:t>
            </a:r>
            <a:r>
              <a:rPr lang="en-US" sz="18000" dirty="0">
                <a:solidFill>
                  <a:srgbClr val="FF0000"/>
                </a:solidFill>
                <a:latin typeface="HP001 4H"/>
                <a:ea typeface="HP001 4H"/>
              </a:rPr>
              <a:t> </a:t>
            </a:r>
            <a:r>
              <a:rPr lang="en-US" sz="18000" dirty="0" err="1">
                <a:solidFill>
                  <a:srgbClr val="FF0000"/>
                </a:solidFill>
                <a:latin typeface="HP001 4H"/>
                <a:ea typeface="HP001 4H"/>
              </a:rPr>
              <a:t>áo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363536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759" y="3978493"/>
            <a:ext cx="11277600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9000">
                <a:solidFill>
                  <a:srgbClr val="FF0000"/>
                </a:solidFill>
                <a:latin typeface="HP001 4H"/>
                <a:ea typeface="HP001 4H"/>
              </a:rPr>
              <a:t>Ǻắc áo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905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7886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ả gấc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368790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4440" y="3978493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90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ả gấc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47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26389" r="30392" b="20238"/>
          <a:stretch/>
        </p:blipFill>
        <p:spPr bwMode="auto">
          <a:xfrm>
            <a:off x="1585119" y="457199"/>
            <a:ext cx="7848600" cy="53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4014" b="64655"/>
          <a:stretch/>
        </p:blipFill>
        <p:spPr>
          <a:xfrm>
            <a:off x="1378588" y="-1"/>
            <a:ext cx="9101651" cy="4339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5225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348494" y="4870349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70919" y="6130001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298343" y="5033097"/>
            <a:ext cx="96948" cy="4182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96235" y="398581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0773691" y="393834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673528" y="4364324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52977" y="6287610"/>
            <a:ext cx="141942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0513463" y="4792162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231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 Bắc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82381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Phìn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7067" y="44958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 Chải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047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3119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Van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 Kinh Nghiệm Du Lịch Sapa Mùa Hè Không Phải Ai Cũng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" y="20115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pa] Thác Bạc - Dải Lụa Trắng Giữa Núi Rừng Tây Bắc - Khám Phá Di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457200"/>
            <a:ext cx="4798961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ác Bạc ở Sapa - mỗi cung bậc là từng cảm xúc lan tỏa | Viet Fun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454522"/>
            <a:ext cx="4795407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52119" y="0"/>
            <a:ext cx="3709813" cy="90904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nh nghiệm du lịch Bản Tả Phìn - thị trấn Sapa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838200"/>
            <a:ext cx="8678607" cy="57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84142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Van</a:t>
            </a:r>
          </a:p>
        </p:txBody>
      </p:sp>
    </p:spTree>
    <p:extLst>
      <p:ext uri="{BB962C8B-B14F-4D97-AF65-F5344CB8AC3E}">
        <p14:creationId xmlns:p14="http://schemas.microsoft.com/office/powerpoint/2010/main" val="3066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47119" y="2590800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Phìn</a:t>
            </a:r>
          </a:p>
        </p:txBody>
      </p:sp>
      <p:pic>
        <p:nvPicPr>
          <p:cNvPr id="9218" name="Picture 2" descr="Khám phá Bản Tả Phìn Sapa - ChuduInf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524000"/>
            <a:ext cx="7287312" cy="46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Ẻ ĐẸP HOANG SƠ CỦA BẢN SÍN CHẢI -S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211360"/>
            <a:ext cx="5762625" cy="37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u lịch Sapa tới bản Sín Chải bình d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2667000"/>
            <a:ext cx="5204563" cy="39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5919" y="5579823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6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</a:t>
            </a:r>
            <a:r>
              <a:rPr lang="en-US" sz="6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Chải</a:t>
            </a:r>
            <a:endParaRPr lang="en-US" sz="60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Tỉnh nào của nước ta được nhắc đến trong bài?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0034307" y="914400"/>
            <a:ext cx="167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37388" y="1676400"/>
            <a:ext cx="11273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9154" y="2438400"/>
            <a:ext cx="2645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614319" y="2434771"/>
            <a:ext cx="2514600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Sa Pa có gì đặc biệt?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1357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địa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nổi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36931" y="2373992"/>
            <a:ext cx="1078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0712" y="3159732"/>
            <a:ext cx="125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76119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67045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978728" y="3159732"/>
            <a:ext cx="7362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9154" y="3886200"/>
            <a:ext cx="1099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31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1719943"/>
            <a:ext cx="7376195" cy="50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5" b="23662"/>
          <a:stretch/>
        </p:blipFill>
        <p:spPr bwMode="auto">
          <a:xfrm>
            <a:off x="0" y="8484"/>
            <a:ext cx="12161838" cy="684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704" l="0" r="100000">
                        <a14:backgroundMark x1="27730" y1="8056" x2="8672" y2="16759"/>
                        <a14:backgroundMark x1="26660" y1="11111" x2="17131" y2="22870"/>
                        <a14:backgroundMark x1="5567" y1="6296" x2="5139" y2="30185"/>
                        <a14:backgroundMark x1="4069" y1="43241" x2="2570" y2="87130"/>
                        <a14:backgroundMark x1="96039" y1="51111" x2="99036" y2="74537"/>
                        <a14:backgroundMark x1="95075" y1="75833" x2="95075" y2="91019"/>
                        <a14:backgroundMark x1="91006" y1="10278" x2="90043" y2="28519"/>
                        <a14:backgroundMark x1="97537" y1="7222" x2="97537" y2="32870"/>
                        <a14:backgroundMark x1="57816" y1="2870" x2="68951" y2="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1757633" y="2149581"/>
            <a:ext cx="2288152" cy="243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320804" y="4797207"/>
            <a:ext cx="2037626" cy="850994"/>
            <a:chOff x="838201" y="1752600"/>
            <a:chExt cx="238125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endParaRPr lang="en-US" sz="319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704" l="0" r="100000">
                        <a14:backgroundMark x1="27730" y1="8056" x2="8672" y2="16759"/>
                        <a14:backgroundMark x1="26660" y1="11111" x2="17131" y2="22870"/>
                        <a14:backgroundMark x1="5567" y1="6296" x2="5139" y2="30185"/>
                        <a14:backgroundMark x1="4069" y1="43241" x2="2570" y2="87130"/>
                        <a14:backgroundMark x1="96039" y1="51111" x2="99036" y2="74537"/>
                        <a14:backgroundMark x1="95075" y1="75833" x2="95075" y2="91019"/>
                        <a14:backgroundMark x1="91006" y1="10278" x2="90043" y2="28519"/>
                        <a14:backgroundMark x1="97537" y1="7222" x2="97537" y2="32870"/>
                        <a14:backgroundMark x1="57816" y1="2870" x2="68951" y2="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7650881" y="2277208"/>
            <a:ext cx="2288152" cy="243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104621" y="5709345"/>
            <a:ext cx="2037626" cy="850994"/>
            <a:chOff x="838201" y="1752600"/>
            <a:chExt cx="2381250" cy="99060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endParaRPr lang="en-US" sz="319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262212" y="4487905"/>
            <a:ext cx="2037626" cy="850994"/>
            <a:chOff x="838201" y="1752600"/>
            <a:chExt cx="2381250" cy="99060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endParaRPr lang="en-US" sz="319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77160" y="5785357"/>
            <a:ext cx="2037626" cy="850994"/>
            <a:chOff x="838201" y="1752600"/>
            <a:chExt cx="2381250" cy="990600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endParaRPr lang="en-US" sz="319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162112" y="4635780"/>
            <a:ext cx="2037626" cy="850994"/>
            <a:chOff x="838201" y="1752600"/>
            <a:chExt cx="2381250" cy="990600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endParaRPr lang="en-US" sz="319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89" b="92315" l="286" r="99000">
                        <a14:foregroundMark x1="62143" y1="18241" x2="35286" y2="40278"/>
                        <a14:foregroundMark x1="32571" y1="31019" x2="30286" y2="44167"/>
                        <a14:foregroundMark x1="49143" y1="40648" x2="41857" y2="53796"/>
                        <a14:foregroundMark x1="40857" y1="38796" x2="42714" y2="45093"/>
                        <a14:foregroundMark x1="28571" y1="74807" x2="50238" y2="74189"/>
                        <a14:foregroundMark x1="49524" y1="4637" x2="21905" y2="12210"/>
                        <a14:foregroundMark x1="74524" y1="13910" x2="72143" y2="19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74"/>
          <a:stretch/>
        </p:blipFill>
        <p:spPr bwMode="auto">
          <a:xfrm>
            <a:off x="5044379" y="2297990"/>
            <a:ext cx="1738415" cy="248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1520230" y="8483"/>
            <a:ext cx="9121378" cy="912138"/>
          </a:xfrm>
          <a:prstGeom prst="rect">
            <a:avLst/>
          </a:prstGeom>
          <a:solidFill>
            <a:srgbClr val="FFFF00"/>
          </a:solidFill>
        </p:spPr>
        <p:txBody>
          <a:bodyPr vert="horz" lIns="91214" tIns="45607" rIns="91214" bIns="45607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114"/>
            <a:r>
              <a:rPr lang="en-US" sz="399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THỎ MANG CÀ RỐT VỀ KHO</a:t>
            </a:r>
          </a:p>
        </p:txBody>
      </p:sp>
      <p:pic>
        <p:nvPicPr>
          <p:cNvPr id="39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72253" y="-563257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0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5" b="23662"/>
          <a:stretch/>
        </p:blipFill>
        <p:spPr bwMode="auto">
          <a:xfrm>
            <a:off x="0" y="8484"/>
            <a:ext cx="12161838" cy="684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28035" y="2212816"/>
            <a:ext cx="2288152" cy="2812425"/>
            <a:chOff x="476899" y="4038600"/>
            <a:chExt cx="2293827" cy="2819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3704" l="0" r="100000">
                          <a14:backgroundMark x1="27730" y1="8056" x2="8672" y2="16759"/>
                          <a14:backgroundMark x1="26660" y1="11111" x2="17131" y2="22870"/>
                          <a14:backgroundMark x1="5567" y1="6296" x2="5139" y2="30185"/>
                          <a14:backgroundMark x1="4069" y1="43241" x2="2570" y2="87130"/>
                          <a14:backgroundMark x1="96039" y1="51111" x2="99036" y2="74537"/>
                          <a14:backgroundMark x1="95075" y1="75833" x2="95075" y2="91019"/>
                          <a14:backgroundMark x1="91006" y1="10278" x2="90043" y2="28519"/>
                          <a14:backgroundMark x1="97537" y1="7222" x2="97537" y2="32870"/>
                          <a14:backgroundMark x1="57816" y1="2870" x2="68951" y2="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8"/>
            <a:stretch/>
          </p:blipFill>
          <p:spPr bwMode="auto">
            <a:xfrm>
              <a:off x="476899" y="4038600"/>
              <a:ext cx="2293827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1010299" y="6019800"/>
              <a:ext cx="1248640" cy="838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r>
                <a:rPr lang="en-US" sz="359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ac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6069" y="84495"/>
            <a:ext cx="2037626" cy="850994"/>
            <a:chOff x="838201" y="1752600"/>
            <a:chExt cx="238125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53339" y="2212816"/>
            <a:ext cx="2288152" cy="2812425"/>
            <a:chOff x="6541079" y="4038600"/>
            <a:chExt cx="2293827" cy="281940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3704" l="0" r="100000">
                          <a14:backgroundMark x1="27730" y1="8056" x2="8672" y2="16759"/>
                          <a14:backgroundMark x1="26660" y1="11111" x2="17131" y2="22870"/>
                          <a14:backgroundMark x1="5567" y1="6296" x2="5139" y2="30185"/>
                          <a14:backgroundMark x1="4069" y1="43241" x2="2570" y2="87130"/>
                          <a14:backgroundMark x1="96039" y1="51111" x2="99036" y2="74537"/>
                          <a14:backgroundMark x1="95075" y1="75833" x2="95075" y2="91019"/>
                          <a14:backgroundMark x1="91006" y1="10278" x2="90043" y2="28519"/>
                          <a14:backgroundMark x1="97537" y1="7222" x2="97537" y2="32870"/>
                          <a14:backgroundMark x1="57816" y1="2870" x2="68951" y2="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8"/>
            <a:stretch/>
          </p:blipFill>
          <p:spPr bwMode="auto">
            <a:xfrm>
              <a:off x="6541079" y="4038600"/>
              <a:ext cx="2293827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194840" y="6019800"/>
              <a:ext cx="1248640" cy="838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r>
                <a:rPr lang="en-US" sz="359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ăc</a:t>
              </a:r>
              <a:endParaRPr lang="en-US" sz="359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16758" y="1224668"/>
            <a:ext cx="2037626" cy="850994"/>
            <a:chOff x="838201" y="1752600"/>
            <a:chExt cx="2381250" cy="99060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079068" y="1883733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giấc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736414" y="312530"/>
            <a:ext cx="2037626" cy="850994"/>
            <a:chOff x="838201" y="1752600"/>
            <a:chExt cx="2381250" cy="99060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273759" y="1921003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gấc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829183" y="1224668"/>
            <a:ext cx="2037626" cy="850994"/>
            <a:chOff x="838201" y="1752600"/>
            <a:chExt cx="2381250" cy="990600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282351" y="1899821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nhắc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191120" y="197611"/>
            <a:ext cx="2037626" cy="850994"/>
            <a:chOff x="838201" y="1752600"/>
            <a:chExt cx="2381250" cy="990600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5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1206" y="2277208"/>
            <a:ext cx="608092" cy="608092"/>
          </a:xfrm>
          <a:prstGeom prst="rect">
            <a:avLst/>
          </a:prstGeom>
        </p:spPr>
      </p:pic>
      <p:pic>
        <p:nvPicPr>
          <p:cNvPr id="41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80919" y="-1444218"/>
            <a:ext cx="608092" cy="608092"/>
          </a:xfrm>
          <a:prstGeom prst="rect">
            <a:avLst/>
          </a:prstGeom>
        </p:spPr>
      </p:pic>
      <p:pic>
        <p:nvPicPr>
          <p:cNvPr id="42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68669" y="1751724"/>
            <a:ext cx="608092" cy="608092"/>
          </a:xfrm>
          <a:prstGeom prst="rect">
            <a:avLst/>
          </a:prstGeom>
        </p:spPr>
      </p:pic>
      <p:pic>
        <p:nvPicPr>
          <p:cNvPr id="43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45080" y="-132859"/>
            <a:ext cx="608092" cy="608092"/>
          </a:xfrm>
          <a:prstGeom prst="rect">
            <a:avLst/>
          </a:prstGeom>
        </p:spPr>
      </p:pic>
      <p:pic>
        <p:nvPicPr>
          <p:cNvPr id="44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45080" y="5030483"/>
            <a:ext cx="608092" cy="6080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5576D8-6614-C830-DEE3-3A836B2355CF}"/>
              </a:ext>
            </a:extLst>
          </p:cNvPr>
          <p:cNvGrpSpPr/>
          <p:nvPr/>
        </p:nvGrpSpPr>
        <p:grpSpPr>
          <a:xfrm>
            <a:off x="4180632" y="2364839"/>
            <a:ext cx="2288152" cy="2812425"/>
            <a:chOff x="476899" y="4038600"/>
            <a:chExt cx="2293827" cy="281940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5EA2F874-21E3-8846-DDB1-4B97822216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3704" l="0" r="100000">
                          <a14:backgroundMark x1="27730" y1="8056" x2="8672" y2="16759"/>
                          <a14:backgroundMark x1="26660" y1="11111" x2="17131" y2="22870"/>
                          <a14:backgroundMark x1="5567" y1="6296" x2="5139" y2="30185"/>
                          <a14:backgroundMark x1="4069" y1="43241" x2="2570" y2="87130"/>
                          <a14:backgroundMark x1="96039" y1="51111" x2="99036" y2="74537"/>
                          <a14:backgroundMark x1="95075" y1="75833" x2="95075" y2="91019"/>
                          <a14:backgroundMark x1="91006" y1="10278" x2="90043" y2="28519"/>
                          <a14:backgroundMark x1="97537" y1="7222" x2="97537" y2="32870"/>
                          <a14:backgroundMark x1="57816" y1="2870" x2="68951" y2="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8"/>
            <a:stretch/>
          </p:blipFill>
          <p:spPr bwMode="auto">
            <a:xfrm>
              <a:off x="476899" y="4038600"/>
              <a:ext cx="2293827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915076-DCCF-1CBE-649B-92A2AA11A393}"/>
                </a:ext>
              </a:extLst>
            </p:cNvPr>
            <p:cNvSpPr/>
            <p:nvPr/>
          </p:nvSpPr>
          <p:spPr>
            <a:xfrm>
              <a:off x="1162699" y="6019800"/>
              <a:ext cx="1248640" cy="838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r>
                <a:rPr lang="en-US" sz="359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âc</a:t>
              </a:r>
              <a:endParaRPr lang="en-US" sz="359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55BD68E-4B1A-3AB7-DC3F-A903299CF6C5}"/>
              </a:ext>
            </a:extLst>
          </p:cNvPr>
          <p:cNvGrpSpPr/>
          <p:nvPr/>
        </p:nvGrpSpPr>
        <p:grpSpPr>
          <a:xfrm>
            <a:off x="4940747" y="236518"/>
            <a:ext cx="2037626" cy="850994"/>
            <a:chOff x="838201" y="1752600"/>
            <a:chExt cx="2381250" cy="99060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F895136-EE92-E2C6-956C-4405C2CB62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AFF202-518D-EEAE-370C-CDA4B694C294}"/>
                </a:ext>
              </a:extLst>
            </p:cNvPr>
            <p:cNvSpPr txBox="1"/>
            <p:nvPr/>
          </p:nvSpPr>
          <p:spPr>
            <a:xfrm>
              <a:off x="1102047" y="192078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2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C -0.00052 0.00069 -0.00091 0.00231 -0.00143 0.00301 C -0.00195 0.0044 -0.00273 0.00324 -0.00338 0.00509 C -0.00416 0.00787 -0.00533 0.01551 -0.00533 0.01574 C -0.00599 0.02754 -0.00664 0.02407 -0.00807 0.0331 C -0.00963 0.04143 -0.01093 0.05023 -0.01211 0.05949 C -0.01302 0.0662 -0.01497 0.06643 -0.01614 0.07106 C -0.01718 0.07523 -0.01666 0.07569 -0.0177 0.08148 C -0.01901 0.08866 -0.02083 0.09491 -0.02239 0.09907 C -0.02356 0.1081 -0.02526 0.11412 -0.02643 0.12338 C -0.02747 0.13194 -0.02799 0.1419 -0.0289 0.15139 C -0.02955 0.17477 -0.03099 0.19699 -0.03242 0.21944 C -0.03268 0.23287 -0.03281 0.24491 -0.03372 0.25717 C -0.03294 0.26967 -0.03333 0.28009 -0.03437 0.2912 C -0.03476 0.30324 -0.03528 0.31574 -0.03606 0.32731 C -0.03632 0.3375 -0.03606 0.35555 -0.03828 0.36157 C -0.03919 0.36342 -0.04023 0.36366 -0.04127 0.36574 C -0.04127 0.36759 -0.0414 0.36944 -0.04153 0.37106 C -0.04166 0.37291 -0.04218 0.375 -0.04244 0.37731 C -0.04349 0.39028 -0.04192 0.38102 -0.04349 0.38958 C -0.04401 0.40393 -0.0457 0.41481 -0.04622 0.42916 C -0.04609 0.45 -0.04596 0.48102 -0.04349 0.4993 C -0.04296 0.5125 -0.04218 0.52361 -0.04127 0.53541 C -0.04062 0.54352 -0.04023 0.55185 -0.03919 0.55949 C -0.03854 0.57153 -0.03776 0.58495 -0.03645 0.59583 C -0.03593 0.61134 -0.03515 0.62824 -0.03281 0.63958 C -0.03268 0.64352 -0.03268 0.64745 -0.03242 0.65139 C -0.03229 0.65393 -0.03177 0.65509 -0.03177 0.65741 C -0.03125 0.66273 -0.03086 0.67361 -0.03086 0.67384 C -0.03046 0.69583 -0.03046 0.69745 -0.0289 0.71366 L -0.02356 0.73796 " pathEditMode="relative" rAng="0" ptsTypes="AAAAAAAAAAAAAAAAAAAAAAAAAA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3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02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C 0.00443 0.01574 0.00482 0.03704 0.00808 0.05533 C 0.00938 0.07037 0.01029 0.08403 0.0125 0.09838 C 0.01342 0.10556 0.01641 0.11806 0.01641 0.11829 C 0.01693 0.12639 0.01758 0.13472 0.01823 0.14329 C 0.01888 0.15903 0.01797 0.17454 0.02097 0.1882 C 0.0237 0.21528 0.03047 0.23658 0.03594 0.26019 C 0.03776 0.26829 0.03907 0.27708 0.0405 0.28519 C 0.04597 0.31088 0.04206 0.29028 0.04597 0.30695 C 0.05026 0.32361 0.04545 0.30533 0.04818 0.31921 C 0.05013 0.32917 0.05365 0.33611 0.05651 0.34468 C 0.05821 0.35139 0.06003 0.36204 0.06263 0.36759 C 0.06355 0.37871 0.06745 0.38727 0.06993 0.39676 C 0.07058 0.40463 0.07175 0.40602 0.07318 0.41273 C 0.07409 0.42246 0.0767 0.42917 0.0793 0.43634 C 0.08269 0.46181 0.07722 0.42315 0.08151 0.44537 C 0.08217 0.44861 0.08217 0.45255 0.08269 0.45602 C 0.08425 0.46435 0.08659 0.47176 0.08881 0.47917 C 0.09128 0.48843 0.09323 0.49861 0.09558 0.5081 C 0.10066 0.52894 0.1073 0.54815 0.11329 0.56736 C 0.11758 0.58125 0.1198 0.59977 0.12461 0.61227 C 0.12644 0.6213 0.12735 0.62801 0.12943 0.63565 C 0.13034 0.63912 0.1323 0.6463 0.1323 0.64653 C 0.13256 0.66134 0.13191 0.68519 0.13894 0.69121 C 0.14089 0.69676 0.14245 0.69838 0.14506 0.7 C 0.14688 0.70347 0.14883 0.7081 0.15105 0.7081 " pathEditMode="relative" rAng="0" ptsTypes="AAAAAAAAAAAAAAAAAAAAAAAA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3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2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C -0.00065 0.00024 -0.00117 -4.81481E-6 -0.00169 0.00232 C -0.00247 0.00556 -0.00364 0.01598 -0.00364 0.01644 C -0.00442 0.03357 -0.00533 0.05186 -0.00651 0.06783 C -0.00651 0.07292 -0.00677 0.08496 -0.00703 0.09005 C -0.00729 0.09769 -0.00807 0.11227 -0.00807 0.1125 C -0.00859 0.14028 -0.0095 0.16737 -0.01028 0.19468 C -0.01028 0.19908 -0.01041 0.20371 -0.01041 0.20834 C -0.01054 0.21482 -0.0108 0.2213 -0.01106 0.22778 C -0.01119 0.23311 -0.01158 0.24399 -0.01158 0.24422 C -0.01184 0.27269 -0.0125 0.28704 -0.01393 0.31019 C -0.01432 0.32732 -0.01458 0.34213 -0.01549 0.35672 C -0.01627 0.38056 -0.01523 0.3507 -0.01627 0.37061 C -0.01705 0.38357 -0.01731 0.39792 -0.01849 0.40903 C -0.01875 0.42153 -0.01901 0.42246 -0.01979 0.43102 C -0.02018 0.44329 -0.02083 0.4507 -0.02135 0.46158 C -0.02226 0.47825 -0.02252 0.50487 -0.02382 0.51899 C -0.02408 0.52709 -0.02448 0.53519 -0.02487 0.54375 C -0.02539 0.5588 -0.02474 0.56713 -0.02617 0.57686 C -0.02682 0.5963 -0.02656 0.58774 -0.02695 0.60139 C -0.02708 0.6051 -0.02747 0.60649 -0.02747 0.60996 C -0.0276 0.62639 -0.02747 0.64283 -0.02747 0.66019 " pathEditMode="relative" rAng="0" ptsTypes="AAAAAAAAAAAAAAAAAAAA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3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02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41 -4.81481E-6 C 0.16732 0.01389 0.16693 0.02871 0.16849 0.04329 C 0.16941 0.04769 0.17227 0.05139 0.17292 0.05579 C 0.17435 0.07385 0.17344 0.0919 0.17474 0.10973 C 0.17552 0.11852 0.18008 0.13149 0.18125 0.14028 C 0.18295 0.3301 0.18711 0.42246 0.1836 0.60903 C 0.18295 0.61598 0.18125 0.62338 0.17917 0.62963 C 0.17435 0.66389 0.18125 0.65325 0.16849 0.66806 C 0.16823 0.67084 0.16641 0.67338 0.16641 0.6757 C 0.16641 0.69491 0.17435 0.69607 0.1625 0.69098 C 0.15925 0.68774 0.15782 0.68079 0.15391 0.68079 C 0.14922 0.68079 0.14571 0.68612 0.14128 0.68612 " pathEditMode="relative" rAng="0" ptsTypes="AAAAAAAAAA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3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02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C 0.02422 0.00602 0.0375 0.05463 0.04245 0.07014 C 0.05326 0.09514 0.06224 0.11899 0.06953 0.14491 C 0.07604 0.16737 0.07409 0.19121 0.07891 0.21413 C 0.08542 0.24283 0.09675 0.27107 0.10365 0.30024 C 0.10365 0.30811 0.10365 0.3294 0.10873 0.34005 C 0.11055 0.34908 0.11654 0.36459 0.11654 0.36505 C 0.11758 0.36945 0.11862 0.37431 0.11953 0.37848 C 0.12097 0.38565 0.12344 0.39954 0.12344 0.39977 C 0.12292 0.48218 0.15807 0.57338 0.11472 0.64676 C 0.11354 0.66158 0.11354 0.67593 0.11263 0.69075 C 0.1112 0.69931 0.11263 0.69908 0.10873 0.69908 " pathEditMode="relative" rAng="0" ptsTypes="AAAAAAAAAA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3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7 C -0.08281 0.00718 -0.12825 0.06528 -0.14518 0.08403 C -0.18177 0.11389 -0.2125 0.14236 -0.23724 0.17338 C -0.2595 0.20023 -0.2526 0.22917 -0.26953 0.25671 C -0.2914 0.29097 -0.32994 0.32477 -0.35364 0.35926 C -0.35364 0.36898 -0.35364 0.39421 -0.37057 0.40741 C -0.37695 0.41806 -0.39726 0.43704 -0.39726 0.43727 C -0.40065 0.44259 -0.40416 0.44884 -0.40755 0.45324 C -0.4125 0.46204 -0.42096 0.47894 -0.42096 0.47917 C -0.41901 0.57801 -0.53867 0.68704 -0.39075 0.77523 C -0.38724 0.79282 -0.38724 0.80972 -0.38385 0.82778 C -0.37903 0.83819 -0.38385 0.83796 -0.37057 0.83796 " pathEditMode="relative" rAng="0" ptsTypes="AAAAAAAAAA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4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3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Dặn</a:t>
            </a:r>
            <a:r>
              <a:rPr lang="en-US" sz="9600" dirty="0">
                <a:latin typeface="Bandit" pitchFamily="18" charset="0"/>
                <a:ea typeface="Bandit" pitchFamily="18" charset="0"/>
                <a:cs typeface="Bandit" pitchFamily="18" charset="0"/>
              </a:rPr>
              <a:t> </a:t>
            </a:r>
            <a:r>
              <a:rPr lang="en-US" sz="96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dò</a:t>
            </a:r>
            <a:endParaRPr lang="en-US" sz="9600" dirty="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nhà Hà đi Tam Đảo. Khi tán cây, ngọn cỏ còn thiu thiu ngủ, Hà đã dậy ngắm mây mù. Đến trưa, trời như vào thu. Mùa hè ở Tam đảo quả là dễ chịu.</a:t>
            </a: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nh đẹp Sapa !!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551" y="-7748"/>
            <a:ext cx="12219353" cy="6873496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6119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56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b="69259"/>
          <a:stretch/>
        </p:blipFill>
        <p:spPr>
          <a:xfrm>
            <a:off x="73819" y="-333114"/>
            <a:ext cx="12027798" cy="5324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46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-65406" y="5234706"/>
            <a:ext cx="12246294" cy="1531105"/>
            <a:chOff x="695008" y="5376285"/>
            <a:chExt cx="10717370" cy="1531105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Tây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Bắc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ruộng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bậc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thang, </a:t>
              </a: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thác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nước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1710494" y="5376285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ăc</a:t>
              </a:r>
              <a:endParaRPr lang="en-US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374810" y="5376285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ac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917467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âc</a:t>
              </a:r>
              <a:endParaRPr lang="en-US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ac  ăc  âc</a:t>
            </a:r>
          </a:p>
        </p:txBody>
      </p:sp>
      <p:pic>
        <p:nvPicPr>
          <p:cNvPr id="1026" name="Picture 2" descr="Du lịch Tây Bắc tháng 3 có gì đẹ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 bwMode="auto">
          <a:xfrm>
            <a:off x="3011306" y="1976630"/>
            <a:ext cx="6665225" cy="343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con thác đẹp như mơ nơi núi rừng Tây Bắ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90" y="1908514"/>
            <a:ext cx="5341527" cy="35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341</Words>
  <Application>Microsoft Office PowerPoint</Application>
  <PresentationFormat>Custom</PresentationFormat>
  <Paragraphs>170</Paragraphs>
  <Slides>48</Slides>
  <Notes>21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.VnCooper</vt:lpstr>
      <vt:lpstr>Arial</vt:lpstr>
      <vt:lpstr>Arial Rounded MT Bold</vt:lpstr>
      <vt:lpstr>Arial-Rounded</vt:lpstr>
      <vt:lpstr>Arrus-Black</vt:lpstr>
      <vt:lpstr>Bandit</vt:lpstr>
      <vt:lpstr>Calibri</vt:lpstr>
      <vt:lpstr>HP001 4 hàng</vt:lpstr>
      <vt:lpstr>HP001 4H</vt:lpstr>
      <vt:lpstr>Times New Roman</vt:lpstr>
      <vt:lpstr>Office Theme</vt:lpstr>
      <vt:lpstr>1_Office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OS</cp:lastModifiedBy>
  <cp:revision>342</cp:revision>
  <dcterms:created xsi:type="dcterms:W3CDTF">2021-05-08T14:00:55Z</dcterms:created>
  <dcterms:modified xsi:type="dcterms:W3CDTF">2024-11-17T00:55:02Z</dcterms:modified>
</cp:coreProperties>
</file>