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57" r:id="rId2"/>
    <p:sldId id="256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78" r:id="rId11"/>
    <p:sldId id="279" r:id="rId12"/>
    <p:sldId id="280" r:id="rId13"/>
    <p:sldId id="281" r:id="rId14"/>
    <p:sldId id="287" r:id="rId15"/>
    <p:sldId id="294" r:id="rId16"/>
    <p:sldId id="282" r:id="rId17"/>
    <p:sldId id="283" r:id="rId18"/>
    <p:sldId id="289" r:id="rId19"/>
    <p:sldId id="291" r:id="rId20"/>
    <p:sldId id="284" r:id="rId21"/>
    <p:sldId id="285" r:id="rId22"/>
    <p:sldId id="266" r:id="rId23"/>
  </p:sldIdLst>
  <p:sldSz cx="12192000" cy="6858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Lato" panose="020B0604020202020204" charset="0"/>
      <p:regular r:id="rId31"/>
      <p:bold r:id="rId32"/>
      <p:italic r:id="rId33"/>
      <p:boldItalic r:id="rId34"/>
    </p:embeddedFont>
    <p:embeddedFont>
      <p:font typeface="Quicksand Medium" panose="020B0604020202020204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ADCF"/>
    <a:srgbClr val="BEE6EE"/>
    <a:srgbClr val="FCD0DA"/>
    <a:srgbClr val="009349"/>
    <a:srgbClr val="C7D42C"/>
    <a:srgbClr val="A4C290"/>
    <a:srgbClr val="FCB813"/>
    <a:srgbClr val="F48120"/>
    <a:srgbClr val="FFD300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64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576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08114E-629B-4657-AE39-D1ACBF629286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7D7903-5196-4A15-91E0-5D369AFEA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848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45953-EDA9-4E03-AE7A-949CB0E8B3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895682-D0C4-4BE6-8406-339B15DE74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06CEE1-F4C5-4094-B3D7-390826DEB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10/10/2020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86B412-5710-4870-9003-9A7A4CDAF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E4002-9D2B-4649-AA45-14014E5E2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5147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4DBFF-038E-4E4D-9618-B059561D6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B59679-EBBD-4D91-8AC6-405C831F68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6F2642-E5C7-4282-8E08-809F0E10E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10/10/2020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5D129-600D-47F0-8115-192E95C22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A3AE1A-F284-4793-A167-E05507A45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0376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3F2445-6C05-4974-8059-CDE80DD0F5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AF7117-648B-4FF8-B19A-C959DB00A6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0395F8-8356-40F2-8214-D5ABE4092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10/10/2020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4B9769-E5D0-4938-9628-42ECD10D4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E7AA5-A5DE-472A-B3D1-D86DFCB00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0906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4C6BC-163F-4A9C-BF82-ED3BC5A3D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9F7D1-A585-43DA-BB3D-354180C41B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584879-66F8-4B51-8190-778F7C088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10/10/2020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4A1201-BA24-4EA8-B89E-440761F7D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9F89C1-B8E2-4911-AD8D-7D2F2D2C0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0910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50BD8-CDC9-4085-A5AB-6BB5B59E4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BA6B4-0183-45C7-8A03-A07C7ED560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6CC745-6CB7-4FDC-9249-F005C56C5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10/10/2020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63BD4A-DC4A-4F03-AA3B-CD032C99F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EDBDF-591D-4287-9F2C-EC7E6391C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912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B9DD6-C682-4EDB-AC70-83653ABC2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53180-4D0C-484C-B717-6EF95A8C5A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AC19FF-468C-4F53-B728-691FEEDB99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497198-B6C5-4913-AEA1-D8D80EF37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10/10/2020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66A67A-A7FC-4B66-8EFB-45AC6D7C2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7FE9FC-D7FF-48EF-8B23-A1512E97A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6070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392B1-BBC6-4856-BAC5-5BBF5DC23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12BD71-50E4-46A2-A145-DFB84D30EC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FCB2A8-CA45-4739-878F-A099C4029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EE5D2F-5A7E-4E4C-989D-21483E1898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466E42-E473-41C0-8ADF-3A531620F0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5ADE07-9D11-4CDC-82F6-10BA239ED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10/10/2020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453E33-E7CB-4CD7-8460-CA8560D24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A748AB-2669-4DFD-A30F-6BA810352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2763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35272-E74D-4A24-AE19-9F4C98D78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DE629D-F302-4FE0-8482-44C9E78EB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10/10/2020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8F2514-BB69-4559-B305-9C98A1B5F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C4113D-2780-4DA1-B454-F5A2DE0ED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9000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435F48-7DE3-4191-83B8-D9918BC33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10/10/2020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1D53B8-2A54-4B26-9548-02AD7C3E1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BE0BDB-C499-4492-9C4D-229672E20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9962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9A1A6-9676-409B-B7F9-DC237C0B3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9E716-8F62-45BF-AE07-D9FDDAC77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E3C9B1-7F60-4877-AE8C-A7D4DC61D1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BE523F-F654-4129-BEDF-C3755B072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10/10/2020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FB03CB-9227-4928-B823-7EEC57734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03A2D6-347A-462B-BC8F-1FE848A75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6847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55373-7133-45CE-93E8-F455FE809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B27E1C-2AB6-4AB1-89BA-257A235E61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F402BC-969F-4B59-A189-E86B78A569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ABAE2D-BC4C-4B80-AB0A-710A06D78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10/10/2020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1A20A3-C2DE-4EA2-8C00-2F5949F11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7B6B65-82CC-4C0D-9056-71066C5FD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0948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911161-6662-405A-840A-1332879E3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756BC-849D-491E-BA77-D7D60DC23C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38E616-2B30-4250-BCDE-A4E5F2B6AE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D9E612-EF23-41C1-A5CC-E0212E0D284D}" type="datetimeFigureOut">
              <a:rPr lang="en-GB" smtClean="0"/>
              <a:t>10/10/2020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C7A57B-ADF8-4BDD-B805-0BCEDA0D96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239846-D624-4CB1-A699-82AA596ABE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7145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6.png"/><Relationship Id="rId7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47CDDD4-3409-47E8-91CE-1943235C2512}"/>
              </a:ext>
            </a:extLst>
          </p:cNvPr>
          <p:cNvSpPr txBox="1"/>
          <p:nvPr/>
        </p:nvSpPr>
        <p:spPr>
          <a:xfrm>
            <a:off x="2205940" y="858602"/>
            <a:ext cx="88570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Minh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1A.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10949" y="1575856"/>
            <a:ext cx="11278681" cy="4858056"/>
            <a:chOff x="447155" y="1469530"/>
            <a:chExt cx="11278681" cy="485805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155" y="1604681"/>
              <a:ext cx="11278681" cy="4722905"/>
            </a:xfrm>
            <a:prstGeom prst="rect">
              <a:avLst/>
            </a:prstGeom>
          </p:spPr>
        </p:pic>
        <p:sp>
          <p:nvSpPr>
            <p:cNvPr id="3" name="Rounded Rectangle 2"/>
            <p:cNvSpPr/>
            <p:nvPr/>
          </p:nvSpPr>
          <p:spPr>
            <a:xfrm>
              <a:off x="8007927" y="1469530"/>
              <a:ext cx="960581" cy="270301"/>
            </a:xfrm>
            <a:prstGeom prst="roundRect">
              <a:avLst/>
            </a:prstGeom>
            <a:solidFill>
              <a:srgbClr val="30ADC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>
                  <a:latin typeface="Lato" panose="020F0502020204030203" pitchFamily="34" charset="0"/>
                </a:rPr>
                <a:t>Lớp</a:t>
              </a:r>
              <a:r>
                <a:rPr lang="en-US" dirty="0" smtClean="0">
                  <a:latin typeface="Lato" panose="020F0502020204030203" pitchFamily="34" charset="0"/>
                </a:rPr>
                <a:t> 1A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0572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D93BDF-DA95-40CE-9E18-C584395F04D7}"/>
              </a:ext>
            </a:extLst>
          </p:cNvPr>
          <p:cNvSpPr txBox="1"/>
          <p:nvPr/>
        </p:nvSpPr>
        <p:spPr>
          <a:xfrm>
            <a:off x="1304961" y="704984"/>
            <a:ext cx="9035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93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 smtClean="0">
                <a:solidFill>
                  <a:srgbClr val="0093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93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0093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93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rgbClr val="0093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93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rgbClr val="0093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93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 smtClean="0">
                <a:solidFill>
                  <a:srgbClr val="0093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93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 smtClean="0">
                <a:solidFill>
                  <a:srgbClr val="0093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93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solidFill>
                  <a:srgbClr val="0093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93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 smtClean="0">
                <a:solidFill>
                  <a:srgbClr val="0093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93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0093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b="1" dirty="0" err="1" smtClean="0">
                <a:solidFill>
                  <a:srgbClr val="0093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0093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93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2800" b="1" dirty="0">
              <a:solidFill>
                <a:srgbClr val="00934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9" r="26440"/>
          <a:stretch/>
        </p:blipFill>
        <p:spPr>
          <a:xfrm>
            <a:off x="6281631" y="4544799"/>
            <a:ext cx="1783532" cy="20365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7" r="13784"/>
          <a:stretch/>
        </p:blipFill>
        <p:spPr>
          <a:xfrm>
            <a:off x="8656436" y="3384923"/>
            <a:ext cx="3232087" cy="25534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506" y="1385959"/>
            <a:ext cx="5070450" cy="28521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6" r="15495"/>
          <a:stretch/>
        </p:blipFill>
        <p:spPr>
          <a:xfrm>
            <a:off x="632268" y="3151236"/>
            <a:ext cx="2004123" cy="278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18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F28969-2C09-4A35-BA59-D08786D8C5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908" y="2261912"/>
            <a:ext cx="7404183" cy="233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894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267D3E-DECB-4754-9F23-7FC5DAA845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71" y="768035"/>
            <a:ext cx="372363" cy="5347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7004CE-488F-4688-88EB-DE2ADE7A71AD}"/>
              </a:ext>
            </a:extLst>
          </p:cNvPr>
          <p:cNvSpPr txBox="1"/>
          <p:nvPr/>
        </p:nvSpPr>
        <p:spPr>
          <a:xfrm>
            <a:off x="890734" y="681985"/>
            <a:ext cx="10935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539" y="1544755"/>
            <a:ext cx="6662058" cy="48193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262" y="1424026"/>
            <a:ext cx="7302611" cy="506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071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3"/>
          <a:stretch/>
        </p:blipFill>
        <p:spPr>
          <a:xfrm>
            <a:off x="1828185" y="830101"/>
            <a:ext cx="8561811" cy="577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46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267D3E-DECB-4754-9F23-7FC5DAA845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71" y="768035"/>
            <a:ext cx="372363" cy="5347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7004CE-488F-4688-88EB-DE2ADE7A71AD}"/>
              </a:ext>
            </a:extLst>
          </p:cNvPr>
          <p:cNvSpPr txBox="1"/>
          <p:nvPr/>
        </p:nvSpPr>
        <p:spPr>
          <a:xfrm>
            <a:off x="1714982" y="763338"/>
            <a:ext cx="92835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395" y="1794956"/>
            <a:ext cx="6719190" cy="433392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071607" y="1794956"/>
            <a:ext cx="10186337" cy="4622444"/>
            <a:chOff x="1162042" y="1804522"/>
            <a:chExt cx="10186337" cy="462244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9697" y="1804522"/>
              <a:ext cx="5058682" cy="461405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2042" y="1804522"/>
              <a:ext cx="4706336" cy="46224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4607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403" y="1405611"/>
            <a:ext cx="8913937" cy="51231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97449" y="451504"/>
            <a:ext cx="94389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96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357947-B4FF-47D4-A415-B810A7CAB4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89" y="2417918"/>
            <a:ext cx="7802622" cy="202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349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326" y="1621171"/>
            <a:ext cx="7839357" cy="472359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245E260-1C5A-42FD-A48F-77BB03A4D248}"/>
              </a:ext>
            </a:extLst>
          </p:cNvPr>
          <p:cNvSpPr txBox="1"/>
          <p:nvPr/>
        </p:nvSpPr>
        <p:spPr>
          <a:xfrm>
            <a:off x="1051224" y="884507"/>
            <a:ext cx="78596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GB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GB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GB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GB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GB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GB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GB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EADECD8-6996-4424-93A9-43EE5BE69F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93" y="890801"/>
            <a:ext cx="419466" cy="43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78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9F174C-D1F8-451D-91AF-036A45C958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908" y="2261912"/>
            <a:ext cx="7404183" cy="233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316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267D3E-DECB-4754-9F23-7FC5DAA845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71" y="768035"/>
            <a:ext cx="372363" cy="5347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7004CE-488F-4688-88EB-DE2ADE7A71AD}"/>
              </a:ext>
            </a:extLst>
          </p:cNvPr>
          <p:cNvSpPr txBox="1"/>
          <p:nvPr/>
        </p:nvSpPr>
        <p:spPr>
          <a:xfrm>
            <a:off x="890734" y="711993"/>
            <a:ext cx="8617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996" y="1503848"/>
            <a:ext cx="6289100" cy="47237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960" y="1579904"/>
            <a:ext cx="8205934" cy="47281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6" t="-980" r="14453" b="-2350"/>
          <a:stretch/>
        </p:blipFill>
        <p:spPr>
          <a:xfrm>
            <a:off x="1513608" y="1648762"/>
            <a:ext cx="9318638" cy="44339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866" y="1503848"/>
            <a:ext cx="7050122" cy="47647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866" y="1579904"/>
            <a:ext cx="6996196" cy="477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006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434D4B2-9781-4868-82AE-729CBDDA0F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76597" y="979485"/>
            <a:ext cx="7915403" cy="1851772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6: </a:t>
            </a:r>
            <a:r>
              <a:rPr lang="en-US" sz="5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BBE0CD-41D1-437F-AB94-12B735439AE7}"/>
              </a:ext>
            </a:extLst>
          </p:cNvPr>
          <p:cNvSpPr txBox="1"/>
          <p:nvPr/>
        </p:nvSpPr>
        <p:spPr>
          <a:xfrm>
            <a:off x="10102372" y="6488668"/>
            <a:ext cx="2089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9349"/>
                </a:solidFill>
                <a:latin typeface="Quicksand Medium" panose="00000600000000000000" pitchFamily="2" charset="0"/>
              </a:rPr>
              <a:t>Ban </a:t>
            </a:r>
            <a:r>
              <a:rPr lang="en-US" dirty="0" err="1">
                <a:solidFill>
                  <a:srgbClr val="009349"/>
                </a:solidFill>
                <a:latin typeface="Quicksand Medium" panose="00000600000000000000" pitchFamily="2" charset="0"/>
              </a:rPr>
              <a:t>biên</a:t>
            </a:r>
            <a:r>
              <a:rPr lang="en-US" dirty="0">
                <a:solidFill>
                  <a:srgbClr val="009349"/>
                </a:solidFill>
                <a:latin typeface="Quicksand Medium" panose="00000600000000000000" pitchFamily="2" charset="0"/>
              </a:rPr>
              <a:t> </a:t>
            </a:r>
            <a:r>
              <a:rPr lang="en-US" dirty="0" err="1">
                <a:solidFill>
                  <a:srgbClr val="009349"/>
                </a:solidFill>
                <a:latin typeface="Quicksand Medium" panose="00000600000000000000" pitchFamily="2" charset="0"/>
              </a:rPr>
              <a:t>tập</a:t>
            </a:r>
            <a:r>
              <a:rPr lang="en-US" dirty="0">
                <a:solidFill>
                  <a:srgbClr val="009349"/>
                </a:solidFill>
                <a:latin typeface="Quicksand Medium" panose="00000600000000000000" pitchFamily="2" charset="0"/>
              </a:rPr>
              <a:t> AES</a:t>
            </a:r>
          </a:p>
        </p:txBody>
      </p:sp>
    </p:spTree>
    <p:extLst>
      <p:ext uri="{BB962C8B-B14F-4D97-AF65-F5344CB8AC3E}">
        <p14:creationId xmlns:p14="http://schemas.microsoft.com/office/powerpoint/2010/main" val="1496163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2EBD77-A4C7-4AD0-9B2F-67B709B32A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887" y="2370174"/>
            <a:ext cx="7174226" cy="211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76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523" y="1015635"/>
            <a:ext cx="9237631" cy="530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333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67" y="952819"/>
            <a:ext cx="5163701" cy="20279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615" y="707836"/>
            <a:ext cx="5978894" cy="615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44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9F174C-D1F8-451D-91AF-036A45C958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908" y="2261912"/>
            <a:ext cx="7404183" cy="233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735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0004C28-4E86-4E18-B834-89686BFFC6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71" y="868051"/>
            <a:ext cx="372363" cy="5347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47CDDD4-3409-47E8-91CE-1943235C2512}"/>
              </a:ext>
            </a:extLst>
          </p:cNvPr>
          <p:cNvSpPr txBox="1"/>
          <p:nvPr/>
        </p:nvSpPr>
        <p:spPr>
          <a:xfrm>
            <a:off x="890734" y="781465"/>
            <a:ext cx="110608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12614" y="1575937"/>
            <a:ext cx="11278681" cy="4858056"/>
            <a:chOff x="447155" y="1469530"/>
            <a:chExt cx="11278681" cy="485805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155" y="1604681"/>
              <a:ext cx="11278681" cy="4722905"/>
            </a:xfrm>
            <a:prstGeom prst="rect">
              <a:avLst/>
            </a:prstGeom>
          </p:spPr>
        </p:pic>
        <p:sp>
          <p:nvSpPr>
            <p:cNvPr id="7" name="Rounded Rectangle 6"/>
            <p:cNvSpPr/>
            <p:nvPr/>
          </p:nvSpPr>
          <p:spPr>
            <a:xfrm>
              <a:off x="8007927" y="1469530"/>
              <a:ext cx="960581" cy="270301"/>
            </a:xfrm>
            <a:prstGeom prst="roundRect">
              <a:avLst/>
            </a:prstGeom>
            <a:solidFill>
              <a:srgbClr val="30ADC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>
                  <a:latin typeface="Lato" panose="020F0502020204030203" pitchFamily="34" charset="0"/>
                </a:rPr>
                <a:t>Lớp</a:t>
              </a:r>
              <a:r>
                <a:rPr lang="en-US" dirty="0" smtClean="0">
                  <a:latin typeface="Lato" panose="020F0502020204030203" pitchFamily="34" charset="0"/>
                </a:rPr>
                <a:t> 1A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396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BADC98E-8DC1-47E0-9E5E-87688BD648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71" y="868051"/>
            <a:ext cx="372363" cy="5347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DF52D80-6A3F-4667-B9B3-96EC47183DAD}"/>
              </a:ext>
            </a:extLst>
          </p:cNvPr>
          <p:cNvSpPr txBox="1"/>
          <p:nvPr/>
        </p:nvSpPr>
        <p:spPr>
          <a:xfrm>
            <a:off x="890733" y="750687"/>
            <a:ext cx="111399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25" y="1716390"/>
            <a:ext cx="2885104" cy="34559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247" y="3077096"/>
            <a:ext cx="2879562" cy="34559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127" y="1716391"/>
            <a:ext cx="2879562" cy="34559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007" y="3077095"/>
            <a:ext cx="2827628" cy="345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142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403" y="1405611"/>
            <a:ext cx="8913937" cy="51231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0637" y="585414"/>
            <a:ext cx="7515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75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256389-083C-4114-A7FD-BC6ED69CCE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89" y="2417918"/>
            <a:ext cx="7802622" cy="202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541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245E260-1C5A-42FD-A48F-77BB03A4D248}"/>
              </a:ext>
            </a:extLst>
          </p:cNvPr>
          <p:cNvSpPr txBox="1"/>
          <p:nvPr/>
        </p:nvSpPr>
        <p:spPr>
          <a:xfrm>
            <a:off x="1051223" y="884507"/>
            <a:ext cx="8723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GB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GB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GB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GB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GB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GB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GB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GB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GB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GB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GB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EADECD8-6996-4424-93A9-43EE5BE69F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93" y="890801"/>
            <a:ext cx="419466" cy="4341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44" b="94894" l="25231" r="94965">
                        <a14:foregroundMark x1="56019" y1="82270" x2="61343" y2="85390"/>
                        <a14:foregroundMark x1="60880" y1="86525" x2="63831" y2="95035"/>
                        <a14:foregroundMark x1="82465" y1="54326" x2="83507" y2="68936"/>
                        <a14:foregroundMark x1="82986" y1="62128" x2="77894" y2="44255"/>
                        <a14:foregroundMark x1="80961" y1="52766" x2="83738" y2="15603"/>
                        <a14:foregroundMark x1="80498" y1="12482" x2="70833" y2="1844"/>
                        <a14:foregroundMark x1="80150" y1="72908" x2="81366" y2="83546"/>
                        <a14:foregroundMark x1="84838" y1="62837" x2="95023" y2="77730"/>
                        <a14:foregroundMark x1="25231" y1="63688" x2="25810" y2="710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02" t="266" r="4550" b="-266"/>
          <a:stretch/>
        </p:blipFill>
        <p:spPr>
          <a:xfrm>
            <a:off x="2070574" y="1685365"/>
            <a:ext cx="8026359" cy="4545106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932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1D3366-DAF9-450E-9D30-034448108B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887" y="2370174"/>
            <a:ext cx="7174226" cy="211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22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764</TotalTime>
  <Words>201</Words>
  <Application>Microsoft Office PowerPoint</Application>
  <PresentationFormat>Widescreen</PresentationFormat>
  <Paragraphs>17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Times New Roman</vt:lpstr>
      <vt:lpstr>Calibri</vt:lpstr>
      <vt:lpstr>Calibri Light</vt:lpstr>
      <vt:lpstr>Lato</vt:lpstr>
      <vt:lpstr>Quicksand Medium</vt:lpstr>
      <vt:lpstr>Arial</vt:lpstr>
      <vt:lpstr>Office Theme</vt:lpstr>
      <vt:lpstr>PowerPoint Presentation</vt:lpstr>
      <vt:lpstr>CHỦ ĐỀ 2: Trường học Bài 6: Lớp học của 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Mai Duc Anh</dc:creator>
  <cp:lastModifiedBy>Thu Tra</cp:lastModifiedBy>
  <cp:revision>44</cp:revision>
  <dcterms:created xsi:type="dcterms:W3CDTF">2020-05-07T04:14:13Z</dcterms:created>
  <dcterms:modified xsi:type="dcterms:W3CDTF">2020-10-10T14:09:56Z</dcterms:modified>
</cp:coreProperties>
</file>