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10" r:id="rId3"/>
    <p:sldId id="260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7" r:id="rId12"/>
    <p:sldId id="320" r:id="rId13"/>
    <p:sldId id="319" r:id="rId14"/>
    <p:sldId id="321" r:id="rId15"/>
    <p:sldId id="322" r:id="rId16"/>
    <p:sldId id="323" r:id="rId17"/>
    <p:sldId id="324" r:id="rId18"/>
    <p:sldId id="325" r:id="rId19"/>
    <p:sldId id="326" r:id="rId20"/>
  </p:sldIdLst>
  <p:sldSz cx="9147175" cy="5145088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Lato" panose="020F0502020204030203" pitchFamily="34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>
        <p:scale>
          <a:sx n="90" d="100"/>
          <a:sy n="90" d="100"/>
        </p:scale>
        <p:origin x="66" y="10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5: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và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b="20406"/>
          <a:stretch/>
        </p:blipFill>
        <p:spPr>
          <a:xfrm>
            <a:off x="1993277" y="1946366"/>
            <a:ext cx="5145088" cy="26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41" y="2167737"/>
            <a:ext cx="3173000" cy="138372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77" y="2164756"/>
            <a:ext cx="3155427" cy="1375261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34249" y="207645"/>
            <a:ext cx="2737186" cy="4788276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/>
                    </a:solidFill>
                    <a:latin typeface="Lato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/>
                    </a:solidFill>
                    <a:latin typeface="Lato"/>
                  </a:rPr>
                  <a:t>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Lato"/>
                  </a:rPr>
                  <a:t>?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Lato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334735" y="2983855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665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2896" y="729234"/>
            <a:ext cx="2368296" cy="3648456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268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82896" y="731520"/>
            <a:ext cx="2368296" cy="3648456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056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010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986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053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82896" y="731520"/>
            <a:ext cx="2368296" cy="3648456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538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609C-A5D0-A448-E93D-F0389F18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29CBE-7917-DDB3-8B8F-AE4859CF6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7" y="0"/>
            <a:ext cx="7335326" cy="5125783"/>
          </a:xfrm>
        </p:spPr>
      </p:pic>
    </p:spTree>
    <p:extLst>
      <p:ext uri="{BB962C8B-B14F-4D97-AF65-F5344CB8AC3E}">
        <p14:creationId xmlns:p14="http://schemas.microsoft.com/office/powerpoint/2010/main" val="21971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4735" y="2983855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4195373" y="732218"/>
            <a:ext cx="4435882" cy="3840656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4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5" cstate="print"/>
          <a:srcRect l="24536" t="19090" r="53985" b="70906"/>
          <a:stretch>
            <a:fillRect/>
          </a:stretch>
        </p:blipFill>
        <p:spPr bwMode="auto">
          <a:xfrm>
            <a:off x="3268980" y="1287302"/>
            <a:ext cx="4770531" cy="29989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298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627" y="2371277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6587" y="1578232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  <a:latin typeface="Lato"/>
              </a:rPr>
              <a:t>1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19090" r="15948" b="70906"/>
          <a:stretch>
            <a:fillRect/>
          </a:stretch>
        </p:blipFill>
        <p:spPr bwMode="auto">
          <a:xfrm>
            <a:off x="3307842" y="1289304"/>
            <a:ext cx="4772022" cy="2999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3060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1998" y="2409229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2987" y="157823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32726" r="53985" b="56361"/>
          <a:stretch>
            <a:fillRect/>
          </a:stretch>
        </p:blipFill>
        <p:spPr bwMode="auto">
          <a:xfrm>
            <a:off x="3273552" y="1152144"/>
            <a:ext cx="4773168" cy="3273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060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95627" y="2373420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2987" y="157823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0" grpId="0" animBg="1"/>
      <p:bldP spid="41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32726" r="15950" b="56361"/>
          <a:stretch>
            <a:fillRect/>
          </a:stretch>
        </p:blipFill>
        <p:spPr bwMode="auto">
          <a:xfrm>
            <a:off x="3307842" y="1152144"/>
            <a:ext cx="4773168" cy="3273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98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998" y="2373418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5320" y="157823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47270" r="53985" b="42725"/>
          <a:stretch>
            <a:fillRect/>
          </a:stretch>
        </p:blipFill>
        <p:spPr bwMode="auto">
          <a:xfrm>
            <a:off x="3273552" y="1277874"/>
            <a:ext cx="4771032" cy="299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47270" r="15950" b="42725"/>
          <a:stretch>
            <a:fillRect/>
          </a:stretch>
        </p:blipFill>
        <p:spPr bwMode="auto">
          <a:xfrm>
            <a:off x="3296412" y="1300734"/>
            <a:ext cx="4773168" cy="299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9630" y="1508732"/>
            <a:ext cx="5120640" cy="2409316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4735" y="2983855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7619</TotalTime>
  <Words>320</Words>
  <Application>Microsoft Office PowerPoint</Application>
  <PresentationFormat>Custom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Lato Heavy</vt:lpstr>
      <vt:lpstr>Calibri</vt:lpstr>
      <vt:lpstr>Calibri Light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242</cp:revision>
  <dcterms:created xsi:type="dcterms:W3CDTF">2020-02-21T03:04:01Z</dcterms:created>
  <dcterms:modified xsi:type="dcterms:W3CDTF">2022-10-08T14:16:45Z</dcterms:modified>
</cp:coreProperties>
</file>