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60" r:id="rId5"/>
    <p:sldId id="304" r:id="rId6"/>
    <p:sldId id="305" r:id="rId7"/>
    <p:sldId id="263" r:id="rId8"/>
    <p:sldId id="282" r:id="rId9"/>
    <p:sldId id="262" r:id="rId10"/>
    <p:sldId id="259" r:id="rId11"/>
    <p:sldId id="258" r:id="rId12"/>
    <p:sldId id="261" r:id="rId13"/>
    <p:sldId id="300" r:id="rId14"/>
    <p:sldId id="302" r:id="rId15"/>
    <p:sldId id="303" r:id="rId16"/>
    <p:sldId id="271" r:id="rId17"/>
    <p:sldId id="28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肖 燚" initials="肖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821"/>
    <a:srgbClr val="FF3399"/>
    <a:srgbClr val="DF51DC"/>
    <a:srgbClr val="528C5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2024/3/14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47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02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11400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14187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65883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09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21931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62193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47922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85606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3722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12788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73205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5925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77458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8192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9554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30172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9153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66068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48096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41777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02570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48785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01541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09878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57960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87506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498687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79599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23123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98684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908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98629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69117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33016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84223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13717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46516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65083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17790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0826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6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C14590E-DA18-A1E1-7DDD-0884A17A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BBD548-CF3A-5AB5-60F2-FAC5B6C7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62F6B9-825C-1030-18A8-9B8C86EBF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1EE5-9CC4-4C3E-B94F-FD4DB630E97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240B129-23DF-C233-667F-45ECEC06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8EFA78-0784-8220-7D11-441B35A04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A532-B577-43C5-975C-E6FE5A09E1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CA0F7D-33EE-E6C4-95D7-9DA9A8AE4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C3CC1-83C6-1250-FBEE-89DF2A4E0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9B6526A-22B4-F26F-E02C-133D9B2DEE8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ACF981-9B5C-C659-8527-66A6FBC6B75B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E08102-302C-2FEB-74A1-2F5C7FBA2A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EADB5-A50C-2E33-7818-C69502B857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508F7-E951-B94A-EB31-204B34CFB3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C9A4-7CCF-252A-59DD-02412C190A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44F0E1-4467-A002-10BB-F76A7995278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D672ED-EB1A-FF5E-995E-0D8C48B645EE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067029-0017-F272-7B54-2987BCEA5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0992D9-1403-B63E-B37F-6BA35B22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F7322C-17AB-32B0-EC77-86777DCDB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5673EE-E215-10D9-E58B-B9C6FDB8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</p:sldLayoutIdLst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7.jpeg"/><Relationship Id="rId7" Type="http://schemas.openxmlformats.org/officeDocument/2006/relationships/image" Target="../media/image26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50.png"/><Relationship Id="rId11" Type="http://schemas.openxmlformats.org/officeDocument/2006/relationships/image" Target="../media/image37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12.png"/><Relationship Id="rId9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7.jpeg"/><Relationship Id="rId7" Type="http://schemas.openxmlformats.org/officeDocument/2006/relationships/image" Target="../media/image32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10.png"/><Relationship Id="rId11" Type="http://schemas.openxmlformats.org/officeDocument/2006/relationships/image" Target="../media/image4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12.png"/><Relationship Id="rId9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38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audio" Target="../media/media3.mp3"/><Relationship Id="rId21" Type="http://schemas.openxmlformats.org/officeDocument/2006/relationships/image" Target="../media/image5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80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7.jpeg"/><Relationship Id="rId15" Type="http://schemas.openxmlformats.org/officeDocument/2006/relationships/image" Target="../media/image460.png"/><Relationship Id="rId23" Type="http://schemas.openxmlformats.org/officeDocument/2006/relationships/image" Target="../media/image49.gif"/><Relationship Id="rId10" Type="http://schemas.openxmlformats.org/officeDocument/2006/relationships/image" Target="../media/image12.pn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microsoft.com/office/2007/relationships/hdphoto" Target="../media/hdphoto4.wdp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slide" Target="slide5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11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7.xml"/><Relationship Id="rId10" Type="http://schemas.openxmlformats.org/officeDocument/2006/relationships/slide" Target="slide3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205335" cy="305943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8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9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0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CAE8E-45E5-F3D4-3180-37D54E6B1A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775" y="1983603"/>
            <a:ext cx="8472487" cy="281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60AAB-8E5F-FCA6-10F1-3A8C7B9209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7" y="17349"/>
            <a:ext cx="1469391" cy="1469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77BE73-1F6A-5136-7C65-17DF8A4F2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25" y="5833745"/>
            <a:ext cx="932769" cy="9571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921D60-DDB8-7E5B-B0F6-FE4794EFBC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0558"/>
          <a:stretch/>
        </p:blipFill>
        <p:spPr>
          <a:xfrm>
            <a:off x="594365" y="755222"/>
            <a:ext cx="8838257" cy="12687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931633-1DE8-2314-913A-D606B8C834E0}"/>
              </a:ext>
            </a:extLst>
          </p:cNvPr>
          <p:cNvSpPr txBox="1"/>
          <p:nvPr/>
        </p:nvSpPr>
        <p:spPr>
          <a:xfrm>
            <a:off x="2578735" y="4677634"/>
            <a:ext cx="320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(Trang 56)</a:t>
            </a:r>
            <a:endParaRPr lang="en-SG" sz="2800" i="1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769110" y="1158039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pic>
        <p:nvPicPr>
          <p:cNvPr id="6" name="图片 5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4" name="图片 3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80330-E9CD-63E0-C43A-31C1F77EB0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7228" y="1010842"/>
            <a:ext cx="5373604" cy="46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69215" y="155575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 fontAlgn="auto">
                <a:lnSpc>
                  <a:spcPct val="100000"/>
                </a:lnSpc>
              </a:pPr>
              <a:r>
                <a:rPr lang="vi-VN" altLang="zh-CN" sz="5000" i="0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lang="zh-CN" altLang="en-US" sz="5000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CFA9A5-606B-EF82-DA9D-48CAB7EBA49C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/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/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/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/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vi-VN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5" descr="3 (23)">
            <a:extLst>
              <a:ext uri="{FF2B5EF4-FFF2-40B4-BE49-F238E27FC236}">
                <a16:creationId xmlns:a16="http://schemas.microsoft.com/office/drawing/2014/main" id="{BEA9C404-DFBC-DF66-2D67-AC2E3A4B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9167" b="22601"/>
          <a:stretch>
            <a:fillRect/>
          </a:stretch>
        </p:blipFill>
        <p:spPr>
          <a:xfrm>
            <a:off x="8460740" y="3288665"/>
            <a:ext cx="4162425" cy="356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EA368-E9FA-96B1-2111-5B97B336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651D38D-037A-DEC2-B3D4-E31D6917E390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E8A8F324-867A-5DA7-315A-F93CE2C5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9E862A25-151D-94F2-3DA1-AB629B93C6BF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300EE27-5561-2E74-0878-E2B970EC85C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A1E2DE-9944-2598-C486-E49E093DF8EA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/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/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/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/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 descr="_3_1_12894357">
            <a:extLst>
              <a:ext uri="{FF2B5EF4-FFF2-40B4-BE49-F238E27FC236}">
                <a16:creationId xmlns:a16="http://schemas.microsoft.com/office/drawing/2014/main" id="{C938003A-E0BB-02C7-8A4C-1197BA3E4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874" y="3797935"/>
            <a:ext cx="4093261" cy="33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511B0-AC83-E296-3677-2CBB18B5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7E512AF-F5C5-45A5-50F3-FB5FA76910D4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0300F8-D2C4-3A59-3B42-4D49B41CE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ADB0FB15-0DD9-0179-1B5C-7A964F7710B5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EDA7CEF-A38A-7298-0907-7CBF4609605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5D6B5D-94E7-F9F0-47AF-D7A5D18679E3}"/>
              </a:ext>
            </a:extLst>
          </p:cNvPr>
          <p:cNvSpPr txBox="1"/>
          <p:nvPr/>
        </p:nvSpPr>
        <p:spPr>
          <a:xfrm>
            <a:off x="285750" y="3255391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/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/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44066A4-189A-6C9A-33B4-6018734814F8}"/>
              </a:ext>
            </a:extLst>
          </p:cNvPr>
          <p:cNvSpPr/>
          <p:nvPr/>
        </p:nvSpPr>
        <p:spPr>
          <a:xfrm>
            <a:off x="3530803" y="292299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FDFEE0-8CA0-2457-EA96-B78A7A5D8BB8}"/>
              </a:ext>
            </a:extLst>
          </p:cNvPr>
          <p:cNvSpPr/>
          <p:nvPr/>
        </p:nvSpPr>
        <p:spPr>
          <a:xfrm>
            <a:off x="3538133" y="3844635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741A3F-BA62-0779-49DA-0F11D5E2C71E}"/>
              </a:ext>
            </a:extLst>
          </p:cNvPr>
          <p:cNvSpPr/>
          <p:nvPr/>
        </p:nvSpPr>
        <p:spPr>
          <a:xfrm>
            <a:off x="9321800" y="401281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C8CD1-4EE5-A8F1-45B8-95454A8C4557}"/>
              </a:ext>
            </a:extLst>
          </p:cNvPr>
          <p:cNvSpPr/>
          <p:nvPr/>
        </p:nvSpPr>
        <p:spPr>
          <a:xfrm>
            <a:off x="10690225" y="312553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4B44A3-B12E-B0B4-75D1-B79DE1E7A4A1}"/>
              </a:ext>
            </a:extLst>
          </p:cNvPr>
          <p:cNvSpPr/>
          <p:nvPr/>
        </p:nvSpPr>
        <p:spPr>
          <a:xfrm>
            <a:off x="10690225" y="395697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13F2A-8EEE-625E-10CA-6131B41D4DF0}"/>
              </a:ext>
            </a:extLst>
          </p:cNvPr>
          <p:cNvSpPr txBox="1"/>
          <p:nvPr/>
        </p:nvSpPr>
        <p:spPr>
          <a:xfrm>
            <a:off x="3631292" y="2870204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7B010-9A3A-2C1B-F520-7D70D6112846}"/>
              </a:ext>
            </a:extLst>
          </p:cNvPr>
          <p:cNvSpPr txBox="1"/>
          <p:nvPr/>
        </p:nvSpPr>
        <p:spPr>
          <a:xfrm>
            <a:off x="3618143" y="3705201"/>
            <a:ext cx="910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CB354A-316F-8B01-680F-AB76A1D2204A}"/>
              </a:ext>
            </a:extLst>
          </p:cNvPr>
          <p:cNvSpPr txBox="1"/>
          <p:nvPr/>
        </p:nvSpPr>
        <p:spPr>
          <a:xfrm>
            <a:off x="9372600" y="39144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A07C1-69F2-0ACD-1FD0-9E7997551EB4}"/>
              </a:ext>
            </a:extLst>
          </p:cNvPr>
          <p:cNvSpPr txBox="1"/>
          <p:nvPr/>
        </p:nvSpPr>
        <p:spPr>
          <a:xfrm>
            <a:off x="10561320" y="3025885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21906E-C3C8-2579-7006-C850D359621F}"/>
              </a:ext>
            </a:extLst>
          </p:cNvPr>
          <p:cNvSpPr txBox="1"/>
          <p:nvPr/>
        </p:nvSpPr>
        <p:spPr>
          <a:xfrm>
            <a:off x="10591800" y="3856201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83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D22A8-5660-FDCA-46B4-A5FBB484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BAF286E-08B0-3245-1452-A88554E53BEA}"/>
              </a:ext>
            </a:extLst>
          </p:cNvPr>
          <p:cNvGrpSpPr/>
          <p:nvPr/>
        </p:nvGrpSpPr>
        <p:grpSpPr>
          <a:xfrm>
            <a:off x="0" y="101062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AFF72542-D6B8-2B15-B449-E6BC9CAD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ED44609D-CB4F-9AAD-E61F-D1EB65080AF6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E236A3D-7895-FE2E-BA18-9C2150A2545B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5E5261-5BED-2C48-9691-56E7CCD29582}"/>
              </a:ext>
            </a:extLst>
          </p:cNvPr>
          <p:cNvSpPr txBox="1"/>
          <p:nvPr/>
        </p:nvSpPr>
        <p:spPr>
          <a:xfrm>
            <a:off x="1486535" y="1938947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/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/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054650D-D4C7-CDC7-AE10-B9FE1D39B5DC}"/>
              </a:ext>
            </a:extLst>
          </p:cNvPr>
          <p:cNvSpPr/>
          <p:nvPr/>
        </p:nvSpPr>
        <p:spPr>
          <a:xfrm>
            <a:off x="5158105" y="160443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2EEC-A167-0812-45D8-D723856C59AA}"/>
              </a:ext>
            </a:extLst>
          </p:cNvPr>
          <p:cNvSpPr/>
          <p:nvPr/>
        </p:nvSpPr>
        <p:spPr>
          <a:xfrm>
            <a:off x="5059362" y="2585114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EAF83-A49D-6CD5-5819-A456338A7940}"/>
              </a:ext>
            </a:extLst>
          </p:cNvPr>
          <p:cNvSpPr/>
          <p:nvPr/>
        </p:nvSpPr>
        <p:spPr>
          <a:xfrm>
            <a:off x="5180965" y="4064043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BCC39B-70BA-DB22-44C9-B9A5FB845141}"/>
              </a:ext>
            </a:extLst>
          </p:cNvPr>
          <p:cNvSpPr/>
          <p:nvPr/>
        </p:nvSpPr>
        <p:spPr>
          <a:xfrm>
            <a:off x="6765290" y="3970847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73B33-35DF-0025-710D-048F2FAF97BD}"/>
              </a:ext>
            </a:extLst>
          </p:cNvPr>
          <p:cNvSpPr/>
          <p:nvPr/>
        </p:nvSpPr>
        <p:spPr>
          <a:xfrm>
            <a:off x="6763183" y="4951331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72F78-79EE-83E4-AF87-CEF5F9851641}"/>
              </a:ext>
            </a:extLst>
          </p:cNvPr>
          <p:cNvSpPr txBox="1"/>
          <p:nvPr/>
        </p:nvSpPr>
        <p:spPr>
          <a:xfrm>
            <a:off x="5180965" y="15013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DDF3B-D2E6-F4B6-ACB5-E0D6734EB0C5}"/>
              </a:ext>
            </a:extLst>
          </p:cNvPr>
          <p:cNvSpPr txBox="1"/>
          <p:nvPr/>
        </p:nvSpPr>
        <p:spPr>
          <a:xfrm>
            <a:off x="5158105" y="2450989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6A8E79-CB28-3CB5-33F2-D7BC5A02C9C4}"/>
              </a:ext>
            </a:extLst>
          </p:cNvPr>
          <p:cNvSpPr txBox="1"/>
          <p:nvPr/>
        </p:nvSpPr>
        <p:spPr>
          <a:xfrm>
            <a:off x="6820536" y="3877768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8E90B-C82F-D1CC-0C24-976D2E2F25C4}"/>
              </a:ext>
            </a:extLst>
          </p:cNvPr>
          <p:cNvSpPr txBox="1"/>
          <p:nvPr/>
        </p:nvSpPr>
        <p:spPr>
          <a:xfrm>
            <a:off x="6765290" y="4865030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7" descr="_3_1_12892305">
            <a:extLst>
              <a:ext uri="{FF2B5EF4-FFF2-40B4-BE49-F238E27FC236}">
                <a16:creationId xmlns:a16="http://schemas.microsoft.com/office/drawing/2014/main" id="{C826E0FF-E4C6-6B8A-D6D2-8DD566512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19650" y="1938948"/>
            <a:ext cx="4162799" cy="446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08603-45BC-A9AF-AE5B-34EB9284FD2B}"/>
              </a:ext>
            </a:extLst>
          </p:cNvPr>
          <p:cNvSpPr txBox="1"/>
          <p:nvPr/>
        </p:nvSpPr>
        <p:spPr>
          <a:xfrm>
            <a:off x="5267961" y="3940512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1" grpId="0"/>
      <p:bldP spid="2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7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8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9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5" name="矩形: 圆角 1"/>
          <p:cNvSpPr/>
          <p:nvPr/>
        </p:nvSpPr>
        <p:spPr>
          <a:xfrm>
            <a:off x="243274" y="862981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Bold" panose="020B0800000000000000" pitchFamily="34" charset="-122"/>
            </a:endParaRPr>
          </a:p>
        </p:txBody>
      </p: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2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sp>
        <p:nvSpPr>
          <p:cNvPr id="9" name="标题 6">
            <a:extLst>
              <a:ext uri="{FF2B5EF4-FFF2-40B4-BE49-F238E27FC236}">
                <a16:creationId xmlns:a16="http://schemas.microsoft.com/office/drawing/2014/main" id="{5784EBD7-DF97-F27B-B860-59B0E44939A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81236" y="14896"/>
            <a:ext cx="7975600" cy="8844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3: Chọn câu trả lời đúng.</a:t>
            </a:r>
            <a:endParaRPr kumimoji="0" lang="zh-CN" altLang="en-US" sz="5000" b="0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90D97-8725-ADCF-8FD2-C463A5760DE8}"/>
              </a:ext>
            </a:extLst>
          </p:cNvPr>
          <p:cNvSpPr txBox="1"/>
          <p:nvPr/>
        </p:nvSpPr>
        <p:spPr>
          <a:xfrm>
            <a:off x="457110" y="948430"/>
            <a:ext cx="8014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1A239-59CD-E907-9D6D-CEFBB1D58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37" y="937505"/>
            <a:ext cx="3297387" cy="286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0E3307-514C-A7FE-AE15-0C8564287294}"/>
              </a:ext>
            </a:extLst>
          </p:cNvPr>
          <p:cNvGrpSpPr/>
          <p:nvPr/>
        </p:nvGrpSpPr>
        <p:grpSpPr>
          <a:xfrm>
            <a:off x="-111" y="3127123"/>
            <a:ext cx="5560823" cy="1826653"/>
            <a:chOff x="992498" y="2305528"/>
            <a:chExt cx="5560823" cy="1826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/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solidFill>
                  <a:srgbClr val="A0CACF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913A50-4771-2A13-ABE0-238E4692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051463">
              <a:off x="992498" y="2305528"/>
              <a:ext cx="1322947" cy="148755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309582-909E-161F-C26E-C51CC7005210}"/>
              </a:ext>
            </a:extLst>
          </p:cNvPr>
          <p:cNvGrpSpPr/>
          <p:nvPr/>
        </p:nvGrpSpPr>
        <p:grpSpPr>
          <a:xfrm>
            <a:off x="6010201" y="3105819"/>
            <a:ext cx="5300873" cy="1827723"/>
            <a:chOff x="6722811" y="1607209"/>
            <a:chExt cx="5300873" cy="1827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/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solidFill>
                  <a:srgbClr val="B6CAD9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A36A372-E52E-3A2A-A2DF-116D5EE8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601619">
              <a:off x="6722811" y="1607209"/>
              <a:ext cx="1298561" cy="15058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AC6C6C-C9E7-03AD-F2CF-5998836C9824}"/>
              </a:ext>
            </a:extLst>
          </p:cNvPr>
          <p:cNvGrpSpPr/>
          <p:nvPr/>
        </p:nvGrpSpPr>
        <p:grpSpPr>
          <a:xfrm>
            <a:off x="467607" y="4535192"/>
            <a:ext cx="5102023" cy="2109941"/>
            <a:chOff x="787647" y="3808865"/>
            <a:chExt cx="5102023" cy="2109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/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solidFill>
                  <a:srgbClr val="F2AAA0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C47403-91E1-7B89-3964-C5A7DAA5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994610">
              <a:off x="801752" y="3808865"/>
              <a:ext cx="1322947" cy="14448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A8B637-CB7E-DC65-571A-E36A83C3352B}"/>
              </a:ext>
            </a:extLst>
          </p:cNvPr>
          <p:cNvGrpSpPr/>
          <p:nvPr/>
        </p:nvGrpSpPr>
        <p:grpSpPr>
          <a:xfrm>
            <a:off x="6296208" y="4573247"/>
            <a:ext cx="5178408" cy="1993905"/>
            <a:chOff x="6631916" y="3924901"/>
            <a:chExt cx="5178408" cy="1993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/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solidFill>
                  <a:srgbClr val="FADE9D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5359BAB-2D91-831B-0A28-607CE3E5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21340162">
              <a:off x="6631916" y="3924901"/>
              <a:ext cx="1310754" cy="149974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EB0C1C5-9896-A224-17EE-74DF1AE13A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" y="5009073"/>
            <a:ext cx="1954822" cy="1832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TLCH đúng">
            <a:hlinkClick r:id="" action="ppaction://media"/>
            <a:extLst>
              <a:ext uri="{FF2B5EF4-FFF2-40B4-BE49-F238E27FC236}">
                <a16:creationId xmlns:a16="http://schemas.microsoft.com/office/drawing/2014/main" id="{9C089EA7-3644-D2A0-D5C0-64F22210E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4173" y="-3404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192000" cy="3059430"/>
          </a:xfrm>
          <a:prstGeom prst="rect">
            <a:avLst/>
          </a:prstGeom>
        </p:spPr>
      </p:pic>
      <p:pic>
        <p:nvPicPr>
          <p:cNvPr id="3" name="图片 2" descr="千库网_简约气泡框矢量_元素编号12429152"/>
          <p:cNvPicPr>
            <a:picLocks noChangeAspect="1"/>
          </p:cNvPicPr>
          <p:nvPr/>
        </p:nvPicPr>
        <p:blipFill>
          <a:blip r:embed="rId8"/>
          <a:srcRect l="6885" t="20407" r="11083" b="27070"/>
          <a:stretch>
            <a:fillRect/>
          </a:stretch>
        </p:blipFill>
        <p:spPr>
          <a:xfrm>
            <a:off x="1473200" y="-3175"/>
            <a:ext cx="10192385" cy="686054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9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1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89E5F-E890-9DDD-F134-B1A16A0707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1663" y="660400"/>
            <a:ext cx="8698717" cy="4958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/>
          <p:cNvSpPr/>
          <p:nvPr/>
        </p:nvSpPr>
        <p:spPr>
          <a:xfrm>
            <a:off x="2133599" y="1402080"/>
            <a:ext cx="9240591" cy="347913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8704D-4208-5517-B051-4937BBB3F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271" y="1186716"/>
            <a:ext cx="10906689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9" name="banhmi">
            <a:hlinkClick r:id="rId5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605" y="4851532"/>
            <a:ext cx="3170195" cy="1902117"/>
          </a:xfrm>
          <a:prstGeom prst="rect">
            <a:avLst/>
          </a:prstGeom>
        </p:spPr>
      </p:pic>
      <p:pic>
        <p:nvPicPr>
          <p:cNvPr id="11" name="hotdogr">
            <a:hlinkClick r:id="rId7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594" y="1897228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9" action="ppaction://hlinksldjump"/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51386" y="1157190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bánh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Arrow: Right 3">
            <a:hlinkClick r:id="rId12" action="ppaction://hlinksldjump"/>
            <a:extLst>
              <a:ext uri="{FF2B5EF4-FFF2-40B4-BE49-F238E27FC236}">
                <a16:creationId xmlns:a16="http://schemas.microsoft.com/office/drawing/2014/main" id="{4EA3860A-A0AE-ACDE-7E16-7E3B071A8F08}"/>
              </a:ext>
            </a:extLst>
          </p:cNvPr>
          <p:cNvSpPr/>
          <p:nvPr/>
        </p:nvSpPr>
        <p:spPr>
          <a:xfrm>
            <a:off x="170305" y="5580373"/>
            <a:ext cx="1228585" cy="87959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0170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8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/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kumimoji="0" lang="vi-VN" sz="5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ạ</m:t>
                        </m:r>
                      </m:oMath>
                    </m:oMathPara>
                  </a14:m>
                  <a:endParaRPr kumimoji="0" lang="en-US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835871" y="422161"/>
              <a:ext cx="67771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Năm phần ba tạ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864497"/>
              <a:ext cx="3739366" cy="1255064"/>
              <a:chOff x="5023430" y="1712097"/>
              <a:chExt cx="3739366" cy="1255064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/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ạ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4"/>
            <a:ext cx="5610556" cy="2063757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5573"/>
              <a:ext cx="3739366" cy="1200822"/>
              <a:chOff x="5023430" y="1766339"/>
              <a:chExt cx="3739366" cy="1200822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/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vi-VN" sz="50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oMath>
                      </m:oMathPara>
                    </a14:m>
                    <a:endParaRPr kumimoji="0" lang="en-US" sz="50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59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19137" cy="2092300"/>
            <a:chOff x="4784856" y="1835734"/>
            <a:chExt cx="4139353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48379" cy="1198708"/>
              <a:chOff x="5023430" y="1768453"/>
              <a:chExt cx="3748379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538814" y="1985070"/>
                <a:ext cx="32329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: 9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565045" y="1955902"/>
                <a:ext cx="25787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 : 17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89413"/>
            <a:chOff x="79537" y="118491"/>
            <a:chExt cx="8964778" cy="15670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67060"/>
              <a:chOff x="335021" y="23792"/>
              <a:chExt cx="8572280" cy="156706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/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kumimoji="0" lang="vi-VN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</m:oMath>
                    </a14:m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thương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của phép chia nào?</a:t>
                    </a:r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6099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562364" cy="1891317"/>
            <a:chOff x="259063" y="2370146"/>
            <a:chExt cx="5562364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779090" y="2649282"/>
              <a:ext cx="4740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 : 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24A279-65A2-C83F-5FB9-766C3C80DA8B}"/>
                </a:ext>
              </a:extLst>
            </p:cNvPr>
            <p:cNvSpPr txBox="1"/>
            <p:nvPr/>
          </p:nvSpPr>
          <p:spPr>
            <a:xfrm>
              <a:off x="1810076" y="4783329"/>
              <a:ext cx="35916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 : 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72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997528" y="2081216"/>
              <a:ext cx="30480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Bảy phần năm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622898" y="2135268"/>
                <a:ext cx="2704371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và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105129" y="4454744"/>
            <a:ext cx="5815848" cy="2063756"/>
            <a:chOff x="78846" y="3341059"/>
            <a:chExt cx="4361886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356887" y="2098435"/>
                <a:ext cx="307245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phần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46" y="3341059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43616" y="1994853"/>
                <a:ext cx="2462935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Năm,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654875" y="2485703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643462" y="4637168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835834" y="2445071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5326469" y="4930410"/>
            <a:ext cx="1179786" cy="1070961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/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6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kumimoji="0" lang="vi-VN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đọ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r>
                      <a:rPr kumimoji="0" lang="vi-VN" sz="6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</a:t>
                    </a: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là:</a:t>
                    </a:r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847" b="-10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4238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ECDC7-9052-FDCC-65A3-9C939DEB0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>
            <a:extLst>
              <a:ext uri="{FF2B5EF4-FFF2-40B4-BE49-F238E27FC236}">
                <a16:creationId xmlns:a16="http://schemas.microsoft.com/office/drawing/2014/main" id="{E3940C98-4601-240F-DB2A-68A1D332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7DE31F-9BD4-C60B-C645-716A59D74A7F}"/>
              </a:ext>
            </a:extLst>
          </p:cNvPr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>
              <a:extLst>
                <a:ext uri="{FF2B5EF4-FFF2-40B4-BE49-F238E27FC236}">
                  <a16:creationId xmlns:a16="http://schemas.microsoft.com/office/drawing/2014/main" id="{AAAB9567-C6A4-D485-B2DC-CDE35D6B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>
              <a:extLst>
                <a:ext uri="{FF2B5EF4-FFF2-40B4-BE49-F238E27FC236}">
                  <a16:creationId xmlns:a16="http://schemas.microsoft.com/office/drawing/2014/main" id="{85BEC457-81F3-E6E8-A29A-6E394305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>
              <a:extLst>
                <a:ext uri="{FF2B5EF4-FFF2-40B4-BE49-F238E27FC236}">
                  <a16:creationId xmlns:a16="http://schemas.microsoft.com/office/drawing/2014/main" id="{184719A6-0E0F-D224-7476-B6D69224E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CDD680-5E8C-A546-AB50-FA9B29B4D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>
              <a:extLst>
                <a:ext uri="{FF2B5EF4-FFF2-40B4-BE49-F238E27FC236}">
                  <a16:creationId xmlns:a16="http://schemas.microsoft.com/office/drawing/2014/main" id="{6E52F6DA-77FA-B0AC-AA64-F82F6F86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>
              <a:extLst>
                <a:ext uri="{FF2B5EF4-FFF2-40B4-BE49-F238E27FC236}">
                  <a16:creationId xmlns:a16="http://schemas.microsoft.com/office/drawing/2014/main" id="{1FD241A1-A877-738E-A1D5-67C1B718B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5A80FECE-9995-E73A-6776-FBFC6F2FC30D}"/>
              </a:ext>
            </a:extLst>
          </p:cNvPr>
          <p:cNvSpPr/>
          <p:nvPr/>
        </p:nvSpPr>
        <p:spPr>
          <a:xfrm>
            <a:off x="2386316" y="405131"/>
            <a:ext cx="7702564" cy="550989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7" name="图片 26" descr="2 (9)">
            <a:extLst>
              <a:ext uri="{FF2B5EF4-FFF2-40B4-BE49-F238E27FC236}">
                <a16:creationId xmlns:a16="http://schemas.microsoft.com/office/drawing/2014/main" id="{A419C758-B06E-9685-32AF-F05A5F141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>
            <a:extLst>
              <a:ext uri="{FF2B5EF4-FFF2-40B4-BE49-F238E27FC236}">
                <a16:creationId xmlns:a16="http://schemas.microsoft.com/office/drawing/2014/main" id="{865602D1-B0E7-90D5-FD20-B57B1F1B9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>
            <a:extLst>
              <a:ext uri="{FF2B5EF4-FFF2-40B4-BE49-F238E27FC236}">
                <a16:creationId xmlns:a16="http://schemas.microsoft.com/office/drawing/2014/main" id="{4F4AD872-A62C-5648-A313-9B15DCD1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F1EF0-443C-C76C-8975-DECCBE1B4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2836" y="301119"/>
            <a:ext cx="8015564" cy="66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42164" y="160214"/>
            <a:ext cx="12205335" cy="6664325"/>
            <a:chOff x="0" y="1770"/>
            <a:chExt cx="19221" cy="9029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874560-4A3E-5727-613F-18A141567F6F}"/>
              </a:ext>
            </a:extLst>
          </p:cNvPr>
          <p:cNvSpPr/>
          <p:nvPr/>
        </p:nvSpPr>
        <p:spPr>
          <a:xfrm>
            <a:off x="326589" y="298779"/>
            <a:ext cx="5901491" cy="66265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5CBEF-F6C2-8DA2-B266-6888E4597379}"/>
              </a:ext>
            </a:extLst>
          </p:cNvPr>
          <p:cNvSpPr txBox="1"/>
          <p:nvPr/>
        </p:nvSpPr>
        <p:spPr>
          <a:xfrm>
            <a:off x="397709" y="298779"/>
            <a:ext cx="744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Có hai băng giấy như nhau.</a:t>
            </a:r>
            <a:endParaRPr lang="en-US" sz="32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8EF5221-3987-4388-3476-F7187DEE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60B909-CE6B-3A25-7BA4-C4F491522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3B63D76-F24C-92D6-36B7-A38D59E22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78B818F-1AD7-A0BB-2B23-84C5E76B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1" y="1137697"/>
            <a:ext cx="76925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 c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26">
            <a:extLst>
              <a:ext uri="{FF2B5EF4-FFF2-40B4-BE49-F238E27FC236}">
                <a16:creationId xmlns:a16="http://schemas.microsoft.com/office/drawing/2014/main" id="{FAA4F643-75E9-0FE9-2C0E-E66108D0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246" y="1393259"/>
            <a:ext cx="3774527" cy="1143566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19" name="Group 120">
            <a:extLst>
              <a:ext uri="{FF2B5EF4-FFF2-40B4-BE49-F238E27FC236}">
                <a16:creationId xmlns:a16="http://schemas.microsoft.com/office/drawing/2014/main" id="{643EED49-C064-59A2-A258-1716CB72C1CD}"/>
              </a:ext>
            </a:extLst>
          </p:cNvPr>
          <p:cNvGrpSpPr>
            <a:grpSpLocks/>
          </p:cNvGrpSpPr>
          <p:nvPr/>
        </p:nvGrpSpPr>
        <p:grpSpPr bwMode="auto">
          <a:xfrm>
            <a:off x="8186834" y="1391974"/>
            <a:ext cx="3795615" cy="1146220"/>
            <a:chOff x="2784" y="672"/>
            <a:chExt cx="1728" cy="576"/>
          </a:xfrm>
          <a:solidFill>
            <a:srgbClr val="00B0F0"/>
          </a:solidFill>
        </p:grpSpPr>
        <p:sp>
          <p:nvSpPr>
            <p:cNvPr id="20" name="Rectangle 114">
              <a:extLst>
                <a:ext uri="{FF2B5EF4-FFF2-40B4-BE49-F238E27FC236}">
                  <a16:creationId xmlns:a16="http://schemas.microsoft.com/office/drawing/2014/main" id="{49DA2E72-89F9-FCEF-017A-C47E27F0B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CA2110A5-238F-180C-4586-00C46246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Rectangle 116">
              <a:extLst>
                <a:ext uri="{FF2B5EF4-FFF2-40B4-BE49-F238E27FC236}">
                  <a16:creationId xmlns:a16="http://schemas.microsoft.com/office/drawing/2014/main" id="{22C6829B-6BE5-58C8-50D1-F89C6DE90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132">
            <a:extLst>
              <a:ext uri="{FF2B5EF4-FFF2-40B4-BE49-F238E27FC236}">
                <a16:creationId xmlns:a16="http://schemas.microsoft.com/office/drawing/2014/main" id="{4D5BCCF5-DACC-F29F-B714-825A4D297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057" y="3449593"/>
            <a:ext cx="3795615" cy="1146220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25" name="Group 138">
            <a:extLst>
              <a:ext uri="{FF2B5EF4-FFF2-40B4-BE49-F238E27FC236}">
                <a16:creationId xmlns:a16="http://schemas.microsoft.com/office/drawing/2014/main" id="{40EB0F10-00DA-7953-5FE4-7F6F1392A283}"/>
              </a:ext>
            </a:extLst>
          </p:cNvPr>
          <p:cNvGrpSpPr>
            <a:grpSpLocks/>
          </p:cNvGrpSpPr>
          <p:nvPr/>
        </p:nvGrpSpPr>
        <p:grpSpPr bwMode="auto">
          <a:xfrm>
            <a:off x="8183246" y="1392193"/>
            <a:ext cx="2530410" cy="1146220"/>
            <a:chOff x="1440" y="1728"/>
            <a:chExt cx="1032" cy="432"/>
          </a:xfrm>
        </p:grpSpPr>
        <p:sp>
          <p:nvSpPr>
            <p:cNvPr id="26" name="Rectangle 134">
              <a:extLst>
                <a:ext uri="{FF2B5EF4-FFF2-40B4-BE49-F238E27FC236}">
                  <a16:creationId xmlns:a16="http://schemas.microsoft.com/office/drawing/2014/main" id="{1A9CC271-A2D9-5590-E1B8-95AD54033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7" name="Rectangle 135">
              <a:extLst>
                <a:ext uri="{FF2B5EF4-FFF2-40B4-BE49-F238E27FC236}">
                  <a16:creationId xmlns:a16="http://schemas.microsoft.com/office/drawing/2014/main" id="{99F94B29-45DF-E8DC-5473-F3FEADD4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9" name="Group 139">
            <a:extLst>
              <a:ext uri="{FF2B5EF4-FFF2-40B4-BE49-F238E27FC236}">
                <a16:creationId xmlns:a16="http://schemas.microsoft.com/office/drawing/2014/main" id="{3DB0924C-5381-3DAD-2AE4-160A800522DF}"/>
              </a:ext>
            </a:extLst>
          </p:cNvPr>
          <p:cNvGrpSpPr>
            <a:grpSpLocks/>
          </p:cNvGrpSpPr>
          <p:nvPr/>
        </p:nvGrpSpPr>
        <p:grpSpPr bwMode="auto">
          <a:xfrm>
            <a:off x="8207057" y="3443146"/>
            <a:ext cx="3795615" cy="1146220"/>
            <a:chOff x="912" y="1920"/>
            <a:chExt cx="3456" cy="576"/>
          </a:xfrm>
          <a:solidFill>
            <a:srgbClr val="00B0F0"/>
          </a:solidFill>
        </p:grpSpPr>
        <p:sp>
          <p:nvSpPr>
            <p:cNvPr id="30" name="Rectangle 140">
              <a:extLst>
                <a:ext uri="{FF2B5EF4-FFF2-40B4-BE49-F238E27FC236}">
                  <a16:creationId xmlns:a16="http://schemas.microsoft.com/office/drawing/2014/main" id="{7F733FB6-5D4C-6230-0E93-49B90351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" name="Rectangle 142">
              <a:extLst>
                <a:ext uri="{FF2B5EF4-FFF2-40B4-BE49-F238E27FC236}">
                  <a16:creationId xmlns:a16="http://schemas.microsoft.com/office/drawing/2014/main" id="{589B6AD9-B5ED-E031-BDE1-40C4B29FD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" name="Rectangle 143">
              <a:extLst>
                <a:ext uri="{FF2B5EF4-FFF2-40B4-BE49-F238E27FC236}">
                  <a16:creationId xmlns:a16="http://schemas.microsoft.com/office/drawing/2014/main" id="{DC3BB700-DE07-3CE2-E9BF-E879F8B4B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4" name="Rectangle 144">
              <a:extLst>
                <a:ext uri="{FF2B5EF4-FFF2-40B4-BE49-F238E27FC236}">
                  <a16:creationId xmlns:a16="http://schemas.microsoft.com/office/drawing/2014/main" id="{81850E1F-6F5D-61A6-245E-AED1270E4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5" name="Rectangle 145">
              <a:extLst>
                <a:ext uri="{FF2B5EF4-FFF2-40B4-BE49-F238E27FC236}">
                  <a16:creationId xmlns:a16="http://schemas.microsoft.com/office/drawing/2014/main" id="{37DDCC91-62BD-7710-3672-95A42E084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6" name="Rectangle 146">
              <a:extLst>
                <a:ext uri="{FF2B5EF4-FFF2-40B4-BE49-F238E27FC236}">
                  <a16:creationId xmlns:a16="http://schemas.microsoft.com/office/drawing/2014/main" id="{E88F11E1-1F8C-80EE-3DB0-C74008E63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8" name="Text Box 4">
            <a:extLst>
              <a:ext uri="{FF2B5EF4-FFF2-40B4-BE49-F238E27FC236}">
                <a16:creationId xmlns:a16="http://schemas.microsoft.com/office/drawing/2014/main" id="{F61D9FFF-2244-9C76-2FD8-0116A032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72" y="1668819"/>
            <a:ext cx="47825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5EDC3D9F-89E5-2067-A8D2-987FD39C0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27" y="2234716"/>
            <a:ext cx="75488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40" name="Group 150">
            <a:extLst>
              <a:ext uri="{FF2B5EF4-FFF2-40B4-BE49-F238E27FC236}">
                <a16:creationId xmlns:a16="http://schemas.microsoft.com/office/drawing/2014/main" id="{9360DD30-B34D-6E33-8348-723065265F18}"/>
              </a:ext>
            </a:extLst>
          </p:cNvPr>
          <p:cNvGrpSpPr>
            <a:grpSpLocks/>
          </p:cNvGrpSpPr>
          <p:nvPr/>
        </p:nvGrpSpPr>
        <p:grpSpPr bwMode="auto">
          <a:xfrm>
            <a:off x="9216050" y="2521466"/>
            <a:ext cx="823854" cy="850977"/>
            <a:chOff x="3766" y="1824"/>
            <a:chExt cx="373" cy="572"/>
          </a:xfrm>
        </p:grpSpPr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A596D12C-CEE4-4605-0C98-AA76944FC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">
              <a:extLst>
                <a:ext uri="{FF2B5EF4-FFF2-40B4-BE49-F238E27FC236}">
                  <a16:creationId xmlns:a16="http://schemas.microsoft.com/office/drawing/2014/main" id="{3078A592-77DA-4346-975A-814E51109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6" y="2108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Line 153">
              <a:extLst>
                <a:ext uri="{FF2B5EF4-FFF2-40B4-BE49-F238E27FC236}">
                  <a16:creationId xmlns:a16="http://schemas.microsoft.com/office/drawing/2014/main" id="{B7F9F75E-674C-F6BD-4AAF-3B49BAF6A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92" y="2112"/>
              <a:ext cx="196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44" name="Group 59">
            <a:extLst>
              <a:ext uri="{FF2B5EF4-FFF2-40B4-BE49-F238E27FC236}">
                <a16:creationId xmlns:a16="http://schemas.microsoft.com/office/drawing/2014/main" id="{C24C3552-1D4A-8E02-EE8A-A11CB82593A2}"/>
              </a:ext>
            </a:extLst>
          </p:cNvPr>
          <p:cNvGrpSpPr>
            <a:grpSpLocks/>
          </p:cNvGrpSpPr>
          <p:nvPr/>
        </p:nvGrpSpPr>
        <p:grpSpPr bwMode="auto">
          <a:xfrm>
            <a:off x="3496646" y="1493159"/>
            <a:ext cx="792303" cy="1880409"/>
            <a:chOff x="3808" y="1511"/>
            <a:chExt cx="422" cy="1001"/>
          </a:xfrm>
        </p:grpSpPr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A281546F-6A79-0B81-5347-4D359C6DF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7" y="1511"/>
              <a:ext cx="32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id="{B834A7E9-A45F-94C2-7F03-C6ACDCC3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8" y="2135"/>
              <a:ext cx="422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Line 62">
              <a:extLst>
                <a:ext uri="{FF2B5EF4-FFF2-40B4-BE49-F238E27FC236}">
                  <a16:creationId xmlns:a16="http://schemas.microsoft.com/office/drawing/2014/main" id="{307313B0-51A7-739D-7366-BE541CA2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7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4">
            <a:extLst>
              <a:ext uri="{FF2B5EF4-FFF2-40B4-BE49-F238E27FC236}">
                <a16:creationId xmlns:a16="http://schemas.microsoft.com/office/drawing/2014/main" id="{342A3652-0043-E6B0-FBD0-B540757D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" y="3172985"/>
            <a:ext cx="81681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chia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Text Box 4">
            <a:extLst>
              <a:ext uri="{FF2B5EF4-FFF2-40B4-BE49-F238E27FC236}">
                <a16:creationId xmlns:a16="http://schemas.microsoft.com/office/drawing/2014/main" id="{D75D06FE-763C-8CAF-AF17-0EB92D90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48" y="3787368"/>
            <a:ext cx="578741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0" name="Group 104">
            <a:extLst>
              <a:ext uri="{FF2B5EF4-FFF2-40B4-BE49-F238E27FC236}">
                <a16:creationId xmlns:a16="http://schemas.microsoft.com/office/drawing/2014/main" id="{C31B9109-A7D2-B951-6A4E-0E8F3E539819}"/>
              </a:ext>
            </a:extLst>
          </p:cNvPr>
          <p:cNvGrpSpPr>
            <a:grpSpLocks/>
          </p:cNvGrpSpPr>
          <p:nvPr/>
        </p:nvGrpSpPr>
        <p:grpSpPr bwMode="auto">
          <a:xfrm>
            <a:off x="8207058" y="3451181"/>
            <a:ext cx="2530410" cy="1146220"/>
            <a:chOff x="912" y="1920"/>
            <a:chExt cx="2304" cy="576"/>
          </a:xfrm>
        </p:grpSpPr>
        <p:sp>
          <p:nvSpPr>
            <p:cNvPr id="51" name="Rectangle 95">
              <a:extLst>
                <a:ext uri="{FF2B5EF4-FFF2-40B4-BE49-F238E27FC236}">
                  <a16:creationId xmlns:a16="http://schemas.microsoft.com/office/drawing/2014/main" id="{D4EF66D3-3A4E-2AA6-6D91-DCBCD22D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3" name="Rectangle 98">
              <a:extLst>
                <a:ext uri="{FF2B5EF4-FFF2-40B4-BE49-F238E27FC236}">
                  <a16:creationId xmlns:a16="http://schemas.microsoft.com/office/drawing/2014/main" id="{5F98EA50-68D5-8908-3ABF-97338FC6D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4" name="Rectangle 99">
              <a:extLst>
                <a:ext uri="{FF2B5EF4-FFF2-40B4-BE49-F238E27FC236}">
                  <a16:creationId xmlns:a16="http://schemas.microsoft.com/office/drawing/2014/main" id="{83E5D496-D812-1788-B421-91CAEC365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5" name="Rectangle 100">
              <a:extLst>
                <a:ext uri="{FF2B5EF4-FFF2-40B4-BE49-F238E27FC236}">
                  <a16:creationId xmlns:a16="http://schemas.microsoft.com/office/drawing/2014/main" id="{FADF9108-5D6A-8DAE-8919-80231EDC8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59" name="Text Box 4">
            <a:extLst>
              <a:ext uri="{FF2B5EF4-FFF2-40B4-BE49-F238E27FC236}">
                <a16:creationId xmlns:a16="http://schemas.microsoft.com/office/drawing/2014/main" id="{C991F7D7-55A4-EDA8-444B-66A07FC8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19" y="4376541"/>
            <a:ext cx="77784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60" name="Group 226">
            <a:extLst>
              <a:ext uri="{FF2B5EF4-FFF2-40B4-BE49-F238E27FC236}">
                <a16:creationId xmlns:a16="http://schemas.microsoft.com/office/drawing/2014/main" id="{527B1C64-DB75-5168-F151-F8DC9FA3C0B3}"/>
              </a:ext>
            </a:extLst>
          </p:cNvPr>
          <p:cNvGrpSpPr>
            <a:grpSpLocks/>
          </p:cNvGrpSpPr>
          <p:nvPr/>
        </p:nvGrpSpPr>
        <p:grpSpPr bwMode="auto">
          <a:xfrm>
            <a:off x="9188458" y="4566591"/>
            <a:ext cx="916405" cy="1072210"/>
            <a:chOff x="3803" y="1824"/>
            <a:chExt cx="373" cy="576"/>
          </a:xfrm>
        </p:grpSpPr>
        <p:sp>
          <p:nvSpPr>
            <p:cNvPr id="61" name="Text Box 4">
              <a:extLst>
                <a:ext uri="{FF2B5EF4-FFF2-40B4-BE49-F238E27FC236}">
                  <a16:creationId xmlns:a16="http://schemas.microsoft.com/office/drawing/2014/main" id="{4311C417-952B-AA4C-B7ED-A04C026E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F22516E5-FEDB-1CFC-8C0F-97470AB6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ine 229">
              <a:extLst>
                <a:ext uri="{FF2B5EF4-FFF2-40B4-BE49-F238E27FC236}">
                  <a16:creationId xmlns:a16="http://schemas.microsoft.com/office/drawing/2014/main" id="{FBFEF29F-F85C-D434-164F-68FF5553A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0" y="2112"/>
              <a:ext cx="190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64" name="Group 230">
            <a:extLst>
              <a:ext uri="{FF2B5EF4-FFF2-40B4-BE49-F238E27FC236}">
                <a16:creationId xmlns:a16="http://schemas.microsoft.com/office/drawing/2014/main" id="{38A8516F-F827-D6F6-44B4-E1C4952057FF}"/>
              </a:ext>
            </a:extLst>
          </p:cNvPr>
          <p:cNvGrpSpPr>
            <a:grpSpLocks/>
          </p:cNvGrpSpPr>
          <p:nvPr/>
        </p:nvGrpSpPr>
        <p:grpSpPr bwMode="auto">
          <a:xfrm>
            <a:off x="3064778" y="3601334"/>
            <a:ext cx="863736" cy="1806575"/>
            <a:chOff x="4179" y="1549"/>
            <a:chExt cx="604" cy="1138"/>
          </a:xfrm>
        </p:grpSpPr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FD41D6EC-1BB1-CEA3-AE6F-1FEE0F0B0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" y="1549"/>
              <a:ext cx="320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 Box 4">
              <a:extLst>
                <a:ext uri="{FF2B5EF4-FFF2-40B4-BE49-F238E27FC236}">
                  <a16:creationId xmlns:a16="http://schemas.microsoft.com/office/drawing/2014/main" id="{49DA7311-8FA5-CB25-00EA-8F2A38862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9" y="2290"/>
              <a:ext cx="604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Line 233">
              <a:extLst>
                <a:ext uri="{FF2B5EF4-FFF2-40B4-BE49-F238E27FC236}">
                  <a16:creationId xmlns:a16="http://schemas.microsoft.com/office/drawing/2014/main" id="{7810663B-F627-9652-2950-BB4CA7D15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0" y="2313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 Box 4">
            <a:extLst>
              <a:ext uri="{FF2B5EF4-FFF2-40B4-BE49-F238E27FC236}">
                <a16:creationId xmlns:a16="http://schemas.microsoft.com/office/drawing/2014/main" id="{D43D1738-48BB-D36E-4690-C4135186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9495" y="5208125"/>
            <a:ext cx="3971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9" name="Text Box 4">
            <a:extLst>
              <a:ext uri="{FF2B5EF4-FFF2-40B4-BE49-F238E27FC236}">
                <a16:creationId xmlns:a16="http://schemas.microsoft.com/office/drawing/2014/main" id="{C643D70A-BB24-1252-C302-81C80EF0099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508584" y="2964347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  <p:grpSp>
        <p:nvGrpSpPr>
          <p:cNvPr id="71" name="Group 246">
            <a:extLst>
              <a:ext uri="{FF2B5EF4-FFF2-40B4-BE49-F238E27FC236}">
                <a16:creationId xmlns:a16="http://schemas.microsoft.com/office/drawing/2014/main" id="{01281654-ECC3-C4C2-F801-949FEFB9EAE6}"/>
              </a:ext>
            </a:extLst>
          </p:cNvPr>
          <p:cNvGrpSpPr>
            <a:grpSpLocks/>
          </p:cNvGrpSpPr>
          <p:nvPr/>
        </p:nvGrpSpPr>
        <p:grpSpPr bwMode="auto">
          <a:xfrm>
            <a:off x="1962889" y="4990924"/>
            <a:ext cx="1263174" cy="1931988"/>
            <a:chOff x="3803" y="1729"/>
            <a:chExt cx="373" cy="1217"/>
          </a:xfrm>
        </p:grpSpPr>
        <p:sp>
          <p:nvSpPr>
            <p:cNvPr id="72" name="Text Box 4">
              <a:extLst>
                <a:ext uri="{FF2B5EF4-FFF2-40B4-BE49-F238E27FC236}">
                  <a16:creationId xmlns:a16="http://schemas.microsoft.com/office/drawing/2014/main" id="{D5966B07-1764-8DA6-8B1B-5767CE464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729"/>
              <a:ext cx="32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4">
              <a:extLst>
                <a:ext uri="{FF2B5EF4-FFF2-40B4-BE49-F238E27FC236}">
                  <a16:creationId xmlns:a16="http://schemas.microsoft.com/office/drawing/2014/main" id="{90818396-795D-825F-E72F-B8664B7E5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249">
              <a:extLst>
                <a:ext uri="{FF2B5EF4-FFF2-40B4-BE49-F238E27FC236}">
                  <a16:creationId xmlns:a16="http://schemas.microsoft.com/office/drawing/2014/main" id="{321F32BD-69E8-2B6D-5167-4A2E54AD3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8" y="2119"/>
              <a:ext cx="15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250">
            <a:extLst>
              <a:ext uri="{FF2B5EF4-FFF2-40B4-BE49-F238E27FC236}">
                <a16:creationId xmlns:a16="http://schemas.microsoft.com/office/drawing/2014/main" id="{130BFBCA-4212-D986-864F-EAA58D48A317}"/>
              </a:ext>
            </a:extLst>
          </p:cNvPr>
          <p:cNvGrpSpPr>
            <a:grpSpLocks/>
          </p:cNvGrpSpPr>
          <p:nvPr/>
        </p:nvGrpSpPr>
        <p:grpSpPr bwMode="auto">
          <a:xfrm>
            <a:off x="6407779" y="5091600"/>
            <a:ext cx="2865698" cy="1781175"/>
            <a:chOff x="3803" y="1824"/>
            <a:chExt cx="373" cy="1122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93CABF9F-0DBF-58DB-35FB-46FEC3586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F73A4A7-C012-7B6A-A1B2-DB157CA5A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Line 253">
              <a:extLst>
                <a:ext uri="{FF2B5EF4-FFF2-40B4-BE49-F238E27FC236}">
                  <a16:creationId xmlns:a16="http://schemas.microsoft.com/office/drawing/2014/main" id="{B4D8EB74-AFEE-6A38-4364-2F7113F72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0" y="2200"/>
              <a:ext cx="7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Text Box 4">
            <a:extLst>
              <a:ext uri="{FF2B5EF4-FFF2-40B4-BE49-F238E27FC236}">
                <a16:creationId xmlns:a16="http://schemas.microsoft.com/office/drawing/2014/main" id="{5C9B7178-E695-8627-124B-FB0CDC499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583" y="5157779"/>
            <a:ext cx="11772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8D506EAE-5F3D-A658-4F10-34A282C79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57" y="6011388"/>
            <a:ext cx="5176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nói phân số </a:t>
            </a:r>
            <a:endParaRPr lang="en-US" altLang="en-US" sz="4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" name="Group 256">
            <a:extLst>
              <a:ext uri="{FF2B5EF4-FFF2-40B4-BE49-F238E27FC236}">
                <a16:creationId xmlns:a16="http://schemas.microsoft.com/office/drawing/2014/main" id="{4CF02339-C92F-3BF6-2927-91BDA0A3CAAC}"/>
              </a:ext>
            </a:extLst>
          </p:cNvPr>
          <p:cNvGrpSpPr>
            <a:grpSpLocks/>
          </p:cNvGrpSpPr>
          <p:nvPr/>
        </p:nvGrpSpPr>
        <p:grpSpPr bwMode="auto">
          <a:xfrm>
            <a:off x="5598001" y="5828201"/>
            <a:ext cx="1260157" cy="1781175"/>
            <a:chOff x="3803" y="1824"/>
            <a:chExt cx="373" cy="1122"/>
          </a:xfrm>
        </p:grpSpPr>
        <p:sp>
          <p:nvSpPr>
            <p:cNvPr id="82" name="Text Box 4">
              <a:extLst>
                <a:ext uri="{FF2B5EF4-FFF2-40B4-BE49-F238E27FC236}">
                  <a16:creationId xmlns:a16="http://schemas.microsoft.com/office/drawing/2014/main" id="{355FC487-2774-A4BB-CD0D-B8ED9AE5E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 Box 4">
              <a:extLst>
                <a:ext uri="{FF2B5EF4-FFF2-40B4-BE49-F238E27FC236}">
                  <a16:creationId xmlns:a16="http://schemas.microsoft.com/office/drawing/2014/main" id="{E18FDD06-2F83-82BB-66D1-6C055E56F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259">
              <a:extLst>
                <a:ext uri="{FF2B5EF4-FFF2-40B4-BE49-F238E27FC236}">
                  <a16:creationId xmlns:a16="http://schemas.microsoft.com/office/drawing/2014/main" id="{2710F493-145C-C78F-A6E6-75EE0686B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2" y="2211"/>
              <a:ext cx="14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grpSp>
        <p:nvGrpSpPr>
          <p:cNvPr id="85" name="Group 260">
            <a:extLst>
              <a:ext uri="{FF2B5EF4-FFF2-40B4-BE49-F238E27FC236}">
                <a16:creationId xmlns:a16="http://schemas.microsoft.com/office/drawing/2014/main" id="{534E5E3F-D75F-6CF2-7C2D-50141503AFBC}"/>
              </a:ext>
            </a:extLst>
          </p:cNvPr>
          <p:cNvGrpSpPr>
            <a:grpSpLocks/>
          </p:cNvGrpSpPr>
          <p:nvPr/>
        </p:nvGrpSpPr>
        <p:grpSpPr bwMode="auto">
          <a:xfrm>
            <a:off x="6813380" y="5838219"/>
            <a:ext cx="2753043" cy="1781175"/>
            <a:chOff x="3803" y="1824"/>
            <a:chExt cx="373" cy="1122"/>
          </a:xfrm>
        </p:grpSpPr>
        <p:sp>
          <p:nvSpPr>
            <p:cNvPr id="86" name="Text Box 4">
              <a:extLst>
                <a:ext uri="{FF2B5EF4-FFF2-40B4-BE49-F238E27FC236}">
                  <a16:creationId xmlns:a16="http://schemas.microsoft.com/office/drawing/2014/main" id="{E7FAB3F5-D7A5-40B7-C132-530486EC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 Box 4">
              <a:extLst>
                <a:ext uri="{FF2B5EF4-FFF2-40B4-BE49-F238E27FC236}">
                  <a16:creationId xmlns:a16="http://schemas.microsoft.com/office/drawing/2014/main" id="{209B0438-6A5F-44AA-CB27-5B6BC3049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Line 263">
              <a:extLst>
                <a:ext uri="{FF2B5EF4-FFF2-40B4-BE49-F238E27FC236}">
                  <a16:creationId xmlns:a16="http://schemas.microsoft.com/office/drawing/2014/main" id="{DFCF4929-818D-9E52-A89C-350F1F1CE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9" y="2212"/>
              <a:ext cx="7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sp>
        <p:nvSpPr>
          <p:cNvPr id="89" name="Text Box 4">
            <a:extLst>
              <a:ext uri="{FF2B5EF4-FFF2-40B4-BE49-F238E27FC236}">
                <a16:creationId xmlns:a16="http://schemas.microsoft.com/office/drawing/2014/main" id="{558E9C0C-BCEC-965D-1B97-CACE8DD8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704" y="6000261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90" name="Text Box 4">
            <a:extLst>
              <a:ext uri="{FF2B5EF4-FFF2-40B4-BE49-F238E27FC236}">
                <a16:creationId xmlns:a16="http://schemas.microsoft.com/office/drawing/2014/main" id="{9B3029FA-C17E-5632-C194-C3A4F20645D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058373" y="3002453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 animBg="1"/>
      <p:bldP spid="24" grpId="0" animBg="1"/>
      <p:bldP spid="38" grpId="0"/>
      <p:bldP spid="39" grpId="0"/>
      <p:bldP spid="48" grpId="0"/>
      <p:bldP spid="49" grpId="0"/>
      <p:bldP spid="59" grpId="0"/>
      <p:bldP spid="68" grpId="0"/>
      <p:bldP spid="69" grpId="0"/>
      <p:bldP spid="79" grpId="0"/>
      <p:bldP spid="80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">
            <a:extLst>
              <a:ext uri="{FF2B5EF4-FFF2-40B4-BE49-F238E27FC236}">
                <a16:creationId xmlns:a16="http://schemas.microsoft.com/office/drawing/2014/main" id="{4E5537FD-90CE-A8EE-21B0-E16C3276CFC7}"/>
              </a:ext>
            </a:extLst>
          </p:cNvPr>
          <p:cNvGrpSpPr/>
          <p:nvPr/>
        </p:nvGrpSpPr>
        <p:grpSpPr>
          <a:xfrm>
            <a:off x="336232" y="-75812"/>
            <a:ext cx="12205335" cy="6664325"/>
            <a:chOff x="0" y="1770"/>
            <a:chExt cx="19221" cy="9029"/>
          </a:xfrm>
        </p:grpSpPr>
        <p:pic>
          <p:nvPicPr>
            <p:cNvPr id="9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62C02B83-6A99-7CCA-4A72-4B9038D8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CC79BE87-3224-E39A-7D9D-790C89D9F32E}"/>
                </a:ext>
              </a:extLst>
            </p:cNvPr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9AFC26B-4641-D86E-4A26-DC8F51739A0A}"/>
              </a:ext>
            </a:extLst>
          </p:cNvPr>
          <p:cNvSpPr txBox="1"/>
          <p:nvPr/>
        </p:nvSpPr>
        <p:spPr>
          <a:xfrm>
            <a:off x="981033" y="293747"/>
            <a:ext cx="7440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Ta có:</a:t>
            </a:r>
            <a:endParaRPr lang="en-US" sz="25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/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hay</m:t>
                    </m:r>
                  </m:oMath>
                </a14:m>
                <a:r>
                  <a:rPr lang="vi-VN" sz="5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blipFill>
                <a:blip r:embed="rId4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7A7C3E-C3AA-175B-1329-3FBF83386494}"/>
              </a:ext>
            </a:extLst>
          </p:cNvPr>
          <p:cNvSpPr/>
          <p:nvPr/>
        </p:nvSpPr>
        <p:spPr>
          <a:xfrm>
            <a:off x="628650" y="2187593"/>
            <a:ext cx="10839450" cy="457356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22FE02-5CF5-7149-44AE-7BF250C13687}"/>
              </a:ext>
            </a:extLst>
          </p:cNvPr>
          <p:cNvSpPr txBox="1"/>
          <p:nvPr/>
        </p:nvSpPr>
        <p:spPr>
          <a:xfrm>
            <a:off x="628650" y="2769285"/>
            <a:ext cx="10839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615D60-2D0C-C8FD-82EE-52C5FD2E5438}"/>
              </a:ext>
            </a:extLst>
          </p:cNvPr>
          <p:cNvSpPr txBox="1"/>
          <p:nvPr/>
        </p:nvSpPr>
        <p:spPr>
          <a:xfrm>
            <a:off x="870546" y="4620229"/>
            <a:ext cx="10355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hết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7B9A33-0513-A9A6-D3BF-D847DB9910DC}"/>
              </a:ext>
            </a:extLst>
          </p:cNvPr>
          <p:cNvSpPr txBox="1"/>
          <p:nvPr/>
        </p:nvSpPr>
        <p:spPr>
          <a:xfrm>
            <a:off x="1409700" y="2113749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endParaRPr lang="en-SG" sz="40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472</Words>
  <Application>Microsoft Office PowerPoint</Application>
  <PresentationFormat>Widescreen</PresentationFormat>
  <Paragraphs>104</Paragraphs>
  <Slides>16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#9Slide03 AllRoundGothic</vt:lpstr>
      <vt:lpstr>#9Slide07 HoneyCream</vt:lpstr>
      <vt:lpstr>Arial</vt:lpstr>
      <vt:lpstr>Calibri</vt:lpstr>
      <vt:lpstr>Cambria</vt:lpstr>
      <vt:lpstr>Cambria Math</vt:lpstr>
      <vt:lpstr>SVN-Newton</vt:lpstr>
      <vt:lpstr>Times New Roman</vt:lpstr>
      <vt:lpstr>UTM Avo</vt:lpstr>
      <vt:lpstr>思源黑体 CN Bold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 NON TEAM</cp:keywords>
  <cp:lastModifiedBy>admin</cp:lastModifiedBy>
  <cp:revision>26</cp:revision>
  <dcterms:created xsi:type="dcterms:W3CDTF">2023-04-21T08:09:00Z</dcterms:created>
  <dcterms:modified xsi:type="dcterms:W3CDTF">2024-03-13T20:31:51Z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