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74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5" r:id="rId18"/>
    <p:sldId id="271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5FF"/>
    <a:srgbClr val="114E70"/>
    <a:srgbClr val="669A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95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78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28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98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77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42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95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35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55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27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38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43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810C3E-2AFE-11C6-1F0E-B2ABB0A9E7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E397D0-DDA3-F766-4FEE-32E31B1239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8AAC04-068D-188B-62D7-AEF2FA68B08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6023A0-4F3F-7AB3-7597-94CA38CE433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4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18" Type="http://schemas.openxmlformats.org/officeDocument/2006/relationships/image" Target="../media/image42.png"/><Relationship Id="rId3" Type="http://schemas.openxmlformats.org/officeDocument/2006/relationships/image" Target="../media/image7.svg"/><Relationship Id="rId7" Type="http://schemas.openxmlformats.org/officeDocument/2006/relationships/image" Target="../media/image20.svg"/><Relationship Id="rId12" Type="http://schemas.openxmlformats.org/officeDocument/2006/relationships/image" Target="../media/image8.png"/><Relationship Id="rId17" Type="http://schemas.openxmlformats.org/officeDocument/2006/relationships/image" Target="../media/image41.png"/><Relationship Id="rId2" Type="http://schemas.openxmlformats.org/officeDocument/2006/relationships/image" Target="../media/image6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5" Type="http://schemas.openxmlformats.org/officeDocument/2006/relationships/image" Target="../media/image27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5.sv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18" Type="http://schemas.openxmlformats.org/officeDocument/2006/relationships/image" Target="../media/image44.png"/><Relationship Id="rId3" Type="http://schemas.openxmlformats.org/officeDocument/2006/relationships/image" Target="../media/image7.svg"/><Relationship Id="rId7" Type="http://schemas.openxmlformats.org/officeDocument/2006/relationships/image" Target="../media/image20.svg"/><Relationship Id="rId12" Type="http://schemas.openxmlformats.org/officeDocument/2006/relationships/image" Target="../media/image8.png"/><Relationship Id="rId17" Type="http://schemas.openxmlformats.org/officeDocument/2006/relationships/image" Target="../media/image43.png"/><Relationship Id="rId2" Type="http://schemas.openxmlformats.org/officeDocument/2006/relationships/image" Target="../media/image6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5" Type="http://schemas.openxmlformats.org/officeDocument/2006/relationships/image" Target="../media/image27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5.sv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18" Type="http://schemas.openxmlformats.org/officeDocument/2006/relationships/image" Target="../media/image46.png"/><Relationship Id="rId3" Type="http://schemas.openxmlformats.org/officeDocument/2006/relationships/image" Target="../media/image7.svg"/><Relationship Id="rId7" Type="http://schemas.openxmlformats.org/officeDocument/2006/relationships/image" Target="../media/image20.svg"/><Relationship Id="rId12" Type="http://schemas.openxmlformats.org/officeDocument/2006/relationships/image" Target="../media/image8.png"/><Relationship Id="rId17" Type="http://schemas.openxmlformats.org/officeDocument/2006/relationships/image" Target="../media/image45.png"/><Relationship Id="rId2" Type="http://schemas.openxmlformats.org/officeDocument/2006/relationships/image" Target="../media/image6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5" Type="http://schemas.openxmlformats.org/officeDocument/2006/relationships/image" Target="../media/image27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5.sv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image" Target="../media/image7.svg"/><Relationship Id="rId7" Type="http://schemas.openxmlformats.org/officeDocument/2006/relationships/image" Target="../media/image20.svg"/><Relationship Id="rId12" Type="http://schemas.openxmlformats.org/officeDocument/2006/relationships/image" Target="../media/image8.png"/><Relationship Id="rId17" Type="http://schemas.openxmlformats.org/officeDocument/2006/relationships/image" Target="../media/image47.png"/><Relationship Id="rId2" Type="http://schemas.openxmlformats.org/officeDocument/2006/relationships/image" Target="../media/image6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5" Type="http://schemas.openxmlformats.org/officeDocument/2006/relationships/image" Target="../media/image27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5.svg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image" Target="../media/image7.svg"/><Relationship Id="rId7" Type="http://schemas.openxmlformats.org/officeDocument/2006/relationships/image" Target="../media/image20.svg"/><Relationship Id="rId12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5.svg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image" Target="../media/image7.svg"/><Relationship Id="rId7" Type="http://schemas.openxmlformats.org/officeDocument/2006/relationships/image" Target="../media/image20.svg"/><Relationship Id="rId12" Type="http://schemas.openxmlformats.org/officeDocument/2006/relationships/image" Target="../media/image8.png"/><Relationship Id="rId2" Type="http://schemas.openxmlformats.org/officeDocument/2006/relationships/image" Target="../media/image6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5" Type="http://schemas.openxmlformats.org/officeDocument/2006/relationships/image" Target="../media/image49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5.svg"/><Relationship Id="rId1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sv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svg"/><Relationship Id="rId12" Type="http://schemas.openxmlformats.org/officeDocument/2006/relationships/image" Target="../media/image10.png"/><Relationship Id="rId17" Type="http://schemas.openxmlformats.org/officeDocument/2006/relationships/image" Target="../media/image27.svg"/><Relationship Id="rId2" Type="http://schemas.openxmlformats.org/officeDocument/2006/relationships/video" Target="../media/media1.mp4"/><Relationship Id="rId16" Type="http://schemas.openxmlformats.org/officeDocument/2006/relationships/image" Target="../media/image26.png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11" Type="http://schemas.openxmlformats.org/officeDocument/2006/relationships/image" Target="../media/image5.svg"/><Relationship Id="rId5" Type="http://schemas.openxmlformats.org/officeDocument/2006/relationships/image" Target="../media/image7.svg"/><Relationship Id="rId15" Type="http://schemas.openxmlformats.org/officeDocument/2006/relationships/image" Target="../media/image9.sv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0.svg"/><Relationship Id="rId1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5.svg"/><Relationship Id="rId3" Type="http://schemas.openxmlformats.org/officeDocument/2006/relationships/image" Target="../media/image7.svg"/><Relationship Id="rId7" Type="http://schemas.openxmlformats.org/officeDocument/2006/relationships/image" Target="../media/image16.svg"/><Relationship Id="rId12" Type="http://schemas.openxmlformats.org/officeDocument/2006/relationships/image" Target="../media/image4.png"/><Relationship Id="rId2" Type="http://schemas.openxmlformats.org/officeDocument/2006/relationships/image" Target="../media/image6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1.svg"/><Relationship Id="rId5" Type="http://schemas.openxmlformats.org/officeDocument/2006/relationships/image" Target="../media/image53.svg"/><Relationship Id="rId15" Type="http://schemas.openxmlformats.org/officeDocument/2006/relationships/image" Target="../media/image9.svg"/><Relationship Id="rId10" Type="http://schemas.openxmlformats.org/officeDocument/2006/relationships/image" Target="../media/image10.png"/><Relationship Id="rId4" Type="http://schemas.openxmlformats.org/officeDocument/2006/relationships/image" Target="../media/image52.png"/><Relationship Id="rId9" Type="http://schemas.openxmlformats.org/officeDocument/2006/relationships/image" Target="../media/image22.svg"/><Relationship Id="rId1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5.svg"/><Relationship Id="rId18" Type="http://schemas.openxmlformats.org/officeDocument/2006/relationships/image" Target="../media/image55.png"/><Relationship Id="rId3" Type="http://schemas.openxmlformats.org/officeDocument/2006/relationships/image" Target="../media/image7.svg"/><Relationship Id="rId7" Type="http://schemas.openxmlformats.org/officeDocument/2006/relationships/image" Target="../media/image20.svg"/><Relationship Id="rId12" Type="http://schemas.openxmlformats.org/officeDocument/2006/relationships/image" Target="../media/image4.png"/><Relationship Id="rId17" Type="http://schemas.openxmlformats.org/officeDocument/2006/relationships/image" Target="../media/image11.svg"/><Relationship Id="rId2" Type="http://schemas.openxmlformats.org/officeDocument/2006/relationships/image" Target="../media/image6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.svg"/><Relationship Id="rId5" Type="http://schemas.openxmlformats.org/officeDocument/2006/relationships/image" Target="../media/image18.svg"/><Relationship Id="rId15" Type="http://schemas.openxmlformats.org/officeDocument/2006/relationships/image" Target="../media/image9.sv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3.svg"/><Relationship Id="rId18" Type="http://schemas.openxmlformats.org/officeDocument/2006/relationships/image" Target="../media/image8.png"/><Relationship Id="rId26" Type="http://schemas.openxmlformats.org/officeDocument/2006/relationships/image" Target="../media/image27.svg"/><Relationship Id="rId3" Type="http://schemas.openxmlformats.org/officeDocument/2006/relationships/image" Target="../media/image16.svg"/><Relationship Id="rId21" Type="http://schemas.openxmlformats.org/officeDocument/2006/relationships/image" Target="../media/image11.svg"/><Relationship Id="rId7" Type="http://schemas.openxmlformats.org/officeDocument/2006/relationships/image" Target="../media/image18.svg"/><Relationship Id="rId12" Type="http://schemas.openxmlformats.org/officeDocument/2006/relationships/image" Target="../media/image12.png"/><Relationship Id="rId17" Type="http://schemas.openxmlformats.org/officeDocument/2006/relationships/image" Target="../media/image5.svg"/><Relationship Id="rId25" Type="http://schemas.openxmlformats.org/officeDocument/2006/relationships/image" Target="../media/image26.png"/><Relationship Id="rId2" Type="http://schemas.openxmlformats.org/officeDocument/2006/relationships/image" Target="../media/image15.png"/><Relationship Id="rId16" Type="http://schemas.openxmlformats.org/officeDocument/2006/relationships/image" Target="../media/image4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24" Type="http://schemas.openxmlformats.org/officeDocument/2006/relationships/image" Target="../media/image25.png"/><Relationship Id="rId5" Type="http://schemas.openxmlformats.org/officeDocument/2006/relationships/image" Target="../media/image7.svg"/><Relationship Id="rId15" Type="http://schemas.openxmlformats.org/officeDocument/2006/relationships/image" Target="../media/image3.svg"/><Relationship Id="rId23" Type="http://schemas.openxmlformats.org/officeDocument/2006/relationships/image" Target="../media/image24.png"/><Relationship Id="rId10" Type="http://schemas.openxmlformats.org/officeDocument/2006/relationships/image" Target="../media/image21.png"/><Relationship Id="rId19" Type="http://schemas.openxmlformats.org/officeDocument/2006/relationships/image" Target="../media/image9.svg"/><Relationship Id="rId4" Type="http://schemas.openxmlformats.org/officeDocument/2006/relationships/image" Target="../media/image6.png"/><Relationship Id="rId9" Type="http://schemas.openxmlformats.org/officeDocument/2006/relationships/image" Target="../media/image20.svg"/><Relationship Id="rId14" Type="http://schemas.openxmlformats.org/officeDocument/2006/relationships/image" Target="../media/image2.png"/><Relationship Id="rId2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image" Target="../media/image7.svg"/><Relationship Id="rId7" Type="http://schemas.openxmlformats.org/officeDocument/2006/relationships/image" Target="../media/image20.svg"/><Relationship Id="rId12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5" Type="http://schemas.openxmlformats.org/officeDocument/2006/relationships/image" Target="../media/image31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5.sv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18" Type="http://schemas.openxmlformats.org/officeDocument/2006/relationships/image" Target="../media/image34.png"/><Relationship Id="rId3" Type="http://schemas.openxmlformats.org/officeDocument/2006/relationships/image" Target="../media/image7.svg"/><Relationship Id="rId7" Type="http://schemas.openxmlformats.org/officeDocument/2006/relationships/image" Target="../media/image20.svg"/><Relationship Id="rId12" Type="http://schemas.openxmlformats.org/officeDocument/2006/relationships/image" Target="../media/image8.png"/><Relationship Id="rId17" Type="http://schemas.openxmlformats.org/officeDocument/2006/relationships/image" Target="../media/image33.png"/><Relationship Id="rId2" Type="http://schemas.openxmlformats.org/officeDocument/2006/relationships/image" Target="../media/image6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5" Type="http://schemas.openxmlformats.org/officeDocument/2006/relationships/image" Target="../media/image27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5.sv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18" Type="http://schemas.openxmlformats.org/officeDocument/2006/relationships/image" Target="../media/image36.png"/><Relationship Id="rId3" Type="http://schemas.openxmlformats.org/officeDocument/2006/relationships/image" Target="../media/image7.svg"/><Relationship Id="rId7" Type="http://schemas.openxmlformats.org/officeDocument/2006/relationships/image" Target="../media/image20.svg"/><Relationship Id="rId12" Type="http://schemas.openxmlformats.org/officeDocument/2006/relationships/image" Target="../media/image8.png"/><Relationship Id="rId17" Type="http://schemas.openxmlformats.org/officeDocument/2006/relationships/image" Target="../media/image35.png"/><Relationship Id="rId2" Type="http://schemas.openxmlformats.org/officeDocument/2006/relationships/image" Target="../media/image6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5" Type="http://schemas.openxmlformats.org/officeDocument/2006/relationships/image" Target="../media/image27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5.sv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18" Type="http://schemas.openxmlformats.org/officeDocument/2006/relationships/image" Target="../media/image38.png"/><Relationship Id="rId3" Type="http://schemas.openxmlformats.org/officeDocument/2006/relationships/image" Target="../media/image7.svg"/><Relationship Id="rId7" Type="http://schemas.openxmlformats.org/officeDocument/2006/relationships/image" Target="../media/image20.svg"/><Relationship Id="rId12" Type="http://schemas.openxmlformats.org/officeDocument/2006/relationships/image" Target="../media/image8.png"/><Relationship Id="rId17" Type="http://schemas.openxmlformats.org/officeDocument/2006/relationships/image" Target="../media/image37.png"/><Relationship Id="rId2" Type="http://schemas.openxmlformats.org/officeDocument/2006/relationships/image" Target="../media/image6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5" Type="http://schemas.openxmlformats.org/officeDocument/2006/relationships/image" Target="../media/image27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5.sv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18" Type="http://schemas.openxmlformats.org/officeDocument/2006/relationships/image" Target="../media/image40.png"/><Relationship Id="rId3" Type="http://schemas.openxmlformats.org/officeDocument/2006/relationships/image" Target="../media/image7.svg"/><Relationship Id="rId7" Type="http://schemas.openxmlformats.org/officeDocument/2006/relationships/image" Target="../media/image20.svg"/><Relationship Id="rId12" Type="http://schemas.openxmlformats.org/officeDocument/2006/relationships/image" Target="../media/image8.png"/><Relationship Id="rId17" Type="http://schemas.openxmlformats.org/officeDocument/2006/relationships/image" Target="../media/image39.png"/><Relationship Id="rId2" Type="http://schemas.openxmlformats.org/officeDocument/2006/relationships/image" Target="../media/image6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5" Type="http://schemas.openxmlformats.org/officeDocument/2006/relationships/image" Target="../media/image27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5.sv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5842" y="5108000"/>
            <a:ext cx="1834295" cy="2128401"/>
          </a:xfrm>
          <a:custGeom>
            <a:avLst/>
            <a:gdLst/>
            <a:ahLst/>
            <a:cxnLst/>
            <a:rect l="l" t="t" r="r" b="b"/>
            <a:pathLst>
              <a:path w="2751443" h="3192602">
                <a:moveTo>
                  <a:pt x="0" y="0"/>
                </a:moveTo>
                <a:lnTo>
                  <a:pt x="2751442" y="0"/>
                </a:lnTo>
                <a:lnTo>
                  <a:pt x="2751442" y="3192602"/>
                </a:lnTo>
                <a:lnTo>
                  <a:pt x="0" y="31926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78334">
            <a:off x="186550" y="653624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4"/>
                </a:lnTo>
                <a:lnTo>
                  <a:pt x="0" y="3069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83893" y="1473264"/>
            <a:ext cx="1649975" cy="2630395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84454" y="5617303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7"/>
                </a:lnTo>
                <a:lnTo>
                  <a:pt x="0" y="24286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8903038" y="4594288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6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6" y="3069045"/>
                </a:lnTo>
                <a:lnTo>
                  <a:pt x="163426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937039" y="5044885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7872253" y="1039135"/>
            <a:ext cx="1410877" cy="2249224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9988568" y="229586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5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5" y="2428648"/>
                </a:lnTo>
                <a:lnTo>
                  <a:pt x="398956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502532" flipH="1" flipV="1">
            <a:off x="10443233" y="2057400"/>
            <a:ext cx="2473867" cy="2743200"/>
          </a:xfrm>
          <a:custGeom>
            <a:avLst/>
            <a:gdLst/>
            <a:ahLst/>
            <a:cxnLst/>
            <a:rect l="l" t="t" r="r" b="b"/>
            <a:pathLst>
              <a:path w="3710801" h="4114800">
                <a:moveTo>
                  <a:pt x="371080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710802" y="0"/>
                </a:lnTo>
                <a:lnTo>
                  <a:pt x="3710802" y="411480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E66284-73C7-3456-8836-0E9FC11A1E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37270" y="487425"/>
            <a:ext cx="6511092" cy="5883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3711" y="-809550"/>
            <a:ext cx="12993741" cy="8662519"/>
            <a:chOff x="0" y="0"/>
            <a:chExt cx="25987481" cy="17325037"/>
          </a:xfrm>
        </p:grpSpPr>
        <p:sp>
          <p:nvSpPr>
            <p:cNvPr id="3" name="Freeform 3"/>
            <p:cNvSpPr/>
            <p:nvPr/>
          </p:nvSpPr>
          <p:spPr>
            <a:xfrm flipH="1">
              <a:off x="3225182" y="2732295"/>
              <a:ext cx="3299950" cy="5260790"/>
            </a:xfrm>
            <a:custGeom>
              <a:avLst/>
              <a:gdLst/>
              <a:ahLst/>
              <a:cxnLst/>
              <a:rect l="l" t="t" r="r" b="b"/>
              <a:pathLst>
                <a:path w="3299950" h="5260790">
                  <a:moveTo>
                    <a:pt x="3299950" y="0"/>
                  </a:moveTo>
                  <a:lnTo>
                    <a:pt x="0" y="0"/>
                  </a:lnTo>
                  <a:lnTo>
                    <a:pt x="0" y="5260790"/>
                  </a:lnTo>
                  <a:lnTo>
                    <a:pt x="3299950" y="5260790"/>
                  </a:lnTo>
                  <a:lnTo>
                    <a:pt x="329995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20166236" y="7437385"/>
              <a:ext cx="2821754" cy="4498448"/>
            </a:xfrm>
            <a:custGeom>
              <a:avLst/>
              <a:gdLst/>
              <a:ahLst/>
              <a:cxnLst/>
              <a:rect l="l" t="t" r="r" b="b"/>
              <a:pathLst>
                <a:path w="2821754" h="4498448">
                  <a:moveTo>
                    <a:pt x="2821753" y="0"/>
                  </a:moveTo>
                  <a:lnTo>
                    <a:pt x="0" y="0"/>
                  </a:lnTo>
                  <a:lnTo>
                    <a:pt x="0" y="4498448"/>
                  </a:lnTo>
                  <a:lnTo>
                    <a:pt x="2821753" y="4498448"/>
                  </a:lnTo>
                  <a:lnTo>
                    <a:pt x="282175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1025" y="11363483"/>
              <a:ext cx="6108314" cy="4342456"/>
            </a:xfrm>
            <a:custGeom>
              <a:avLst/>
              <a:gdLst/>
              <a:ahLst/>
              <a:cxnLst/>
              <a:rect l="l" t="t" r="r" b="b"/>
              <a:pathLst>
                <a:path w="6108314" h="4342456">
                  <a:moveTo>
                    <a:pt x="0" y="0"/>
                  </a:moveTo>
                  <a:lnTo>
                    <a:pt x="6108314" y="0"/>
                  </a:lnTo>
                  <a:lnTo>
                    <a:pt x="6108314" y="4342456"/>
                  </a:lnTo>
                  <a:lnTo>
                    <a:pt x="0" y="4342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859746" y="11682495"/>
              <a:ext cx="5256281" cy="4023444"/>
            </a:xfrm>
            <a:custGeom>
              <a:avLst/>
              <a:gdLst/>
              <a:ahLst/>
              <a:cxnLst/>
              <a:rect l="l" t="t" r="r" b="b"/>
              <a:pathLst>
                <a:path w="5256281" h="4023444">
                  <a:moveTo>
                    <a:pt x="0" y="0"/>
                  </a:moveTo>
                  <a:lnTo>
                    <a:pt x="5256281" y="0"/>
                  </a:lnTo>
                  <a:lnTo>
                    <a:pt x="5256281" y="4023444"/>
                  </a:lnTo>
                  <a:lnTo>
                    <a:pt x="0" y="4023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23265700" y="4367423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2179021" y="0"/>
                  </a:moveTo>
                  <a:lnTo>
                    <a:pt x="0" y="0"/>
                  </a:lnTo>
                  <a:lnTo>
                    <a:pt x="0" y="4092059"/>
                  </a:lnTo>
                  <a:lnTo>
                    <a:pt x="2179021" y="4092059"/>
                  </a:lnTo>
                  <a:lnTo>
                    <a:pt x="217902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5947055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0" y="0"/>
                  </a:moveTo>
                  <a:lnTo>
                    <a:pt x="2179022" y="0"/>
                  </a:lnTo>
                  <a:lnTo>
                    <a:pt x="2179022" y="4092060"/>
                  </a:lnTo>
                  <a:lnTo>
                    <a:pt x="0" y="409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2722940" y="11935833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789460" y="12423602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9035791" y="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5319419" y="0"/>
                  </a:moveTo>
                  <a:lnTo>
                    <a:pt x="0" y="0"/>
                  </a:lnTo>
                  <a:lnTo>
                    <a:pt x="0" y="3238197"/>
                  </a:lnTo>
                  <a:lnTo>
                    <a:pt x="5319419" y="3238197"/>
                  </a:lnTo>
                  <a:lnTo>
                    <a:pt x="5319419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525132" y="1408684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0" y="0"/>
                  </a:moveTo>
                  <a:lnTo>
                    <a:pt x="5319420" y="0"/>
                  </a:lnTo>
                  <a:lnTo>
                    <a:pt x="5319420" y="3238197"/>
                  </a:lnTo>
                  <a:lnTo>
                    <a:pt x="0" y="323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1219088" y="2129105"/>
              <a:ext cx="23560669" cy="12695986"/>
              <a:chOff x="0" y="0"/>
              <a:chExt cx="4653959" cy="25078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653959" cy="2507849"/>
              </a:xfrm>
              <a:custGeom>
                <a:avLst/>
                <a:gdLst/>
                <a:ahLst/>
                <a:cxnLst/>
                <a:rect l="l" t="t" r="r" b="b"/>
                <a:pathLst>
                  <a:path w="4653959" h="2507849">
                    <a:moveTo>
                      <a:pt x="22344" y="0"/>
                    </a:moveTo>
                    <a:lnTo>
                      <a:pt x="4631615" y="0"/>
                    </a:lnTo>
                    <a:cubicBezTo>
                      <a:pt x="4643955" y="0"/>
                      <a:pt x="4653959" y="10004"/>
                      <a:pt x="4653959" y="22344"/>
                    </a:cubicBezTo>
                    <a:lnTo>
                      <a:pt x="4653959" y="2485505"/>
                    </a:lnTo>
                    <a:cubicBezTo>
                      <a:pt x="4653959" y="2497845"/>
                      <a:pt x="4643955" y="2507849"/>
                      <a:pt x="4631615" y="2507849"/>
                    </a:cubicBezTo>
                    <a:lnTo>
                      <a:pt x="22344" y="2507849"/>
                    </a:lnTo>
                    <a:cubicBezTo>
                      <a:pt x="10004" y="2507849"/>
                      <a:pt x="0" y="2497845"/>
                      <a:pt x="0" y="2485505"/>
                    </a:cubicBezTo>
                    <a:lnTo>
                      <a:pt x="0" y="22344"/>
                    </a:lnTo>
                    <a:cubicBezTo>
                      <a:pt x="0" y="10004"/>
                      <a:pt x="10004" y="0"/>
                      <a:pt x="22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2F5F98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4653959" cy="254594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7" name="TextBox 17"/>
          <p:cNvSpPr txBox="1"/>
          <p:nvPr/>
        </p:nvSpPr>
        <p:spPr>
          <a:xfrm>
            <a:off x="2620273" y="1177388"/>
            <a:ext cx="7327135" cy="456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96"/>
              </a:lnSpc>
              <a:spcBef>
                <a:spcPct val="0"/>
              </a:spcBef>
            </a:pPr>
            <a:r>
              <a:rPr lang="en-US" sz="2783">
                <a:solidFill>
                  <a:srgbClr val="000000"/>
                </a:solidFill>
                <a:latin typeface="Cambria Bold"/>
              </a:rPr>
              <a:t>Một số bãi biển ở vùng Duyên hải Miền Trung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B1BEFBC-87B4-7EDE-BCA3-1F1009C63205}"/>
              </a:ext>
            </a:extLst>
          </p:cNvPr>
          <p:cNvGrpSpPr/>
          <p:nvPr/>
        </p:nvGrpSpPr>
        <p:grpSpPr>
          <a:xfrm>
            <a:off x="1073792" y="5491351"/>
            <a:ext cx="4156448" cy="1036296"/>
            <a:chOff x="588447" y="5474492"/>
            <a:chExt cx="3884302" cy="1036296"/>
          </a:xfrm>
        </p:grpSpPr>
        <p:sp>
          <p:nvSpPr>
            <p:cNvPr id="18" name="Freeform 18"/>
            <p:cNvSpPr/>
            <p:nvPr/>
          </p:nvSpPr>
          <p:spPr>
            <a:xfrm>
              <a:off x="588447" y="5474492"/>
              <a:ext cx="3884302" cy="697709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673656" y="5554051"/>
              <a:ext cx="3799093" cy="956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Nha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Trang (Khánh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Hoà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0BE051A-879F-0618-0377-B071F1671AE4}"/>
              </a:ext>
            </a:extLst>
          </p:cNvPr>
          <p:cNvGrpSpPr/>
          <p:nvPr/>
        </p:nvGrpSpPr>
        <p:grpSpPr>
          <a:xfrm>
            <a:off x="7031881" y="5474492"/>
            <a:ext cx="3590267" cy="697709"/>
            <a:chOff x="7031881" y="5474492"/>
            <a:chExt cx="3590267" cy="697709"/>
          </a:xfrm>
        </p:grpSpPr>
        <p:sp>
          <p:nvSpPr>
            <p:cNvPr id="20" name="Freeform 20"/>
            <p:cNvSpPr/>
            <p:nvPr/>
          </p:nvSpPr>
          <p:spPr>
            <a:xfrm>
              <a:off x="7031881" y="5474492"/>
              <a:ext cx="3590267" cy="697709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7117091" y="5554051"/>
              <a:ext cx="3419847" cy="45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Mũi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Né (Bình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Thuận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)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9F27E020-6CCC-6CF7-2DEE-5AB8661FF26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711" t="12742" r="5266" b="34265"/>
          <a:stretch/>
        </p:blipFill>
        <p:spPr>
          <a:xfrm>
            <a:off x="3861902" y="368299"/>
            <a:ext cx="4543648" cy="8722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A9A1C8-EB7E-23E0-72C7-33CE5702FFC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2539" y="2049686"/>
            <a:ext cx="5668030" cy="31866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037E7DC-912E-A266-07FA-92CF427A9CE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73649" y="2083711"/>
            <a:ext cx="4286508" cy="3176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3711" y="-809550"/>
            <a:ext cx="12993741" cy="8662519"/>
            <a:chOff x="0" y="0"/>
            <a:chExt cx="25987481" cy="17325037"/>
          </a:xfrm>
        </p:grpSpPr>
        <p:sp>
          <p:nvSpPr>
            <p:cNvPr id="3" name="Freeform 3"/>
            <p:cNvSpPr/>
            <p:nvPr/>
          </p:nvSpPr>
          <p:spPr>
            <a:xfrm flipH="1">
              <a:off x="3225182" y="2732295"/>
              <a:ext cx="3299950" cy="5260790"/>
            </a:xfrm>
            <a:custGeom>
              <a:avLst/>
              <a:gdLst/>
              <a:ahLst/>
              <a:cxnLst/>
              <a:rect l="l" t="t" r="r" b="b"/>
              <a:pathLst>
                <a:path w="3299950" h="5260790">
                  <a:moveTo>
                    <a:pt x="3299950" y="0"/>
                  </a:moveTo>
                  <a:lnTo>
                    <a:pt x="0" y="0"/>
                  </a:lnTo>
                  <a:lnTo>
                    <a:pt x="0" y="5260790"/>
                  </a:lnTo>
                  <a:lnTo>
                    <a:pt x="3299950" y="5260790"/>
                  </a:lnTo>
                  <a:lnTo>
                    <a:pt x="329995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20166236" y="7437385"/>
              <a:ext cx="2821754" cy="4498448"/>
            </a:xfrm>
            <a:custGeom>
              <a:avLst/>
              <a:gdLst/>
              <a:ahLst/>
              <a:cxnLst/>
              <a:rect l="l" t="t" r="r" b="b"/>
              <a:pathLst>
                <a:path w="2821754" h="4498448">
                  <a:moveTo>
                    <a:pt x="2821753" y="0"/>
                  </a:moveTo>
                  <a:lnTo>
                    <a:pt x="0" y="0"/>
                  </a:lnTo>
                  <a:lnTo>
                    <a:pt x="0" y="4498448"/>
                  </a:lnTo>
                  <a:lnTo>
                    <a:pt x="2821753" y="4498448"/>
                  </a:lnTo>
                  <a:lnTo>
                    <a:pt x="282175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1025" y="11363483"/>
              <a:ext cx="6108314" cy="4342456"/>
            </a:xfrm>
            <a:custGeom>
              <a:avLst/>
              <a:gdLst/>
              <a:ahLst/>
              <a:cxnLst/>
              <a:rect l="l" t="t" r="r" b="b"/>
              <a:pathLst>
                <a:path w="6108314" h="4342456">
                  <a:moveTo>
                    <a:pt x="0" y="0"/>
                  </a:moveTo>
                  <a:lnTo>
                    <a:pt x="6108314" y="0"/>
                  </a:lnTo>
                  <a:lnTo>
                    <a:pt x="6108314" y="4342456"/>
                  </a:lnTo>
                  <a:lnTo>
                    <a:pt x="0" y="4342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859746" y="11682495"/>
              <a:ext cx="5256281" cy="4023444"/>
            </a:xfrm>
            <a:custGeom>
              <a:avLst/>
              <a:gdLst/>
              <a:ahLst/>
              <a:cxnLst/>
              <a:rect l="l" t="t" r="r" b="b"/>
              <a:pathLst>
                <a:path w="5256281" h="4023444">
                  <a:moveTo>
                    <a:pt x="0" y="0"/>
                  </a:moveTo>
                  <a:lnTo>
                    <a:pt x="5256281" y="0"/>
                  </a:lnTo>
                  <a:lnTo>
                    <a:pt x="5256281" y="4023444"/>
                  </a:lnTo>
                  <a:lnTo>
                    <a:pt x="0" y="4023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23265700" y="4367423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2179021" y="0"/>
                  </a:moveTo>
                  <a:lnTo>
                    <a:pt x="0" y="0"/>
                  </a:lnTo>
                  <a:lnTo>
                    <a:pt x="0" y="4092059"/>
                  </a:lnTo>
                  <a:lnTo>
                    <a:pt x="2179021" y="4092059"/>
                  </a:lnTo>
                  <a:lnTo>
                    <a:pt x="217902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5947055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0" y="0"/>
                  </a:moveTo>
                  <a:lnTo>
                    <a:pt x="2179022" y="0"/>
                  </a:lnTo>
                  <a:lnTo>
                    <a:pt x="2179022" y="4092060"/>
                  </a:lnTo>
                  <a:lnTo>
                    <a:pt x="0" y="409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2722940" y="11935833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789460" y="12423602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9035791" y="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5319419" y="0"/>
                  </a:moveTo>
                  <a:lnTo>
                    <a:pt x="0" y="0"/>
                  </a:lnTo>
                  <a:lnTo>
                    <a:pt x="0" y="3238197"/>
                  </a:lnTo>
                  <a:lnTo>
                    <a:pt x="5319419" y="3238197"/>
                  </a:lnTo>
                  <a:lnTo>
                    <a:pt x="5319419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525132" y="1408684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0" y="0"/>
                  </a:moveTo>
                  <a:lnTo>
                    <a:pt x="5319420" y="0"/>
                  </a:lnTo>
                  <a:lnTo>
                    <a:pt x="5319420" y="3238197"/>
                  </a:lnTo>
                  <a:lnTo>
                    <a:pt x="0" y="323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1219088" y="2129105"/>
              <a:ext cx="23560669" cy="12695986"/>
              <a:chOff x="0" y="0"/>
              <a:chExt cx="4653959" cy="25078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653959" cy="2507849"/>
              </a:xfrm>
              <a:custGeom>
                <a:avLst/>
                <a:gdLst/>
                <a:ahLst/>
                <a:cxnLst/>
                <a:rect l="l" t="t" r="r" b="b"/>
                <a:pathLst>
                  <a:path w="4653959" h="2507849">
                    <a:moveTo>
                      <a:pt x="22344" y="0"/>
                    </a:moveTo>
                    <a:lnTo>
                      <a:pt x="4631615" y="0"/>
                    </a:lnTo>
                    <a:cubicBezTo>
                      <a:pt x="4643955" y="0"/>
                      <a:pt x="4653959" y="10004"/>
                      <a:pt x="4653959" y="22344"/>
                    </a:cubicBezTo>
                    <a:lnTo>
                      <a:pt x="4653959" y="2485505"/>
                    </a:lnTo>
                    <a:cubicBezTo>
                      <a:pt x="4653959" y="2497845"/>
                      <a:pt x="4643955" y="2507849"/>
                      <a:pt x="4631615" y="2507849"/>
                    </a:cubicBezTo>
                    <a:lnTo>
                      <a:pt x="22344" y="2507849"/>
                    </a:lnTo>
                    <a:cubicBezTo>
                      <a:pt x="10004" y="2507849"/>
                      <a:pt x="0" y="2497845"/>
                      <a:pt x="0" y="2485505"/>
                    </a:cubicBezTo>
                    <a:lnTo>
                      <a:pt x="0" y="22344"/>
                    </a:lnTo>
                    <a:cubicBezTo>
                      <a:pt x="0" y="10004"/>
                      <a:pt x="10004" y="0"/>
                      <a:pt x="22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2F5F98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4653959" cy="254594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7" name="TextBox 17"/>
          <p:cNvSpPr txBox="1"/>
          <p:nvPr/>
        </p:nvSpPr>
        <p:spPr>
          <a:xfrm>
            <a:off x="2493858" y="1240596"/>
            <a:ext cx="7569709" cy="456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96"/>
              </a:lnSpc>
              <a:spcBef>
                <a:spcPct val="0"/>
              </a:spcBef>
            </a:pPr>
            <a:r>
              <a:rPr lang="en-US" sz="2783">
                <a:solidFill>
                  <a:srgbClr val="000000"/>
                </a:solidFill>
                <a:latin typeface="Cambria Bold"/>
              </a:rPr>
              <a:t>Một số cảng biển ở vùng Duyên hải Miền Trung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7E1CD8C-898A-1744-3C6E-2680022C0F89}"/>
              </a:ext>
            </a:extLst>
          </p:cNvPr>
          <p:cNvGrpSpPr/>
          <p:nvPr/>
        </p:nvGrpSpPr>
        <p:grpSpPr>
          <a:xfrm>
            <a:off x="1201294" y="5378328"/>
            <a:ext cx="3505057" cy="697709"/>
            <a:chOff x="588447" y="5474492"/>
            <a:chExt cx="3505057" cy="697709"/>
          </a:xfrm>
        </p:grpSpPr>
        <p:sp>
          <p:nvSpPr>
            <p:cNvPr id="18" name="Freeform 18"/>
            <p:cNvSpPr/>
            <p:nvPr/>
          </p:nvSpPr>
          <p:spPr>
            <a:xfrm>
              <a:off x="588447" y="5474492"/>
              <a:ext cx="3054157" cy="697709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673657" y="5554051"/>
              <a:ext cx="3419847" cy="45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Cửa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Lò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(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Nghệ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An)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75F3EA6-9E93-EC96-7508-10A1C728970D}"/>
              </a:ext>
            </a:extLst>
          </p:cNvPr>
          <p:cNvGrpSpPr/>
          <p:nvPr/>
        </p:nvGrpSpPr>
        <p:grpSpPr>
          <a:xfrm>
            <a:off x="7031881" y="5474492"/>
            <a:ext cx="3590267" cy="697709"/>
            <a:chOff x="7031881" y="5474492"/>
            <a:chExt cx="3590267" cy="697709"/>
          </a:xfrm>
        </p:grpSpPr>
        <p:sp>
          <p:nvSpPr>
            <p:cNvPr id="20" name="Freeform 20"/>
            <p:cNvSpPr/>
            <p:nvPr/>
          </p:nvSpPr>
          <p:spPr>
            <a:xfrm>
              <a:off x="7031881" y="5474492"/>
              <a:ext cx="3590267" cy="697709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7117091" y="5554051"/>
              <a:ext cx="3419847" cy="45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Chân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Mây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(TT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Huế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)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EC29A8E-C0A9-8FA9-0F0E-20BD6270A35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711" t="12742" r="5266" b="34265"/>
          <a:stretch/>
        </p:blipFill>
        <p:spPr>
          <a:xfrm>
            <a:off x="3861902" y="368299"/>
            <a:ext cx="4543648" cy="8722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BA08DBB-96DC-C969-A1AE-2DC2CB9720B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1697" y="2317996"/>
            <a:ext cx="4614315" cy="27685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B7D766-F0ED-506D-CEC5-2DB101D3025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50518" y="2361237"/>
            <a:ext cx="5139298" cy="2892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3145" y="-902260"/>
            <a:ext cx="12993741" cy="8662519"/>
            <a:chOff x="0" y="0"/>
            <a:chExt cx="25987481" cy="17325037"/>
          </a:xfrm>
        </p:grpSpPr>
        <p:sp>
          <p:nvSpPr>
            <p:cNvPr id="3" name="Freeform 3"/>
            <p:cNvSpPr/>
            <p:nvPr/>
          </p:nvSpPr>
          <p:spPr>
            <a:xfrm flipH="1">
              <a:off x="3225182" y="2732295"/>
              <a:ext cx="3299950" cy="5260790"/>
            </a:xfrm>
            <a:custGeom>
              <a:avLst/>
              <a:gdLst/>
              <a:ahLst/>
              <a:cxnLst/>
              <a:rect l="l" t="t" r="r" b="b"/>
              <a:pathLst>
                <a:path w="3299950" h="5260790">
                  <a:moveTo>
                    <a:pt x="3299950" y="0"/>
                  </a:moveTo>
                  <a:lnTo>
                    <a:pt x="0" y="0"/>
                  </a:lnTo>
                  <a:lnTo>
                    <a:pt x="0" y="5260790"/>
                  </a:lnTo>
                  <a:lnTo>
                    <a:pt x="3299950" y="5260790"/>
                  </a:lnTo>
                  <a:lnTo>
                    <a:pt x="329995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20166236" y="7437385"/>
              <a:ext cx="2821754" cy="4498448"/>
            </a:xfrm>
            <a:custGeom>
              <a:avLst/>
              <a:gdLst/>
              <a:ahLst/>
              <a:cxnLst/>
              <a:rect l="l" t="t" r="r" b="b"/>
              <a:pathLst>
                <a:path w="2821754" h="4498448">
                  <a:moveTo>
                    <a:pt x="2821753" y="0"/>
                  </a:moveTo>
                  <a:lnTo>
                    <a:pt x="0" y="0"/>
                  </a:lnTo>
                  <a:lnTo>
                    <a:pt x="0" y="4498448"/>
                  </a:lnTo>
                  <a:lnTo>
                    <a:pt x="2821753" y="4498448"/>
                  </a:lnTo>
                  <a:lnTo>
                    <a:pt x="282175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1025" y="11363483"/>
              <a:ext cx="6108314" cy="4342456"/>
            </a:xfrm>
            <a:custGeom>
              <a:avLst/>
              <a:gdLst/>
              <a:ahLst/>
              <a:cxnLst/>
              <a:rect l="l" t="t" r="r" b="b"/>
              <a:pathLst>
                <a:path w="6108314" h="4342456">
                  <a:moveTo>
                    <a:pt x="0" y="0"/>
                  </a:moveTo>
                  <a:lnTo>
                    <a:pt x="6108314" y="0"/>
                  </a:lnTo>
                  <a:lnTo>
                    <a:pt x="6108314" y="4342456"/>
                  </a:lnTo>
                  <a:lnTo>
                    <a:pt x="0" y="4342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859746" y="11682495"/>
              <a:ext cx="5256281" cy="4023444"/>
            </a:xfrm>
            <a:custGeom>
              <a:avLst/>
              <a:gdLst/>
              <a:ahLst/>
              <a:cxnLst/>
              <a:rect l="l" t="t" r="r" b="b"/>
              <a:pathLst>
                <a:path w="5256281" h="4023444">
                  <a:moveTo>
                    <a:pt x="0" y="0"/>
                  </a:moveTo>
                  <a:lnTo>
                    <a:pt x="5256281" y="0"/>
                  </a:lnTo>
                  <a:lnTo>
                    <a:pt x="5256281" y="4023444"/>
                  </a:lnTo>
                  <a:lnTo>
                    <a:pt x="0" y="4023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23265700" y="4367423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2179021" y="0"/>
                  </a:moveTo>
                  <a:lnTo>
                    <a:pt x="0" y="0"/>
                  </a:lnTo>
                  <a:lnTo>
                    <a:pt x="0" y="4092059"/>
                  </a:lnTo>
                  <a:lnTo>
                    <a:pt x="2179021" y="4092059"/>
                  </a:lnTo>
                  <a:lnTo>
                    <a:pt x="217902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5947055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0" y="0"/>
                  </a:moveTo>
                  <a:lnTo>
                    <a:pt x="2179022" y="0"/>
                  </a:lnTo>
                  <a:lnTo>
                    <a:pt x="2179022" y="4092060"/>
                  </a:lnTo>
                  <a:lnTo>
                    <a:pt x="0" y="409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2722940" y="11935833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789460" y="12423602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9035791" y="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5319419" y="0"/>
                  </a:moveTo>
                  <a:lnTo>
                    <a:pt x="0" y="0"/>
                  </a:lnTo>
                  <a:lnTo>
                    <a:pt x="0" y="3238197"/>
                  </a:lnTo>
                  <a:lnTo>
                    <a:pt x="5319419" y="3238197"/>
                  </a:lnTo>
                  <a:lnTo>
                    <a:pt x="5319419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525132" y="1408684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0" y="0"/>
                  </a:moveTo>
                  <a:lnTo>
                    <a:pt x="5319420" y="0"/>
                  </a:lnTo>
                  <a:lnTo>
                    <a:pt x="5319420" y="3238197"/>
                  </a:lnTo>
                  <a:lnTo>
                    <a:pt x="0" y="323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1219088" y="2129105"/>
              <a:ext cx="23560669" cy="12695986"/>
              <a:chOff x="0" y="0"/>
              <a:chExt cx="4653959" cy="25078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653959" cy="2507849"/>
              </a:xfrm>
              <a:custGeom>
                <a:avLst/>
                <a:gdLst/>
                <a:ahLst/>
                <a:cxnLst/>
                <a:rect l="l" t="t" r="r" b="b"/>
                <a:pathLst>
                  <a:path w="4653959" h="2507849">
                    <a:moveTo>
                      <a:pt x="22344" y="0"/>
                    </a:moveTo>
                    <a:lnTo>
                      <a:pt x="4631615" y="0"/>
                    </a:lnTo>
                    <a:cubicBezTo>
                      <a:pt x="4643955" y="0"/>
                      <a:pt x="4653959" y="10004"/>
                      <a:pt x="4653959" y="22344"/>
                    </a:cubicBezTo>
                    <a:lnTo>
                      <a:pt x="4653959" y="2485505"/>
                    </a:lnTo>
                    <a:cubicBezTo>
                      <a:pt x="4653959" y="2497845"/>
                      <a:pt x="4643955" y="2507849"/>
                      <a:pt x="4631615" y="2507849"/>
                    </a:cubicBezTo>
                    <a:lnTo>
                      <a:pt x="22344" y="2507849"/>
                    </a:lnTo>
                    <a:cubicBezTo>
                      <a:pt x="10004" y="2507849"/>
                      <a:pt x="0" y="2497845"/>
                      <a:pt x="0" y="2485505"/>
                    </a:cubicBezTo>
                    <a:lnTo>
                      <a:pt x="0" y="22344"/>
                    </a:lnTo>
                    <a:cubicBezTo>
                      <a:pt x="0" y="10004"/>
                      <a:pt x="10004" y="0"/>
                      <a:pt x="22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2F5F98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4653959" cy="254594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7" name="TextBox 17"/>
          <p:cNvSpPr txBox="1"/>
          <p:nvPr/>
        </p:nvSpPr>
        <p:spPr>
          <a:xfrm>
            <a:off x="2738799" y="1338320"/>
            <a:ext cx="7569709" cy="456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96"/>
              </a:lnSpc>
              <a:spcBef>
                <a:spcPct val="0"/>
              </a:spcBef>
            </a:pP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cảng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ở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Duyên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hải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Miền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Trung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E0BC8E-922B-4836-C2D8-7FCBCC6F73EE}"/>
              </a:ext>
            </a:extLst>
          </p:cNvPr>
          <p:cNvGrpSpPr/>
          <p:nvPr/>
        </p:nvGrpSpPr>
        <p:grpSpPr>
          <a:xfrm>
            <a:off x="1019649" y="5554051"/>
            <a:ext cx="3674334" cy="697709"/>
            <a:chOff x="588447" y="5474492"/>
            <a:chExt cx="3674334" cy="697709"/>
          </a:xfrm>
        </p:grpSpPr>
        <p:sp>
          <p:nvSpPr>
            <p:cNvPr id="18" name="Freeform 18"/>
            <p:cNvSpPr/>
            <p:nvPr/>
          </p:nvSpPr>
          <p:spPr>
            <a:xfrm>
              <a:off x="588447" y="5474492"/>
              <a:ext cx="3590267" cy="697709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842934" y="5554051"/>
              <a:ext cx="3419847" cy="45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b="1" dirty="0" err="1">
                  <a:solidFill>
                    <a:srgbClr val="FFFFFF"/>
                  </a:solidFill>
                  <a:latin typeface="Cambria"/>
                </a:rPr>
                <a:t>Đà</a:t>
              </a:r>
              <a:r>
                <a:rPr lang="en-US" sz="2795" b="1" dirty="0">
                  <a:solidFill>
                    <a:srgbClr val="FFFFFF"/>
                  </a:solidFill>
                  <a:latin typeface="Cambria"/>
                </a:rPr>
                <a:t> </a:t>
              </a:r>
              <a:r>
                <a:rPr lang="en-US" sz="2795" b="1" dirty="0" err="1">
                  <a:solidFill>
                    <a:srgbClr val="FFFFFF"/>
                  </a:solidFill>
                  <a:latin typeface="Cambria"/>
                </a:rPr>
                <a:t>Nẵng</a:t>
              </a:r>
              <a:r>
                <a:rPr lang="en-US" sz="2795" b="1" dirty="0">
                  <a:solidFill>
                    <a:srgbClr val="FFFFFF"/>
                  </a:solidFill>
                  <a:latin typeface="Cambria"/>
                </a:rPr>
                <a:t> (</a:t>
              </a:r>
              <a:r>
                <a:rPr lang="en-US" sz="2795" b="1" dirty="0" err="1">
                  <a:solidFill>
                    <a:srgbClr val="FFFFFF"/>
                  </a:solidFill>
                  <a:latin typeface="Cambria"/>
                </a:rPr>
                <a:t>Đà</a:t>
              </a:r>
              <a:r>
                <a:rPr lang="en-US" sz="2795" b="1" dirty="0">
                  <a:solidFill>
                    <a:srgbClr val="FFFFFF"/>
                  </a:solidFill>
                  <a:latin typeface="Cambria"/>
                </a:rPr>
                <a:t> </a:t>
              </a:r>
              <a:r>
                <a:rPr lang="en-US" sz="2795" b="1" dirty="0" err="1">
                  <a:solidFill>
                    <a:srgbClr val="FFFFFF"/>
                  </a:solidFill>
                  <a:latin typeface="Cambria"/>
                </a:rPr>
                <a:t>Nẵng</a:t>
              </a:r>
              <a:r>
                <a:rPr lang="en-US" sz="2795" b="1" dirty="0">
                  <a:solidFill>
                    <a:srgbClr val="FFFFFF"/>
                  </a:solidFill>
                  <a:latin typeface="Cambria"/>
                </a:rPr>
                <a:t>)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B17F4E4-11FB-F75F-E13A-5EDD314C42AD}"/>
              </a:ext>
            </a:extLst>
          </p:cNvPr>
          <p:cNvGrpSpPr/>
          <p:nvPr/>
        </p:nvGrpSpPr>
        <p:grpSpPr>
          <a:xfrm>
            <a:off x="7031881" y="5474492"/>
            <a:ext cx="4488850" cy="697709"/>
            <a:chOff x="7031881" y="5474492"/>
            <a:chExt cx="4488850" cy="697709"/>
          </a:xfrm>
        </p:grpSpPr>
        <p:sp>
          <p:nvSpPr>
            <p:cNvPr id="20" name="Freeform 20"/>
            <p:cNvSpPr/>
            <p:nvPr/>
          </p:nvSpPr>
          <p:spPr>
            <a:xfrm>
              <a:off x="7031881" y="5474492"/>
              <a:ext cx="4169100" cy="697709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7117091" y="5554051"/>
              <a:ext cx="4403640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Dung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Quất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(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Quảng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Ngãi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)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5A9296C-84F8-BA8F-D78A-5DA6D4F8D5E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711" t="12742" r="5266" b="34265"/>
          <a:stretch/>
        </p:blipFill>
        <p:spPr>
          <a:xfrm>
            <a:off x="3861902" y="368299"/>
            <a:ext cx="4543648" cy="8722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AC7008-D427-4F19-AACE-6E1B0927006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5459" y="2040730"/>
            <a:ext cx="5130184" cy="33185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5B03176-FC72-CF02-82A9-5E3FA068048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49090" y="2071268"/>
            <a:ext cx="5269873" cy="32936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0871" y="-902260"/>
            <a:ext cx="12993741" cy="8662519"/>
            <a:chOff x="0" y="0"/>
            <a:chExt cx="25987481" cy="17325037"/>
          </a:xfrm>
        </p:grpSpPr>
        <p:sp>
          <p:nvSpPr>
            <p:cNvPr id="3" name="Freeform 3"/>
            <p:cNvSpPr/>
            <p:nvPr/>
          </p:nvSpPr>
          <p:spPr>
            <a:xfrm flipH="1">
              <a:off x="3225182" y="2732295"/>
              <a:ext cx="3299950" cy="5260790"/>
            </a:xfrm>
            <a:custGeom>
              <a:avLst/>
              <a:gdLst/>
              <a:ahLst/>
              <a:cxnLst/>
              <a:rect l="l" t="t" r="r" b="b"/>
              <a:pathLst>
                <a:path w="3299950" h="5260790">
                  <a:moveTo>
                    <a:pt x="3299950" y="0"/>
                  </a:moveTo>
                  <a:lnTo>
                    <a:pt x="0" y="0"/>
                  </a:lnTo>
                  <a:lnTo>
                    <a:pt x="0" y="5260790"/>
                  </a:lnTo>
                  <a:lnTo>
                    <a:pt x="3299950" y="5260790"/>
                  </a:lnTo>
                  <a:lnTo>
                    <a:pt x="329995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20166236" y="7437385"/>
              <a:ext cx="2821754" cy="4498448"/>
            </a:xfrm>
            <a:custGeom>
              <a:avLst/>
              <a:gdLst/>
              <a:ahLst/>
              <a:cxnLst/>
              <a:rect l="l" t="t" r="r" b="b"/>
              <a:pathLst>
                <a:path w="2821754" h="4498448">
                  <a:moveTo>
                    <a:pt x="2821753" y="0"/>
                  </a:moveTo>
                  <a:lnTo>
                    <a:pt x="0" y="0"/>
                  </a:lnTo>
                  <a:lnTo>
                    <a:pt x="0" y="4498448"/>
                  </a:lnTo>
                  <a:lnTo>
                    <a:pt x="2821753" y="4498448"/>
                  </a:lnTo>
                  <a:lnTo>
                    <a:pt x="282175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1025" y="11363483"/>
              <a:ext cx="6108314" cy="4342456"/>
            </a:xfrm>
            <a:custGeom>
              <a:avLst/>
              <a:gdLst/>
              <a:ahLst/>
              <a:cxnLst/>
              <a:rect l="l" t="t" r="r" b="b"/>
              <a:pathLst>
                <a:path w="6108314" h="4342456">
                  <a:moveTo>
                    <a:pt x="0" y="0"/>
                  </a:moveTo>
                  <a:lnTo>
                    <a:pt x="6108314" y="0"/>
                  </a:lnTo>
                  <a:lnTo>
                    <a:pt x="6108314" y="4342456"/>
                  </a:lnTo>
                  <a:lnTo>
                    <a:pt x="0" y="4342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859746" y="11682495"/>
              <a:ext cx="5256281" cy="4023444"/>
            </a:xfrm>
            <a:custGeom>
              <a:avLst/>
              <a:gdLst/>
              <a:ahLst/>
              <a:cxnLst/>
              <a:rect l="l" t="t" r="r" b="b"/>
              <a:pathLst>
                <a:path w="5256281" h="4023444">
                  <a:moveTo>
                    <a:pt x="0" y="0"/>
                  </a:moveTo>
                  <a:lnTo>
                    <a:pt x="5256281" y="0"/>
                  </a:lnTo>
                  <a:lnTo>
                    <a:pt x="5256281" y="4023444"/>
                  </a:lnTo>
                  <a:lnTo>
                    <a:pt x="0" y="4023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23265700" y="4367423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2179021" y="0"/>
                  </a:moveTo>
                  <a:lnTo>
                    <a:pt x="0" y="0"/>
                  </a:lnTo>
                  <a:lnTo>
                    <a:pt x="0" y="4092059"/>
                  </a:lnTo>
                  <a:lnTo>
                    <a:pt x="2179021" y="4092059"/>
                  </a:lnTo>
                  <a:lnTo>
                    <a:pt x="217902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5947055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0" y="0"/>
                  </a:moveTo>
                  <a:lnTo>
                    <a:pt x="2179022" y="0"/>
                  </a:lnTo>
                  <a:lnTo>
                    <a:pt x="2179022" y="4092060"/>
                  </a:lnTo>
                  <a:lnTo>
                    <a:pt x="0" y="409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2722940" y="11935833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789460" y="12423602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9035791" y="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5319419" y="0"/>
                  </a:moveTo>
                  <a:lnTo>
                    <a:pt x="0" y="0"/>
                  </a:lnTo>
                  <a:lnTo>
                    <a:pt x="0" y="3238197"/>
                  </a:lnTo>
                  <a:lnTo>
                    <a:pt x="5319419" y="3238197"/>
                  </a:lnTo>
                  <a:lnTo>
                    <a:pt x="5319419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525132" y="1408684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0" y="0"/>
                  </a:moveTo>
                  <a:lnTo>
                    <a:pt x="5319420" y="0"/>
                  </a:lnTo>
                  <a:lnTo>
                    <a:pt x="5319420" y="3238197"/>
                  </a:lnTo>
                  <a:lnTo>
                    <a:pt x="0" y="323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1219088" y="2129105"/>
              <a:ext cx="23560669" cy="12695986"/>
              <a:chOff x="0" y="0"/>
              <a:chExt cx="4653959" cy="25078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653959" cy="2507849"/>
              </a:xfrm>
              <a:custGeom>
                <a:avLst/>
                <a:gdLst/>
                <a:ahLst/>
                <a:cxnLst/>
                <a:rect l="l" t="t" r="r" b="b"/>
                <a:pathLst>
                  <a:path w="4653959" h="2507849">
                    <a:moveTo>
                      <a:pt x="22344" y="0"/>
                    </a:moveTo>
                    <a:lnTo>
                      <a:pt x="4631615" y="0"/>
                    </a:lnTo>
                    <a:cubicBezTo>
                      <a:pt x="4643955" y="0"/>
                      <a:pt x="4653959" y="10004"/>
                      <a:pt x="4653959" y="22344"/>
                    </a:cubicBezTo>
                    <a:lnTo>
                      <a:pt x="4653959" y="2485505"/>
                    </a:lnTo>
                    <a:cubicBezTo>
                      <a:pt x="4653959" y="2497845"/>
                      <a:pt x="4643955" y="2507849"/>
                      <a:pt x="4631615" y="2507849"/>
                    </a:cubicBezTo>
                    <a:lnTo>
                      <a:pt x="22344" y="2507849"/>
                    </a:lnTo>
                    <a:cubicBezTo>
                      <a:pt x="10004" y="2507849"/>
                      <a:pt x="0" y="2497845"/>
                      <a:pt x="0" y="2485505"/>
                    </a:cubicBezTo>
                    <a:lnTo>
                      <a:pt x="0" y="22344"/>
                    </a:lnTo>
                    <a:cubicBezTo>
                      <a:pt x="0" y="10004"/>
                      <a:pt x="10004" y="0"/>
                      <a:pt x="22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2F5F98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4653959" cy="254594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7" name="TextBox 17"/>
          <p:cNvSpPr txBox="1"/>
          <p:nvPr/>
        </p:nvSpPr>
        <p:spPr>
          <a:xfrm>
            <a:off x="1419328" y="1240596"/>
            <a:ext cx="7569709" cy="456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96"/>
              </a:lnSpc>
              <a:spcBef>
                <a:spcPct val="0"/>
              </a:spcBef>
            </a:pP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cảng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ở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Duyên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hải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Miền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Trung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A6B094-CEA7-5513-B062-3E9AC07FC192}"/>
              </a:ext>
            </a:extLst>
          </p:cNvPr>
          <p:cNvGrpSpPr/>
          <p:nvPr/>
        </p:nvGrpSpPr>
        <p:grpSpPr>
          <a:xfrm>
            <a:off x="7651508" y="3447614"/>
            <a:ext cx="4421567" cy="697709"/>
            <a:chOff x="588447" y="5474492"/>
            <a:chExt cx="4421567" cy="697709"/>
          </a:xfrm>
        </p:grpSpPr>
        <p:sp>
          <p:nvSpPr>
            <p:cNvPr id="18" name="Freeform 18"/>
            <p:cNvSpPr/>
            <p:nvPr/>
          </p:nvSpPr>
          <p:spPr>
            <a:xfrm>
              <a:off x="588447" y="5474492"/>
              <a:ext cx="4059753" cy="697709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673656" y="5554051"/>
              <a:ext cx="4336358" cy="45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Vân Phong (Khánh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Hoà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)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6173DB1-2FA0-6C34-3FB4-BA04AAA63D8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711" t="12742" r="5266" b="34265"/>
          <a:stretch/>
        </p:blipFill>
        <p:spPr>
          <a:xfrm>
            <a:off x="3861902" y="368299"/>
            <a:ext cx="4543648" cy="8722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A32CCE-4770-A952-44DB-E8D66BA7D93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5256" y="1920990"/>
            <a:ext cx="6667500" cy="4171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11721" y="556598"/>
            <a:ext cx="1649975" cy="2630395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682248" y="2909143"/>
            <a:ext cx="1410877" cy="2249224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15357" y="4872192"/>
            <a:ext cx="3054157" cy="2171228"/>
          </a:xfrm>
          <a:custGeom>
            <a:avLst/>
            <a:gdLst/>
            <a:ahLst/>
            <a:cxnLst/>
            <a:rect l="l" t="t" r="r" b="b"/>
            <a:pathLst>
              <a:path w="4581235" h="3256842">
                <a:moveTo>
                  <a:pt x="0" y="0"/>
                </a:moveTo>
                <a:lnTo>
                  <a:pt x="4581235" y="0"/>
                </a:lnTo>
                <a:lnTo>
                  <a:pt x="4581235" y="3256842"/>
                </a:lnTo>
                <a:lnTo>
                  <a:pt x="0" y="3256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29003" y="5031698"/>
            <a:ext cx="2628141" cy="2011722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0" y="0"/>
                </a:moveTo>
                <a:lnTo>
                  <a:pt x="3942211" y="0"/>
                </a:lnTo>
                <a:lnTo>
                  <a:pt x="3942211" y="3017583"/>
                </a:lnTo>
                <a:lnTo>
                  <a:pt x="0" y="3017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1231979" y="1374162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7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7" y="3069045"/>
                </a:lnTo>
                <a:lnTo>
                  <a:pt x="163426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00870" y="2163978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5"/>
                </a:lnTo>
                <a:lnTo>
                  <a:pt x="0" y="30690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960600" y="5158368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5" y="0"/>
                </a:lnTo>
                <a:lnTo>
                  <a:pt x="2448405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93860" y="5402252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9117026" y="-809550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4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4" y="2428648"/>
                </a:lnTo>
                <a:lnTo>
                  <a:pt x="398956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861696" y="6233871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8"/>
                </a:lnTo>
                <a:lnTo>
                  <a:pt x="0" y="24286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329263" y="488252"/>
            <a:ext cx="11653919" cy="6293407"/>
            <a:chOff x="0" y="0"/>
            <a:chExt cx="4604017" cy="24862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604017" cy="2486284"/>
            </a:xfrm>
            <a:custGeom>
              <a:avLst/>
              <a:gdLst/>
              <a:ahLst/>
              <a:cxnLst/>
              <a:rect l="l" t="t" r="r" b="b"/>
              <a:pathLst>
                <a:path w="4604017" h="2486284">
                  <a:moveTo>
                    <a:pt x="22587" y="0"/>
                  </a:moveTo>
                  <a:lnTo>
                    <a:pt x="4581430" y="0"/>
                  </a:lnTo>
                  <a:cubicBezTo>
                    <a:pt x="4593905" y="0"/>
                    <a:pt x="4604017" y="10112"/>
                    <a:pt x="4604017" y="22587"/>
                  </a:cubicBezTo>
                  <a:lnTo>
                    <a:pt x="4604017" y="2463697"/>
                  </a:lnTo>
                  <a:cubicBezTo>
                    <a:pt x="4604017" y="2476172"/>
                    <a:pt x="4593905" y="2486284"/>
                    <a:pt x="4581430" y="2486284"/>
                  </a:cubicBezTo>
                  <a:lnTo>
                    <a:pt x="22587" y="2486284"/>
                  </a:lnTo>
                  <a:cubicBezTo>
                    <a:pt x="10112" y="2486284"/>
                    <a:pt x="0" y="2476172"/>
                    <a:pt x="0" y="2463697"/>
                  </a:cubicBezTo>
                  <a:lnTo>
                    <a:pt x="0" y="22587"/>
                  </a:lnTo>
                  <a:cubicBezTo>
                    <a:pt x="0" y="10112"/>
                    <a:pt x="10112" y="0"/>
                    <a:pt x="22587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2F5F98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604017" cy="252438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3572480" y="3733195"/>
            <a:ext cx="5212731" cy="2743200"/>
          </a:xfrm>
          <a:custGeom>
            <a:avLst/>
            <a:gdLst/>
            <a:ahLst/>
            <a:cxnLst/>
            <a:rect l="l" t="t" r="r" b="b"/>
            <a:pathLst>
              <a:path w="7819097" h="4114800">
                <a:moveTo>
                  <a:pt x="0" y="0"/>
                </a:moveTo>
                <a:lnTo>
                  <a:pt x="7819097" y="0"/>
                </a:lnTo>
                <a:lnTo>
                  <a:pt x="78190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580683" y="1120645"/>
            <a:ext cx="8962233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ambria Bold"/>
              </a:rPr>
              <a:t>2.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Giải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thích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sao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Duyên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hải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Miền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Trung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lại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thuận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lợi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phát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triển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kinh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tế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0871" y="-759808"/>
            <a:ext cx="12993741" cy="8662519"/>
            <a:chOff x="0" y="0"/>
            <a:chExt cx="25987481" cy="17325037"/>
          </a:xfrm>
        </p:grpSpPr>
        <p:sp>
          <p:nvSpPr>
            <p:cNvPr id="3" name="Freeform 3"/>
            <p:cNvSpPr/>
            <p:nvPr/>
          </p:nvSpPr>
          <p:spPr>
            <a:xfrm flipH="1">
              <a:off x="3225182" y="2732295"/>
              <a:ext cx="3299950" cy="5260790"/>
            </a:xfrm>
            <a:custGeom>
              <a:avLst/>
              <a:gdLst/>
              <a:ahLst/>
              <a:cxnLst/>
              <a:rect l="l" t="t" r="r" b="b"/>
              <a:pathLst>
                <a:path w="3299950" h="5260790">
                  <a:moveTo>
                    <a:pt x="3299950" y="0"/>
                  </a:moveTo>
                  <a:lnTo>
                    <a:pt x="0" y="0"/>
                  </a:lnTo>
                  <a:lnTo>
                    <a:pt x="0" y="5260790"/>
                  </a:lnTo>
                  <a:lnTo>
                    <a:pt x="3299950" y="5260790"/>
                  </a:lnTo>
                  <a:lnTo>
                    <a:pt x="329995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20166236" y="7437385"/>
              <a:ext cx="2821754" cy="4498448"/>
            </a:xfrm>
            <a:custGeom>
              <a:avLst/>
              <a:gdLst/>
              <a:ahLst/>
              <a:cxnLst/>
              <a:rect l="l" t="t" r="r" b="b"/>
              <a:pathLst>
                <a:path w="2821754" h="4498448">
                  <a:moveTo>
                    <a:pt x="2821753" y="0"/>
                  </a:moveTo>
                  <a:lnTo>
                    <a:pt x="0" y="0"/>
                  </a:lnTo>
                  <a:lnTo>
                    <a:pt x="0" y="4498448"/>
                  </a:lnTo>
                  <a:lnTo>
                    <a:pt x="2821753" y="4498448"/>
                  </a:lnTo>
                  <a:lnTo>
                    <a:pt x="282175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1025" y="11363483"/>
              <a:ext cx="6108314" cy="4342456"/>
            </a:xfrm>
            <a:custGeom>
              <a:avLst/>
              <a:gdLst/>
              <a:ahLst/>
              <a:cxnLst/>
              <a:rect l="l" t="t" r="r" b="b"/>
              <a:pathLst>
                <a:path w="6108314" h="4342456">
                  <a:moveTo>
                    <a:pt x="0" y="0"/>
                  </a:moveTo>
                  <a:lnTo>
                    <a:pt x="6108314" y="0"/>
                  </a:lnTo>
                  <a:lnTo>
                    <a:pt x="6108314" y="4342456"/>
                  </a:lnTo>
                  <a:lnTo>
                    <a:pt x="0" y="4342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859746" y="11682495"/>
              <a:ext cx="5256281" cy="4023444"/>
            </a:xfrm>
            <a:custGeom>
              <a:avLst/>
              <a:gdLst/>
              <a:ahLst/>
              <a:cxnLst/>
              <a:rect l="l" t="t" r="r" b="b"/>
              <a:pathLst>
                <a:path w="5256281" h="4023444">
                  <a:moveTo>
                    <a:pt x="0" y="0"/>
                  </a:moveTo>
                  <a:lnTo>
                    <a:pt x="5256281" y="0"/>
                  </a:lnTo>
                  <a:lnTo>
                    <a:pt x="5256281" y="4023444"/>
                  </a:lnTo>
                  <a:lnTo>
                    <a:pt x="0" y="4023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23265700" y="4367423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2179021" y="0"/>
                  </a:moveTo>
                  <a:lnTo>
                    <a:pt x="0" y="0"/>
                  </a:lnTo>
                  <a:lnTo>
                    <a:pt x="0" y="4092059"/>
                  </a:lnTo>
                  <a:lnTo>
                    <a:pt x="2179021" y="4092059"/>
                  </a:lnTo>
                  <a:lnTo>
                    <a:pt x="217902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5947055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0" y="0"/>
                  </a:moveTo>
                  <a:lnTo>
                    <a:pt x="2179022" y="0"/>
                  </a:lnTo>
                  <a:lnTo>
                    <a:pt x="2179022" y="4092060"/>
                  </a:lnTo>
                  <a:lnTo>
                    <a:pt x="0" y="409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2722940" y="11935833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789460" y="12423602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9035791" y="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5319419" y="0"/>
                  </a:moveTo>
                  <a:lnTo>
                    <a:pt x="0" y="0"/>
                  </a:lnTo>
                  <a:lnTo>
                    <a:pt x="0" y="3238197"/>
                  </a:lnTo>
                  <a:lnTo>
                    <a:pt x="5319419" y="3238197"/>
                  </a:lnTo>
                  <a:lnTo>
                    <a:pt x="5319419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525132" y="1408684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0" y="0"/>
                  </a:moveTo>
                  <a:lnTo>
                    <a:pt x="5319420" y="0"/>
                  </a:lnTo>
                  <a:lnTo>
                    <a:pt x="5319420" y="3238197"/>
                  </a:lnTo>
                  <a:lnTo>
                    <a:pt x="0" y="323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1219088" y="2129105"/>
              <a:ext cx="23560669" cy="12695986"/>
              <a:chOff x="0" y="0"/>
              <a:chExt cx="4653959" cy="25078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653959" cy="2507849"/>
              </a:xfrm>
              <a:custGeom>
                <a:avLst/>
                <a:gdLst/>
                <a:ahLst/>
                <a:cxnLst/>
                <a:rect l="l" t="t" r="r" b="b"/>
                <a:pathLst>
                  <a:path w="4653959" h="2507849">
                    <a:moveTo>
                      <a:pt x="22344" y="0"/>
                    </a:moveTo>
                    <a:lnTo>
                      <a:pt x="4631615" y="0"/>
                    </a:lnTo>
                    <a:cubicBezTo>
                      <a:pt x="4643955" y="0"/>
                      <a:pt x="4653959" y="10004"/>
                      <a:pt x="4653959" y="22344"/>
                    </a:cubicBezTo>
                    <a:lnTo>
                      <a:pt x="4653959" y="2485505"/>
                    </a:lnTo>
                    <a:cubicBezTo>
                      <a:pt x="4653959" y="2497845"/>
                      <a:pt x="4643955" y="2507849"/>
                      <a:pt x="4631615" y="2507849"/>
                    </a:cubicBezTo>
                    <a:lnTo>
                      <a:pt x="22344" y="2507849"/>
                    </a:lnTo>
                    <a:cubicBezTo>
                      <a:pt x="10004" y="2507849"/>
                      <a:pt x="0" y="2497845"/>
                      <a:pt x="0" y="2485505"/>
                    </a:cubicBezTo>
                    <a:lnTo>
                      <a:pt x="0" y="22344"/>
                    </a:lnTo>
                    <a:cubicBezTo>
                      <a:pt x="0" y="10004"/>
                      <a:pt x="10004" y="0"/>
                      <a:pt x="22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2F5F98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4653959" cy="254594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17732E-85FE-52AB-5069-9DEF445BE061}"/>
              </a:ext>
            </a:extLst>
          </p:cNvPr>
          <p:cNvGrpSpPr/>
          <p:nvPr/>
        </p:nvGrpSpPr>
        <p:grpSpPr>
          <a:xfrm>
            <a:off x="1278994" y="1506776"/>
            <a:ext cx="2837067" cy="684442"/>
            <a:chOff x="1207455" y="1428171"/>
            <a:chExt cx="2837067" cy="684442"/>
          </a:xfrm>
        </p:grpSpPr>
        <p:sp>
          <p:nvSpPr>
            <p:cNvPr id="16" name="Freeform 16"/>
            <p:cNvSpPr/>
            <p:nvPr/>
          </p:nvSpPr>
          <p:spPr>
            <a:xfrm>
              <a:off x="1207455" y="1428171"/>
              <a:ext cx="2837067" cy="684442"/>
            </a:xfrm>
            <a:custGeom>
              <a:avLst/>
              <a:gdLst/>
              <a:ahLst/>
              <a:cxnLst/>
              <a:rect l="l" t="t" r="r" b="b"/>
              <a:pathLst>
                <a:path w="4255600" h="1026663">
                  <a:moveTo>
                    <a:pt x="0" y="0"/>
                  </a:moveTo>
                  <a:lnTo>
                    <a:pt x="4255599" y="0"/>
                  </a:lnTo>
                  <a:lnTo>
                    <a:pt x="4255599" y="1026664"/>
                  </a:lnTo>
                  <a:lnTo>
                    <a:pt x="0" y="1026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1772023" y="1480113"/>
              <a:ext cx="2088454" cy="4912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4191"/>
                </a:lnSpc>
                <a:spcBef>
                  <a:spcPct val="0"/>
                </a:spcBef>
              </a:pPr>
              <a:r>
                <a:rPr lang="en-US" sz="2993" dirty="0" err="1">
                  <a:solidFill>
                    <a:srgbClr val="000000"/>
                  </a:solidFill>
                  <a:latin typeface="Cambria Bold"/>
                </a:rPr>
                <a:t>Thuận</a:t>
              </a:r>
              <a:r>
                <a:rPr lang="en-US" sz="2993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93" dirty="0" err="1">
                  <a:solidFill>
                    <a:srgbClr val="000000"/>
                  </a:solidFill>
                  <a:latin typeface="Cambria Bold"/>
                </a:rPr>
                <a:t>lợi</a:t>
              </a:r>
              <a:endParaRPr lang="en-US" sz="2993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B3D309F-2945-9A88-BE17-B8AA7EFD8E58}"/>
              </a:ext>
            </a:extLst>
          </p:cNvPr>
          <p:cNvGrpSpPr/>
          <p:nvPr/>
        </p:nvGrpSpPr>
        <p:grpSpPr>
          <a:xfrm>
            <a:off x="6416804" y="1426794"/>
            <a:ext cx="4056055" cy="828909"/>
            <a:chOff x="7565051" y="1402854"/>
            <a:chExt cx="4056055" cy="828909"/>
          </a:xfrm>
        </p:grpSpPr>
        <p:sp>
          <p:nvSpPr>
            <p:cNvPr id="19" name="Freeform 19"/>
            <p:cNvSpPr/>
            <p:nvPr/>
          </p:nvSpPr>
          <p:spPr>
            <a:xfrm>
              <a:off x="7565051" y="1402854"/>
              <a:ext cx="3917200" cy="828909"/>
            </a:xfrm>
            <a:custGeom>
              <a:avLst/>
              <a:gdLst/>
              <a:ahLst/>
              <a:cxnLst/>
              <a:rect l="l" t="t" r="r" b="b"/>
              <a:pathLst>
                <a:path w="4255600" h="1026663">
                  <a:moveTo>
                    <a:pt x="0" y="0"/>
                  </a:moveTo>
                  <a:lnTo>
                    <a:pt x="4255600" y="0"/>
                  </a:lnTo>
                  <a:lnTo>
                    <a:pt x="4255600" y="1026664"/>
                  </a:lnTo>
                  <a:lnTo>
                    <a:pt x="0" y="1026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8268474" y="1482836"/>
              <a:ext cx="3352632" cy="4912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4191"/>
                </a:lnSpc>
                <a:spcBef>
                  <a:spcPct val="0"/>
                </a:spcBef>
              </a:pPr>
              <a:r>
                <a:rPr lang="en-US" sz="2993" dirty="0" err="1">
                  <a:solidFill>
                    <a:srgbClr val="000000"/>
                  </a:solidFill>
                  <a:latin typeface="Cambria Bold"/>
                </a:rPr>
                <a:t>Hoạt</a:t>
              </a:r>
              <a:r>
                <a:rPr lang="en-US" sz="2993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93" dirty="0" err="1">
                  <a:solidFill>
                    <a:srgbClr val="000000"/>
                  </a:solidFill>
                  <a:latin typeface="Cambria Bold"/>
                </a:rPr>
                <a:t>động</a:t>
              </a:r>
              <a:r>
                <a:rPr lang="en-US" sz="2993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93" dirty="0" err="1">
                  <a:solidFill>
                    <a:srgbClr val="000000"/>
                  </a:solidFill>
                  <a:latin typeface="Cambria Bold"/>
                </a:rPr>
                <a:t>kinh</a:t>
              </a:r>
              <a:r>
                <a:rPr lang="en-US" sz="2993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93" dirty="0" err="1">
                  <a:solidFill>
                    <a:srgbClr val="000000"/>
                  </a:solidFill>
                  <a:latin typeface="Cambria Bold"/>
                </a:rPr>
                <a:t>tế</a:t>
              </a:r>
              <a:endParaRPr lang="en-US" sz="2993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9FFA8C7-B67E-400C-B41E-8CF648D3DB5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711" t="12742" r="5266" b="34265"/>
          <a:stretch/>
        </p:blipFill>
        <p:spPr>
          <a:xfrm>
            <a:off x="3794261" y="422145"/>
            <a:ext cx="4543648" cy="872297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65E366F-35E9-FFCB-C66B-F2A79B661F9D}"/>
              </a:ext>
            </a:extLst>
          </p:cNvPr>
          <p:cNvSpPr/>
          <p:nvPr/>
        </p:nvSpPr>
        <p:spPr>
          <a:xfrm>
            <a:off x="1211720" y="2312633"/>
            <a:ext cx="9447571" cy="629883"/>
          </a:xfrm>
          <a:prstGeom prst="roundRect">
            <a:avLst/>
          </a:prstGeom>
          <a:solidFill>
            <a:srgbClr val="E5F5FF"/>
          </a:solidFill>
          <a:ln>
            <a:solidFill>
              <a:srgbClr val="114E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1"/>
          <p:cNvSpPr txBox="1"/>
          <p:nvPr/>
        </p:nvSpPr>
        <p:spPr>
          <a:xfrm>
            <a:off x="1315398" y="2298386"/>
            <a:ext cx="2675495" cy="49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91"/>
              </a:lnSpc>
              <a:spcBef>
                <a:spcPct val="0"/>
              </a:spcBef>
            </a:pP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Nước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mặn</a:t>
            </a:r>
            <a:endParaRPr lang="en-US" sz="2993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120227" y="2331981"/>
            <a:ext cx="1736285" cy="49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191"/>
              </a:lnSpc>
              <a:spcBef>
                <a:spcPct val="0"/>
              </a:spcBef>
            </a:pP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Làm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muối</a:t>
            </a:r>
            <a:endParaRPr lang="en-US" sz="2993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B203409-9F8B-6F10-7364-1A78DD9A6019}"/>
              </a:ext>
            </a:extLst>
          </p:cNvPr>
          <p:cNvSpPr/>
          <p:nvPr/>
        </p:nvSpPr>
        <p:spPr>
          <a:xfrm>
            <a:off x="1211720" y="3246060"/>
            <a:ext cx="9447571" cy="9544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114E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3"/>
          <p:cNvSpPr txBox="1"/>
          <p:nvPr/>
        </p:nvSpPr>
        <p:spPr>
          <a:xfrm>
            <a:off x="1261328" y="3275569"/>
            <a:ext cx="4260077" cy="921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rộng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nhiều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hải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sản</a:t>
            </a:r>
            <a:endParaRPr lang="en-US" sz="2993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114443" y="3158939"/>
            <a:ext cx="3375032" cy="10298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191"/>
              </a:lnSpc>
              <a:spcBef>
                <a:spcPct val="0"/>
              </a:spcBef>
            </a:pP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Nuôi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trồng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đánh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bắt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thuỷ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hải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sản</a:t>
            </a:r>
            <a:endParaRPr lang="en-US" sz="2993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0F5CA6A-85DF-33BE-B153-EF87A8FCA619}"/>
              </a:ext>
            </a:extLst>
          </p:cNvPr>
          <p:cNvSpPr/>
          <p:nvPr/>
        </p:nvSpPr>
        <p:spPr>
          <a:xfrm>
            <a:off x="1121353" y="4388827"/>
            <a:ext cx="9537938" cy="662061"/>
          </a:xfrm>
          <a:prstGeom prst="roundRect">
            <a:avLst/>
          </a:prstGeom>
          <a:solidFill>
            <a:srgbClr val="FFC000"/>
          </a:solidFill>
          <a:ln>
            <a:solidFill>
              <a:srgbClr val="114E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5"/>
          <p:cNvSpPr txBox="1"/>
          <p:nvPr/>
        </p:nvSpPr>
        <p:spPr>
          <a:xfrm>
            <a:off x="1211720" y="4453090"/>
            <a:ext cx="5418696" cy="491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191"/>
              </a:lnSpc>
              <a:spcBef>
                <a:spcPct val="0"/>
              </a:spcBef>
            </a:pP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Nhiều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bãi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tắm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vịnh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đẹp</a:t>
            </a:r>
            <a:endParaRPr lang="en-US" sz="2993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154447" y="4486584"/>
            <a:ext cx="2410966" cy="491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191"/>
              </a:lnSpc>
              <a:spcBef>
                <a:spcPct val="0"/>
              </a:spcBef>
            </a:pPr>
            <a:r>
              <a:rPr lang="en-US" sz="2993" dirty="0">
                <a:solidFill>
                  <a:srgbClr val="000000"/>
                </a:solidFill>
                <a:latin typeface="Cambria Bold"/>
              </a:rPr>
              <a:t>Du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lịch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biển</a:t>
            </a:r>
            <a:endParaRPr lang="en-US" sz="2993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047316C-70CE-3C89-6095-BE2C9C81F32A}"/>
              </a:ext>
            </a:extLst>
          </p:cNvPr>
          <p:cNvSpPr/>
          <p:nvPr/>
        </p:nvSpPr>
        <p:spPr>
          <a:xfrm>
            <a:off x="1117888" y="5337031"/>
            <a:ext cx="9537939" cy="100185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114E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7"/>
          <p:cNvSpPr txBox="1"/>
          <p:nvPr/>
        </p:nvSpPr>
        <p:spPr>
          <a:xfrm>
            <a:off x="1289844" y="5527775"/>
            <a:ext cx="4491001" cy="49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91"/>
              </a:lnSpc>
              <a:spcBef>
                <a:spcPct val="0"/>
              </a:spcBef>
            </a:pP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Bờ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dài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rộng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kính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gió</a:t>
            </a:r>
            <a:endParaRPr lang="en-US" sz="2993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7108765" y="5336971"/>
            <a:ext cx="2880438" cy="10298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191"/>
              </a:lnSpc>
              <a:spcBef>
                <a:spcPct val="0"/>
              </a:spcBef>
            </a:pPr>
            <a:r>
              <a:rPr lang="en-US" sz="2993" dirty="0">
                <a:solidFill>
                  <a:srgbClr val="000000"/>
                </a:solidFill>
                <a:latin typeface="Cambria Bold"/>
              </a:rPr>
              <a:t>Giao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thông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vận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tải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biển</a:t>
            </a:r>
            <a:endParaRPr lang="en-US" sz="2993" dirty="0">
              <a:solidFill>
                <a:srgbClr val="000000"/>
              </a:solidFill>
              <a:latin typeface="Cambri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1" grpId="0"/>
      <p:bldP spid="22" grpId="0"/>
      <p:bldP spid="34" grpId="0" animBg="1"/>
      <p:bldP spid="23" grpId="0"/>
      <p:bldP spid="24" grpId="0"/>
      <p:bldP spid="35" grpId="0" animBg="1"/>
      <p:bldP spid="25" grpId="0"/>
      <p:bldP spid="26" grpId="0"/>
      <p:bldP spid="36" grpId="0" animBg="1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5842" y="5108000"/>
            <a:ext cx="1834295" cy="2128401"/>
          </a:xfrm>
          <a:custGeom>
            <a:avLst/>
            <a:gdLst/>
            <a:ahLst/>
            <a:cxnLst/>
            <a:rect l="l" t="t" r="r" b="b"/>
            <a:pathLst>
              <a:path w="2751443" h="3192602">
                <a:moveTo>
                  <a:pt x="0" y="0"/>
                </a:moveTo>
                <a:lnTo>
                  <a:pt x="2751442" y="0"/>
                </a:lnTo>
                <a:lnTo>
                  <a:pt x="2751442" y="3192602"/>
                </a:lnTo>
                <a:lnTo>
                  <a:pt x="0" y="31926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78334">
            <a:off x="186550" y="653624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4"/>
                </a:lnTo>
                <a:lnTo>
                  <a:pt x="0" y="3069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83893" y="1473264"/>
            <a:ext cx="1649975" cy="2630395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84454" y="5617303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7"/>
                </a:lnTo>
                <a:lnTo>
                  <a:pt x="0" y="24286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8903038" y="4594288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6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6" y="3069045"/>
                </a:lnTo>
                <a:lnTo>
                  <a:pt x="163426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937039" y="5044885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7872253" y="1039135"/>
            <a:ext cx="1410877" cy="2249224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9988568" y="229586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5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5" y="2428648"/>
                </a:lnTo>
                <a:lnTo>
                  <a:pt x="398956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502532" flipH="1" flipV="1">
            <a:off x="10443233" y="2057400"/>
            <a:ext cx="2473867" cy="2743200"/>
          </a:xfrm>
          <a:custGeom>
            <a:avLst/>
            <a:gdLst/>
            <a:ahLst/>
            <a:cxnLst/>
            <a:rect l="l" t="t" r="r" b="b"/>
            <a:pathLst>
              <a:path w="3710801" h="4114800">
                <a:moveTo>
                  <a:pt x="371080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710802" y="0"/>
                </a:lnTo>
                <a:lnTo>
                  <a:pt x="3710802" y="411480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DB016F-22C2-CF1C-F7B1-A6650427EA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16067" y="487425"/>
            <a:ext cx="6559865" cy="5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8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0871" y="-902260"/>
            <a:ext cx="12993741" cy="8662519"/>
            <a:chOff x="0" y="0"/>
            <a:chExt cx="25987481" cy="17325037"/>
          </a:xfrm>
        </p:grpSpPr>
        <p:sp>
          <p:nvSpPr>
            <p:cNvPr id="3" name="Freeform 3"/>
            <p:cNvSpPr/>
            <p:nvPr/>
          </p:nvSpPr>
          <p:spPr>
            <a:xfrm flipH="1">
              <a:off x="3225182" y="2732295"/>
              <a:ext cx="3299950" cy="5260790"/>
            </a:xfrm>
            <a:custGeom>
              <a:avLst/>
              <a:gdLst/>
              <a:ahLst/>
              <a:cxnLst/>
              <a:rect l="l" t="t" r="r" b="b"/>
              <a:pathLst>
                <a:path w="3299950" h="5260790">
                  <a:moveTo>
                    <a:pt x="3299950" y="0"/>
                  </a:moveTo>
                  <a:lnTo>
                    <a:pt x="0" y="0"/>
                  </a:lnTo>
                  <a:lnTo>
                    <a:pt x="0" y="5260790"/>
                  </a:lnTo>
                  <a:lnTo>
                    <a:pt x="3299950" y="5260790"/>
                  </a:lnTo>
                  <a:lnTo>
                    <a:pt x="329995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20166236" y="7437385"/>
              <a:ext cx="2821754" cy="4498448"/>
            </a:xfrm>
            <a:custGeom>
              <a:avLst/>
              <a:gdLst/>
              <a:ahLst/>
              <a:cxnLst/>
              <a:rect l="l" t="t" r="r" b="b"/>
              <a:pathLst>
                <a:path w="2821754" h="4498448">
                  <a:moveTo>
                    <a:pt x="2821753" y="0"/>
                  </a:moveTo>
                  <a:lnTo>
                    <a:pt x="0" y="0"/>
                  </a:lnTo>
                  <a:lnTo>
                    <a:pt x="0" y="4498448"/>
                  </a:lnTo>
                  <a:lnTo>
                    <a:pt x="2821753" y="4498448"/>
                  </a:lnTo>
                  <a:lnTo>
                    <a:pt x="28217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1025" y="11363483"/>
              <a:ext cx="6108314" cy="4342456"/>
            </a:xfrm>
            <a:custGeom>
              <a:avLst/>
              <a:gdLst/>
              <a:ahLst/>
              <a:cxnLst/>
              <a:rect l="l" t="t" r="r" b="b"/>
              <a:pathLst>
                <a:path w="6108314" h="4342456">
                  <a:moveTo>
                    <a:pt x="0" y="0"/>
                  </a:moveTo>
                  <a:lnTo>
                    <a:pt x="6108314" y="0"/>
                  </a:lnTo>
                  <a:lnTo>
                    <a:pt x="6108314" y="4342456"/>
                  </a:lnTo>
                  <a:lnTo>
                    <a:pt x="0" y="4342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859746" y="11682495"/>
              <a:ext cx="5256281" cy="4023444"/>
            </a:xfrm>
            <a:custGeom>
              <a:avLst/>
              <a:gdLst/>
              <a:ahLst/>
              <a:cxnLst/>
              <a:rect l="l" t="t" r="r" b="b"/>
              <a:pathLst>
                <a:path w="5256281" h="4023444">
                  <a:moveTo>
                    <a:pt x="0" y="0"/>
                  </a:moveTo>
                  <a:lnTo>
                    <a:pt x="5256281" y="0"/>
                  </a:lnTo>
                  <a:lnTo>
                    <a:pt x="5256281" y="4023444"/>
                  </a:lnTo>
                  <a:lnTo>
                    <a:pt x="0" y="4023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23265700" y="4367423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2179021" y="0"/>
                  </a:moveTo>
                  <a:lnTo>
                    <a:pt x="0" y="0"/>
                  </a:lnTo>
                  <a:lnTo>
                    <a:pt x="0" y="4092059"/>
                  </a:lnTo>
                  <a:lnTo>
                    <a:pt x="2179021" y="4092059"/>
                  </a:lnTo>
                  <a:lnTo>
                    <a:pt x="2179021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5947055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0" y="0"/>
                  </a:moveTo>
                  <a:lnTo>
                    <a:pt x="2179022" y="0"/>
                  </a:lnTo>
                  <a:lnTo>
                    <a:pt x="2179022" y="4092060"/>
                  </a:lnTo>
                  <a:lnTo>
                    <a:pt x="0" y="409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2722940" y="11935833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789460" y="12423602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9035791" y="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5319419" y="0"/>
                  </a:moveTo>
                  <a:lnTo>
                    <a:pt x="0" y="0"/>
                  </a:lnTo>
                  <a:lnTo>
                    <a:pt x="0" y="3238197"/>
                  </a:lnTo>
                  <a:lnTo>
                    <a:pt x="5319419" y="3238197"/>
                  </a:lnTo>
                  <a:lnTo>
                    <a:pt x="531941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525132" y="1408684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0" y="0"/>
                  </a:moveTo>
                  <a:lnTo>
                    <a:pt x="5319420" y="0"/>
                  </a:lnTo>
                  <a:lnTo>
                    <a:pt x="5319420" y="3238197"/>
                  </a:lnTo>
                  <a:lnTo>
                    <a:pt x="0" y="323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1219088" y="2129105"/>
              <a:ext cx="23560669" cy="12695986"/>
              <a:chOff x="0" y="0"/>
              <a:chExt cx="4653959" cy="25078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653959" cy="2507849"/>
              </a:xfrm>
              <a:custGeom>
                <a:avLst/>
                <a:gdLst/>
                <a:ahLst/>
                <a:cxnLst/>
                <a:rect l="l" t="t" r="r" b="b"/>
                <a:pathLst>
                  <a:path w="4653959" h="2507849">
                    <a:moveTo>
                      <a:pt x="22344" y="0"/>
                    </a:moveTo>
                    <a:lnTo>
                      <a:pt x="4631615" y="0"/>
                    </a:lnTo>
                    <a:cubicBezTo>
                      <a:pt x="4643955" y="0"/>
                      <a:pt x="4653959" y="10004"/>
                      <a:pt x="4653959" y="22344"/>
                    </a:cubicBezTo>
                    <a:lnTo>
                      <a:pt x="4653959" y="2485505"/>
                    </a:lnTo>
                    <a:cubicBezTo>
                      <a:pt x="4653959" y="2497845"/>
                      <a:pt x="4643955" y="2507849"/>
                      <a:pt x="4631615" y="2507849"/>
                    </a:cubicBezTo>
                    <a:lnTo>
                      <a:pt x="22344" y="2507849"/>
                    </a:lnTo>
                    <a:cubicBezTo>
                      <a:pt x="10004" y="2507849"/>
                      <a:pt x="0" y="2497845"/>
                      <a:pt x="0" y="2485505"/>
                    </a:cubicBezTo>
                    <a:lnTo>
                      <a:pt x="0" y="22344"/>
                    </a:lnTo>
                    <a:cubicBezTo>
                      <a:pt x="0" y="10004"/>
                      <a:pt x="10004" y="0"/>
                      <a:pt x="22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2F5F98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4653959" cy="254594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A6B094-CEA7-5513-B062-3E9AC07FC192}"/>
              </a:ext>
            </a:extLst>
          </p:cNvPr>
          <p:cNvGrpSpPr/>
          <p:nvPr/>
        </p:nvGrpSpPr>
        <p:grpSpPr>
          <a:xfrm>
            <a:off x="388263" y="2569650"/>
            <a:ext cx="4832765" cy="1717003"/>
            <a:chOff x="511625" y="5494753"/>
            <a:chExt cx="3904345" cy="270791"/>
          </a:xfrm>
        </p:grpSpPr>
        <p:sp>
          <p:nvSpPr>
            <p:cNvPr id="18" name="Freeform 18"/>
            <p:cNvSpPr/>
            <p:nvPr/>
          </p:nvSpPr>
          <p:spPr>
            <a:xfrm>
              <a:off x="511625" y="5494753"/>
              <a:ext cx="3904345" cy="270791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841562" y="5554051"/>
              <a:ext cx="3371895" cy="152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91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Em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biết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nghề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muối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ở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Việt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Nam?</a:t>
              </a:r>
            </a:p>
          </p:txBody>
        </p:sp>
      </p:grpSp>
      <p:pic>
        <p:nvPicPr>
          <p:cNvPr id="16" name="Nghề làm muối ở Việt Nam (VOA)">
            <a:hlinkClick r:id="" action="ppaction://media"/>
            <a:extLst>
              <a:ext uri="{FF2B5EF4-FFF2-40B4-BE49-F238E27FC236}">
                <a16:creationId xmlns:a16="http://schemas.microsoft.com/office/drawing/2014/main" id="{AAB1F198-35E5-1228-7C3A-D6BCF01E8D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615859" y="247044"/>
            <a:ext cx="6160876" cy="616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830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685801" y="-629398"/>
            <a:ext cx="1649975" cy="2630395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2"/>
                </a:lnTo>
                <a:lnTo>
                  <a:pt x="2474963" y="3945592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0672640" y="2147683"/>
            <a:ext cx="1410877" cy="2249224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75052" y="2042749"/>
            <a:ext cx="2581045" cy="647607"/>
          </a:xfrm>
          <a:custGeom>
            <a:avLst/>
            <a:gdLst/>
            <a:ahLst/>
            <a:cxnLst/>
            <a:rect l="l" t="t" r="r" b="b"/>
            <a:pathLst>
              <a:path w="3871567" h="971411">
                <a:moveTo>
                  <a:pt x="0" y="0"/>
                </a:moveTo>
                <a:lnTo>
                  <a:pt x="3871568" y="0"/>
                </a:lnTo>
                <a:lnTo>
                  <a:pt x="3871568" y="971411"/>
                </a:lnTo>
                <a:lnTo>
                  <a:pt x="0" y="9714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77751" y="5060956"/>
            <a:ext cx="2905735" cy="2224209"/>
          </a:xfrm>
          <a:custGeom>
            <a:avLst/>
            <a:gdLst/>
            <a:ahLst/>
            <a:cxnLst/>
            <a:rect l="l" t="t" r="r" b="b"/>
            <a:pathLst>
              <a:path w="4358603" h="3336313">
                <a:moveTo>
                  <a:pt x="0" y="0"/>
                </a:moveTo>
                <a:lnTo>
                  <a:pt x="4358604" y="0"/>
                </a:lnTo>
                <a:lnTo>
                  <a:pt x="4358604" y="3336313"/>
                </a:lnTo>
                <a:lnTo>
                  <a:pt x="0" y="33363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398843" y="5210634"/>
            <a:ext cx="2813093" cy="1923133"/>
          </a:xfrm>
          <a:custGeom>
            <a:avLst/>
            <a:gdLst/>
            <a:ahLst/>
            <a:cxnLst/>
            <a:rect l="l" t="t" r="r" b="b"/>
            <a:pathLst>
              <a:path w="4219639" h="2884699">
                <a:moveTo>
                  <a:pt x="0" y="0"/>
                </a:moveTo>
                <a:lnTo>
                  <a:pt x="4219639" y="0"/>
                </a:lnTo>
                <a:lnTo>
                  <a:pt x="4219639" y="2884698"/>
                </a:lnTo>
                <a:lnTo>
                  <a:pt x="0" y="28846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552744" y="5554814"/>
            <a:ext cx="1271057" cy="1578953"/>
          </a:xfrm>
          <a:custGeom>
            <a:avLst/>
            <a:gdLst/>
            <a:ahLst/>
            <a:cxnLst/>
            <a:rect l="l" t="t" r="r" b="b"/>
            <a:pathLst>
              <a:path w="1906585" h="2368429">
                <a:moveTo>
                  <a:pt x="0" y="0"/>
                </a:moveTo>
                <a:lnTo>
                  <a:pt x="1906585" y="0"/>
                </a:lnTo>
                <a:lnTo>
                  <a:pt x="1906585" y="2368429"/>
                </a:lnTo>
                <a:lnTo>
                  <a:pt x="0" y="2368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879049" y="5554814"/>
            <a:ext cx="1271057" cy="1578953"/>
          </a:xfrm>
          <a:custGeom>
            <a:avLst/>
            <a:gdLst/>
            <a:ahLst/>
            <a:cxnLst/>
            <a:rect l="l" t="t" r="r" b="b"/>
            <a:pathLst>
              <a:path w="1906585" h="2368429">
                <a:moveTo>
                  <a:pt x="0" y="0"/>
                </a:moveTo>
                <a:lnTo>
                  <a:pt x="1906585" y="0"/>
                </a:lnTo>
                <a:lnTo>
                  <a:pt x="1906585" y="2368429"/>
                </a:lnTo>
                <a:lnTo>
                  <a:pt x="0" y="2368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9777750" y="685800"/>
            <a:ext cx="1250194" cy="2347782"/>
          </a:xfrm>
          <a:custGeom>
            <a:avLst/>
            <a:gdLst/>
            <a:ahLst/>
            <a:cxnLst/>
            <a:rect l="l" t="t" r="r" b="b"/>
            <a:pathLst>
              <a:path w="1875291" h="3521673">
                <a:moveTo>
                  <a:pt x="1875291" y="0"/>
                </a:moveTo>
                <a:lnTo>
                  <a:pt x="0" y="0"/>
                </a:lnTo>
                <a:lnTo>
                  <a:pt x="0" y="3521673"/>
                </a:lnTo>
                <a:lnTo>
                  <a:pt x="1875291" y="3521673"/>
                </a:lnTo>
                <a:lnTo>
                  <a:pt x="187529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08677" y="-315768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8"/>
                </a:lnTo>
                <a:lnTo>
                  <a:pt x="0" y="24286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870994" y="6048451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4" y="0"/>
                </a:lnTo>
                <a:lnTo>
                  <a:pt x="3989564" y="2428648"/>
                </a:lnTo>
                <a:lnTo>
                  <a:pt x="0" y="24286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33B202F-2530-EF9C-19CC-6860651EE43F}"/>
              </a:ext>
            </a:extLst>
          </p:cNvPr>
          <p:cNvGrpSpPr/>
          <p:nvPr/>
        </p:nvGrpSpPr>
        <p:grpSpPr>
          <a:xfrm>
            <a:off x="1110293" y="2803460"/>
            <a:ext cx="9086357" cy="677108"/>
            <a:chOff x="2126272" y="2688910"/>
            <a:chExt cx="9086357" cy="677108"/>
          </a:xfrm>
        </p:grpSpPr>
        <p:sp>
          <p:nvSpPr>
            <p:cNvPr id="6" name="TextBox 6"/>
            <p:cNvSpPr txBox="1"/>
            <p:nvPr/>
          </p:nvSpPr>
          <p:spPr>
            <a:xfrm>
              <a:off x="2780877" y="2688910"/>
              <a:ext cx="8431752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/>
              <a:r>
                <a:rPr lang="en-US" sz="4400" dirty="0">
                  <a:solidFill>
                    <a:srgbClr val="114E70"/>
                  </a:solidFill>
                  <a:latin typeface="Cambria Bold"/>
                </a:rPr>
                <a:t>Chia </a:t>
              </a:r>
              <a:r>
                <a:rPr lang="en-US" sz="4400" dirty="0" err="1">
                  <a:solidFill>
                    <a:srgbClr val="114E70"/>
                  </a:solidFill>
                  <a:latin typeface="Cambria Bold"/>
                </a:rPr>
                <a:t>sẻ</a:t>
              </a:r>
              <a:r>
                <a:rPr lang="en-US" sz="4400" dirty="0">
                  <a:solidFill>
                    <a:srgbClr val="114E7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4E70"/>
                  </a:solidFill>
                  <a:latin typeface="Cambria Bold"/>
                </a:rPr>
                <a:t>bài</a:t>
              </a:r>
              <a:r>
                <a:rPr lang="en-US" sz="4400" dirty="0">
                  <a:solidFill>
                    <a:srgbClr val="114E7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4E70"/>
                  </a:solidFill>
                  <a:latin typeface="Cambria Bold"/>
                </a:rPr>
                <a:t>học</a:t>
              </a:r>
              <a:r>
                <a:rPr lang="en-US" sz="4400" dirty="0">
                  <a:solidFill>
                    <a:srgbClr val="114E7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4E70"/>
                  </a:solidFill>
                  <a:latin typeface="Cambria Bold"/>
                </a:rPr>
                <a:t>với</a:t>
              </a:r>
              <a:r>
                <a:rPr lang="en-US" sz="4400" dirty="0">
                  <a:solidFill>
                    <a:srgbClr val="114E7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4E70"/>
                  </a:solidFill>
                  <a:latin typeface="Cambria Bold"/>
                </a:rPr>
                <a:t>người</a:t>
              </a:r>
              <a:r>
                <a:rPr lang="en-US" sz="4400" dirty="0">
                  <a:solidFill>
                    <a:srgbClr val="114E7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4E70"/>
                  </a:solidFill>
                  <a:latin typeface="Cambria Bold"/>
                </a:rPr>
                <a:t>thân</a:t>
              </a:r>
              <a:endParaRPr lang="en-US" sz="4400" dirty="0">
                <a:solidFill>
                  <a:srgbClr val="114E70"/>
                </a:solidFill>
                <a:latin typeface="Cambria Bold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7E295C52-9631-7AC0-B554-00A1CEEADB99}"/>
                </a:ext>
              </a:extLst>
            </p:cNvPr>
            <p:cNvSpPr/>
            <p:nvPr/>
          </p:nvSpPr>
          <p:spPr>
            <a:xfrm>
              <a:off x="2126272" y="2846945"/>
              <a:ext cx="654605" cy="379286"/>
            </a:xfrm>
            <a:custGeom>
              <a:avLst/>
              <a:gdLst/>
              <a:ahLst/>
              <a:cxnLst/>
              <a:rect l="l" t="t" r="r" b="b"/>
              <a:pathLst>
                <a:path w="3989565" h="2428648">
                  <a:moveTo>
                    <a:pt x="0" y="0"/>
                  </a:moveTo>
                  <a:lnTo>
                    <a:pt x="3989564" y="0"/>
                  </a:lnTo>
                  <a:lnTo>
                    <a:pt x="3989564" y="2428648"/>
                  </a:lnTo>
                  <a:lnTo>
                    <a:pt x="0" y="2428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312518" t="-70745" r="6212" b="-256137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AAE45A4-17D6-8D4C-DA7B-BB54E580A1F2}"/>
              </a:ext>
            </a:extLst>
          </p:cNvPr>
          <p:cNvGrpSpPr/>
          <p:nvPr/>
        </p:nvGrpSpPr>
        <p:grpSpPr>
          <a:xfrm>
            <a:off x="4282006" y="3836045"/>
            <a:ext cx="6996240" cy="738664"/>
            <a:chOff x="4216389" y="4290764"/>
            <a:chExt cx="6996240" cy="738664"/>
          </a:xfrm>
        </p:grpSpPr>
        <p:sp>
          <p:nvSpPr>
            <p:cNvPr id="8" name="TextBox 8"/>
            <p:cNvSpPr txBox="1"/>
            <p:nvPr/>
          </p:nvSpPr>
          <p:spPr>
            <a:xfrm>
              <a:off x="4870994" y="4290764"/>
              <a:ext cx="6341635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/>
              <a:r>
                <a:rPr lang="en-US" sz="4800" dirty="0" err="1">
                  <a:solidFill>
                    <a:srgbClr val="114E70"/>
                  </a:solidFill>
                  <a:latin typeface="Cambria Bold"/>
                </a:rPr>
                <a:t>Chuẩn</a:t>
              </a:r>
              <a:r>
                <a:rPr lang="en-US" sz="4800" dirty="0">
                  <a:solidFill>
                    <a:srgbClr val="114E70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4E70"/>
                  </a:solidFill>
                  <a:latin typeface="Cambria Bold"/>
                </a:rPr>
                <a:t>bị</a:t>
              </a:r>
              <a:r>
                <a:rPr lang="en-US" sz="4800" dirty="0">
                  <a:solidFill>
                    <a:srgbClr val="114E70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4E70"/>
                  </a:solidFill>
                  <a:latin typeface="Cambria Bold"/>
                </a:rPr>
                <a:t>bài</a:t>
              </a:r>
              <a:r>
                <a:rPr lang="en-US" sz="4800" dirty="0">
                  <a:solidFill>
                    <a:srgbClr val="114E70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4E70"/>
                  </a:solidFill>
                  <a:latin typeface="Cambria Bold"/>
                </a:rPr>
                <a:t>mới</a:t>
              </a:r>
              <a:endParaRPr lang="en-US" sz="4800" dirty="0">
                <a:solidFill>
                  <a:srgbClr val="114E70"/>
                </a:solidFill>
                <a:latin typeface="Cambria Bold"/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C49634EA-32B8-D4B0-95EA-F7C4DBFCE773}"/>
                </a:ext>
              </a:extLst>
            </p:cNvPr>
            <p:cNvSpPr/>
            <p:nvPr/>
          </p:nvSpPr>
          <p:spPr>
            <a:xfrm>
              <a:off x="4216389" y="4502180"/>
              <a:ext cx="654605" cy="379286"/>
            </a:xfrm>
            <a:custGeom>
              <a:avLst/>
              <a:gdLst/>
              <a:ahLst/>
              <a:cxnLst/>
              <a:rect l="l" t="t" r="r" b="b"/>
              <a:pathLst>
                <a:path w="3989565" h="2428648">
                  <a:moveTo>
                    <a:pt x="0" y="0"/>
                  </a:moveTo>
                  <a:lnTo>
                    <a:pt x="3989564" y="0"/>
                  </a:lnTo>
                  <a:lnTo>
                    <a:pt x="3989564" y="2428648"/>
                  </a:lnTo>
                  <a:lnTo>
                    <a:pt x="0" y="2428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312518" t="-70745" r="6212" b="-256137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C5B7C96-8218-30C9-C085-9B6A7D554EB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90157" y="89975"/>
            <a:ext cx="5925826" cy="3151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473868" y="4044681"/>
            <a:ext cx="1649975" cy="2630395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52267" y="5242901"/>
            <a:ext cx="2562462" cy="1821677"/>
          </a:xfrm>
          <a:custGeom>
            <a:avLst/>
            <a:gdLst/>
            <a:ahLst/>
            <a:cxnLst/>
            <a:rect l="l" t="t" r="r" b="b"/>
            <a:pathLst>
              <a:path w="3843693" h="2732516">
                <a:moveTo>
                  <a:pt x="0" y="0"/>
                </a:moveTo>
                <a:lnTo>
                  <a:pt x="3843693" y="0"/>
                </a:lnTo>
                <a:lnTo>
                  <a:pt x="3843693" y="2732516"/>
                </a:lnTo>
                <a:lnTo>
                  <a:pt x="0" y="27325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14729" y="5489771"/>
            <a:ext cx="2057349" cy="1574807"/>
          </a:xfrm>
          <a:custGeom>
            <a:avLst/>
            <a:gdLst/>
            <a:ahLst/>
            <a:cxnLst/>
            <a:rect l="l" t="t" r="r" b="b"/>
            <a:pathLst>
              <a:path w="3086024" h="2362211">
                <a:moveTo>
                  <a:pt x="0" y="0"/>
                </a:moveTo>
                <a:lnTo>
                  <a:pt x="3086023" y="0"/>
                </a:lnTo>
                <a:lnTo>
                  <a:pt x="3086023" y="2362211"/>
                </a:lnTo>
                <a:lnTo>
                  <a:pt x="0" y="2362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055273" y="5036913"/>
            <a:ext cx="2636579" cy="1802461"/>
          </a:xfrm>
          <a:custGeom>
            <a:avLst/>
            <a:gdLst/>
            <a:ahLst/>
            <a:cxnLst/>
            <a:rect l="l" t="t" r="r" b="b"/>
            <a:pathLst>
              <a:path w="3954868" h="2703691">
                <a:moveTo>
                  <a:pt x="0" y="0"/>
                </a:moveTo>
                <a:lnTo>
                  <a:pt x="3954867" y="0"/>
                </a:lnTo>
                <a:lnTo>
                  <a:pt x="3954867" y="2703692"/>
                </a:lnTo>
                <a:lnTo>
                  <a:pt x="0" y="2703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43308" y="286442"/>
            <a:ext cx="2060930" cy="328554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0" y="0"/>
                </a:moveTo>
                <a:lnTo>
                  <a:pt x="3091394" y="0"/>
                </a:lnTo>
                <a:lnTo>
                  <a:pt x="3091394" y="4928311"/>
                </a:lnTo>
                <a:lnTo>
                  <a:pt x="0" y="4928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85842" y="5489771"/>
            <a:ext cx="1527789" cy="1772751"/>
          </a:xfrm>
          <a:custGeom>
            <a:avLst/>
            <a:gdLst/>
            <a:ahLst/>
            <a:cxnLst/>
            <a:rect l="l" t="t" r="r" b="b"/>
            <a:pathLst>
              <a:path w="2291683" h="2659126">
                <a:moveTo>
                  <a:pt x="0" y="0"/>
                </a:moveTo>
                <a:lnTo>
                  <a:pt x="2291682" y="0"/>
                </a:lnTo>
                <a:lnTo>
                  <a:pt x="2291682" y="2659126"/>
                </a:lnTo>
                <a:lnTo>
                  <a:pt x="0" y="26591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39778">
            <a:off x="1432499" y="286442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5"/>
                </a:lnTo>
                <a:lnTo>
                  <a:pt x="0" y="30690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66311" y="3044699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7"/>
                </a:lnTo>
                <a:lnTo>
                  <a:pt x="0" y="2428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868920" y="5353132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6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6" y="3069045"/>
                </a:lnTo>
                <a:lnTo>
                  <a:pt x="163426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937039" y="5036913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8649817" y="1228930"/>
            <a:ext cx="2060930" cy="328554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3091395" y="0"/>
                </a:moveTo>
                <a:lnTo>
                  <a:pt x="0" y="0"/>
                </a:lnTo>
                <a:lnTo>
                  <a:pt x="0" y="4928310"/>
                </a:lnTo>
                <a:lnTo>
                  <a:pt x="3091395" y="4928310"/>
                </a:lnTo>
                <a:lnTo>
                  <a:pt x="30913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8846490" y="419380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5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5" y="2428648"/>
                </a:lnTo>
                <a:lnTo>
                  <a:pt x="398956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11375865" y="-594453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3041498"/>
                </a:moveTo>
                <a:lnTo>
                  <a:pt x="2448406" y="3041498"/>
                </a:lnTo>
                <a:lnTo>
                  <a:pt x="2448406" y="0"/>
                </a:lnTo>
                <a:lnTo>
                  <a:pt x="0" y="0"/>
                </a:lnTo>
                <a:lnTo>
                  <a:pt x="0" y="3041498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-455714" y="-718208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3041498"/>
                </a:moveTo>
                <a:lnTo>
                  <a:pt x="2448406" y="3041498"/>
                </a:lnTo>
                <a:lnTo>
                  <a:pt x="2448406" y="0"/>
                </a:lnTo>
                <a:lnTo>
                  <a:pt x="0" y="0"/>
                </a:lnTo>
                <a:lnTo>
                  <a:pt x="0" y="3041498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6324165" y="-817100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6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6" y="3069045"/>
                </a:lnTo>
                <a:lnTo>
                  <a:pt x="163426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75865" y="2245201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4"/>
                </a:lnTo>
                <a:lnTo>
                  <a:pt x="0" y="30690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83658D5-DC80-D3B4-0C14-B2DD311AEA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40156" y="1262000"/>
            <a:ext cx="9699577" cy="5749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03860" y="4392034"/>
            <a:ext cx="3779625" cy="2893131"/>
          </a:xfrm>
          <a:custGeom>
            <a:avLst/>
            <a:gdLst/>
            <a:ahLst/>
            <a:cxnLst/>
            <a:rect l="l" t="t" r="r" b="b"/>
            <a:pathLst>
              <a:path w="5669438" h="4339697">
                <a:moveTo>
                  <a:pt x="0" y="0"/>
                </a:moveTo>
                <a:lnTo>
                  <a:pt x="5669439" y="0"/>
                </a:lnTo>
                <a:lnTo>
                  <a:pt x="5669439" y="4339697"/>
                </a:lnTo>
                <a:lnTo>
                  <a:pt x="0" y="4339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2473868" y="4044681"/>
            <a:ext cx="1649975" cy="2630395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4868473"/>
            <a:ext cx="3054157" cy="2171228"/>
          </a:xfrm>
          <a:custGeom>
            <a:avLst/>
            <a:gdLst/>
            <a:ahLst/>
            <a:cxnLst/>
            <a:rect l="l" t="t" r="r" b="b"/>
            <a:pathLst>
              <a:path w="4581235" h="3256842">
                <a:moveTo>
                  <a:pt x="0" y="0"/>
                </a:moveTo>
                <a:lnTo>
                  <a:pt x="4581235" y="0"/>
                </a:lnTo>
                <a:lnTo>
                  <a:pt x="4581235" y="3256842"/>
                </a:lnTo>
                <a:lnTo>
                  <a:pt x="0" y="32568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54157" y="5052856"/>
            <a:ext cx="2628141" cy="2011722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0" y="0"/>
                </a:moveTo>
                <a:lnTo>
                  <a:pt x="3942211" y="0"/>
                </a:lnTo>
                <a:lnTo>
                  <a:pt x="3942211" y="3017583"/>
                </a:lnTo>
                <a:lnTo>
                  <a:pt x="0" y="3017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689432" y="5157487"/>
            <a:ext cx="2636579" cy="1802461"/>
          </a:xfrm>
          <a:custGeom>
            <a:avLst/>
            <a:gdLst/>
            <a:ahLst/>
            <a:cxnLst/>
            <a:rect l="l" t="t" r="r" b="b"/>
            <a:pathLst>
              <a:path w="3954868" h="2703691">
                <a:moveTo>
                  <a:pt x="0" y="0"/>
                </a:moveTo>
                <a:lnTo>
                  <a:pt x="3954867" y="0"/>
                </a:lnTo>
                <a:lnTo>
                  <a:pt x="3954867" y="2703691"/>
                </a:lnTo>
                <a:lnTo>
                  <a:pt x="0" y="2703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43308" y="286442"/>
            <a:ext cx="2060930" cy="328554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0" y="0"/>
                </a:moveTo>
                <a:lnTo>
                  <a:pt x="3091394" y="0"/>
                </a:lnTo>
                <a:lnTo>
                  <a:pt x="3091394" y="4928311"/>
                </a:lnTo>
                <a:lnTo>
                  <a:pt x="0" y="4928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V="1">
            <a:off x="1" y="-446807"/>
            <a:ext cx="2473867" cy="2743200"/>
          </a:xfrm>
          <a:custGeom>
            <a:avLst/>
            <a:gdLst/>
            <a:ahLst/>
            <a:cxnLst/>
            <a:rect l="l" t="t" r="r" b="b"/>
            <a:pathLst>
              <a:path w="3710801" h="4114800">
                <a:moveTo>
                  <a:pt x="0" y="4114800"/>
                </a:moveTo>
                <a:lnTo>
                  <a:pt x="3710801" y="4114800"/>
                </a:lnTo>
                <a:lnTo>
                  <a:pt x="3710801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10095443" y="-446807"/>
            <a:ext cx="2473867" cy="2743200"/>
          </a:xfrm>
          <a:custGeom>
            <a:avLst/>
            <a:gdLst/>
            <a:ahLst/>
            <a:cxnLst/>
            <a:rect l="l" t="t" r="r" b="b"/>
            <a:pathLst>
              <a:path w="3710801" h="4114800">
                <a:moveTo>
                  <a:pt x="3710801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710801" y="0"/>
                </a:lnTo>
                <a:lnTo>
                  <a:pt x="3710801" y="411480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597361" y="4889886"/>
            <a:ext cx="1834295" cy="2128401"/>
          </a:xfrm>
          <a:custGeom>
            <a:avLst/>
            <a:gdLst/>
            <a:ahLst/>
            <a:cxnLst/>
            <a:rect l="l" t="t" r="r" b="b"/>
            <a:pathLst>
              <a:path w="2751443" h="3192602">
                <a:moveTo>
                  <a:pt x="0" y="0"/>
                </a:moveTo>
                <a:lnTo>
                  <a:pt x="2751443" y="0"/>
                </a:lnTo>
                <a:lnTo>
                  <a:pt x="2751443" y="3192602"/>
                </a:lnTo>
                <a:lnTo>
                  <a:pt x="0" y="31926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13040" y="868113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5"/>
                </a:lnTo>
                <a:lnTo>
                  <a:pt x="0" y="30690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85842" y="2772935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4" y="0"/>
                </a:lnTo>
                <a:lnTo>
                  <a:pt x="3989564" y="2428648"/>
                </a:lnTo>
                <a:lnTo>
                  <a:pt x="0" y="242864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9443812" y="3571983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7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7" y="3069045"/>
                </a:lnTo>
                <a:lnTo>
                  <a:pt x="163426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571197" y="5157487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8497336" y="531186"/>
            <a:ext cx="2060930" cy="328554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3091395" y="0"/>
                </a:moveTo>
                <a:lnTo>
                  <a:pt x="0" y="0"/>
                </a:lnTo>
                <a:lnTo>
                  <a:pt x="0" y="4928310"/>
                </a:lnTo>
                <a:lnTo>
                  <a:pt x="3091395" y="4928310"/>
                </a:lnTo>
                <a:lnTo>
                  <a:pt x="30913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9398185" y="1807261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5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5" y="2428648"/>
                </a:lnTo>
                <a:lnTo>
                  <a:pt x="398956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2CE6F6F-611F-B0BF-A3A6-32D8766C834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12155" y="896416"/>
            <a:ext cx="3042168" cy="749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1288CA-21BA-A1C3-7F19-3E5EF33B6DE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14533" y="1563785"/>
            <a:ext cx="8309568" cy="36762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E37975-B673-4125-7CC4-1DC79F5C39A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6" y="-63019"/>
            <a:ext cx="1188410" cy="118841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67F7E24-FDA4-2AAA-C32B-0F5C2FBDF9DE}"/>
              </a:ext>
            </a:extLst>
          </p:cNvPr>
          <p:cNvGrpSpPr/>
          <p:nvPr/>
        </p:nvGrpSpPr>
        <p:grpSpPr>
          <a:xfrm>
            <a:off x="4901354" y="4830872"/>
            <a:ext cx="1254982" cy="484745"/>
            <a:chOff x="6900899" y="5530157"/>
            <a:chExt cx="3983876" cy="484745"/>
          </a:xfrm>
        </p:grpSpPr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C5B4F5D7-261D-4F60-A525-64687B2B3B58}"/>
                </a:ext>
              </a:extLst>
            </p:cNvPr>
            <p:cNvSpPr/>
            <p:nvPr/>
          </p:nvSpPr>
          <p:spPr>
            <a:xfrm>
              <a:off x="6900899" y="5558302"/>
              <a:ext cx="3983876" cy="456600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F6ABBE50-2DE3-2078-2CAA-6A1241D1D886}"/>
                </a:ext>
              </a:extLst>
            </p:cNvPr>
            <p:cNvSpPr txBox="1"/>
            <p:nvPr/>
          </p:nvSpPr>
          <p:spPr>
            <a:xfrm>
              <a:off x="7359341" y="5530157"/>
              <a:ext cx="3419847" cy="45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Tiết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5842" y="5108000"/>
            <a:ext cx="1834295" cy="2128401"/>
          </a:xfrm>
          <a:custGeom>
            <a:avLst/>
            <a:gdLst/>
            <a:ahLst/>
            <a:cxnLst/>
            <a:rect l="l" t="t" r="r" b="b"/>
            <a:pathLst>
              <a:path w="2751443" h="3192602">
                <a:moveTo>
                  <a:pt x="0" y="0"/>
                </a:moveTo>
                <a:lnTo>
                  <a:pt x="2751442" y="0"/>
                </a:lnTo>
                <a:lnTo>
                  <a:pt x="2751442" y="3192602"/>
                </a:lnTo>
                <a:lnTo>
                  <a:pt x="0" y="31926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78334">
            <a:off x="186550" y="653624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4"/>
                </a:lnTo>
                <a:lnTo>
                  <a:pt x="0" y="3069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83893" y="1473264"/>
            <a:ext cx="1649975" cy="2630395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84454" y="5617303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7"/>
                </a:lnTo>
                <a:lnTo>
                  <a:pt x="0" y="24286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8903038" y="4594288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6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6" y="3069045"/>
                </a:lnTo>
                <a:lnTo>
                  <a:pt x="163426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937039" y="5044885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7872253" y="1039135"/>
            <a:ext cx="1410877" cy="2249224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9988568" y="229586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5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5" y="2428648"/>
                </a:lnTo>
                <a:lnTo>
                  <a:pt x="398956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502532" flipH="1" flipV="1">
            <a:off x="10443233" y="2057400"/>
            <a:ext cx="2473867" cy="2743200"/>
          </a:xfrm>
          <a:custGeom>
            <a:avLst/>
            <a:gdLst/>
            <a:ahLst/>
            <a:cxnLst/>
            <a:rect l="l" t="t" r="r" b="b"/>
            <a:pathLst>
              <a:path w="3710801" h="4114800">
                <a:moveTo>
                  <a:pt x="371080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710802" y="0"/>
                </a:lnTo>
                <a:lnTo>
                  <a:pt x="3710802" y="411480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4D9834-DBD9-D0E6-0301-175A7CA123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5373" y="603801"/>
            <a:ext cx="4121253" cy="9632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E586E7-BC0E-F229-0B22-C92256DA21BA}"/>
              </a:ext>
            </a:extLst>
          </p:cNvPr>
          <p:cNvSpPr txBox="1"/>
          <p:nvPr/>
        </p:nvSpPr>
        <p:spPr>
          <a:xfrm>
            <a:off x="945132" y="1987061"/>
            <a:ext cx="10415830" cy="3165162"/>
          </a:xfrm>
          <a:prstGeom prst="rect">
            <a:avLst/>
          </a:prstGeom>
          <a:solidFill>
            <a:srgbClr val="E5F5FF"/>
          </a:solidFill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effectLst/>
                <a:latin typeface="+mj-lt"/>
                <a:ea typeface="Cambria" panose="02040503050406030204" pitchFamily="18" charset="0"/>
              </a:rPr>
              <a:t>- Nêu được một số hoạt động kinh tế biển ở vùng Duyên hải miền Trung (làm muối, đánh bắt và nuôi trồng hải sản, du lịch biển, giao thông đường biển,...)</a:t>
            </a:r>
            <a:endParaRPr lang="en-US" sz="2400" dirty="0">
              <a:effectLst/>
              <a:latin typeface="+mj-lt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Trung.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effectLst/>
                <a:latin typeface="+mj-lt"/>
                <a:ea typeface="Cambria" panose="02040503050406030204" pitchFamily="18" charset="0"/>
              </a:rPr>
              <a:t>- Nêu được những thuận lợi về phát triển kinh tế biển ở vùng Duyên hải miền Trung.</a:t>
            </a:r>
            <a:endParaRPr lang="en-US" sz="2400" dirty="0">
              <a:effectLst/>
              <a:latin typeface="+mj-lt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qua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94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5842" y="5108000"/>
            <a:ext cx="1834295" cy="2128401"/>
          </a:xfrm>
          <a:custGeom>
            <a:avLst/>
            <a:gdLst/>
            <a:ahLst/>
            <a:cxnLst/>
            <a:rect l="l" t="t" r="r" b="b"/>
            <a:pathLst>
              <a:path w="2751443" h="3192602">
                <a:moveTo>
                  <a:pt x="0" y="0"/>
                </a:moveTo>
                <a:lnTo>
                  <a:pt x="2751442" y="0"/>
                </a:lnTo>
                <a:lnTo>
                  <a:pt x="2751442" y="3192602"/>
                </a:lnTo>
                <a:lnTo>
                  <a:pt x="0" y="31926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78334">
            <a:off x="186550" y="653624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4"/>
                </a:lnTo>
                <a:lnTo>
                  <a:pt x="0" y="3069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83893" y="1473264"/>
            <a:ext cx="1649975" cy="2630395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84454" y="5617303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7"/>
                </a:lnTo>
                <a:lnTo>
                  <a:pt x="0" y="24286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8903038" y="4594288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6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6" y="3069045"/>
                </a:lnTo>
                <a:lnTo>
                  <a:pt x="163426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937039" y="5044885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7872253" y="1039135"/>
            <a:ext cx="1410877" cy="2249224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9988568" y="229586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5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5" y="2428648"/>
                </a:lnTo>
                <a:lnTo>
                  <a:pt x="398956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502532" flipH="1" flipV="1">
            <a:off x="10443233" y="2057400"/>
            <a:ext cx="2473867" cy="2743200"/>
          </a:xfrm>
          <a:custGeom>
            <a:avLst/>
            <a:gdLst/>
            <a:ahLst/>
            <a:cxnLst/>
            <a:rect l="l" t="t" r="r" b="b"/>
            <a:pathLst>
              <a:path w="3710801" h="4114800">
                <a:moveTo>
                  <a:pt x="371080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710802" y="0"/>
                </a:lnTo>
                <a:lnTo>
                  <a:pt x="3710802" y="411480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8B8BA5-4382-82C4-7D2A-21D6426067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42909" y="487425"/>
            <a:ext cx="6706181" cy="5883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11721" y="556598"/>
            <a:ext cx="1649975" cy="2630395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682248" y="2909143"/>
            <a:ext cx="1410877" cy="2249224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15357" y="4872192"/>
            <a:ext cx="3054157" cy="2171228"/>
          </a:xfrm>
          <a:custGeom>
            <a:avLst/>
            <a:gdLst/>
            <a:ahLst/>
            <a:cxnLst/>
            <a:rect l="l" t="t" r="r" b="b"/>
            <a:pathLst>
              <a:path w="4581235" h="3256842">
                <a:moveTo>
                  <a:pt x="0" y="0"/>
                </a:moveTo>
                <a:lnTo>
                  <a:pt x="4581235" y="0"/>
                </a:lnTo>
                <a:lnTo>
                  <a:pt x="4581235" y="3256842"/>
                </a:lnTo>
                <a:lnTo>
                  <a:pt x="0" y="3256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29003" y="5031698"/>
            <a:ext cx="2628141" cy="2011722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0" y="0"/>
                </a:moveTo>
                <a:lnTo>
                  <a:pt x="3942211" y="0"/>
                </a:lnTo>
                <a:lnTo>
                  <a:pt x="3942211" y="3017583"/>
                </a:lnTo>
                <a:lnTo>
                  <a:pt x="0" y="3017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1231979" y="1374162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7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7" y="3069045"/>
                </a:lnTo>
                <a:lnTo>
                  <a:pt x="163426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00870" y="2163978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5"/>
                </a:lnTo>
                <a:lnTo>
                  <a:pt x="0" y="30690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960600" y="5158368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5" y="0"/>
                </a:lnTo>
                <a:lnTo>
                  <a:pt x="2448405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93860" y="5402252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9117026" y="-809550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4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4" y="2428648"/>
                </a:lnTo>
                <a:lnTo>
                  <a:pt x="398956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861696" y="6233871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8"/>
                </a:lnTo>
                <a:lnTo>
                  <a:pt x="0" y="24286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301541" y="182989"/>
            <a:ext cx="11653919" cy="6293407"/>
            <a:chOff x="0" y="0"/>
            <a:chExt cx="4604017" cy="24862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604017" cy="2486284"/>
            </a:xfrm>
            <a:custGeom>
              <a:avLst/>
              <a:gdLst/>
              <a:ahLst/>
              <a:cxnLst/>
              <a:rect l="l" t="t" r="r" b="b"/>
              <a:pathLst>
                <a:path w="4604017" h="2486284">
                  <a:moveTo>
                    <a:pt x="22587" y="0"/>
                  </a:moveTo>
                  <a:lnTo>
                    <a:pt x="4581430" y="0"/>
                  </a:lnTo>
                  <a:cubicBezTo>
                    <a:pt x="4593905" y="0"/>
                    <a:pt x="4604017" y="10112"/>
                    <a:pt x="4604017" y="22587"/>
                  </a:cubicBezTo>
                  <a:lnTo>
                    <a:pt x="4604017" y="2463697"/>
                  </a:lnTo>
                  <a:cubicBezTo>
                    <a:pt x="4604017" y="2476172"/>
                    <a:pt x="4593905" y="2486284"/>
                    <a:pt x="4581430" y="2486284"/>
                  </a:cubicBezTo>
                  <a:lnTo>
                    <a:pt x="22587" y="2486284"/>
                  </a:lnTo>
                  <a:cubicBezTo>
                    <a:pt x="10112" y="2486284"/>
                    <a:pt x="0" y="2476172"/>
                    <a:pt x="0" y="2463697"/>
                  </a:cubicBezTo>
                  <a:lnTo>
                    <a:pt x="0" y="22587"/>
                  </a:lnTo>
                  <a:cubicBezTo>
                    <a:pt x="0" y="10112"/>
                    <a:pt x="10112" y="0"/>
                    <a:pt x="22587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2F5F98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604017" cy="252438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3527536" y="3733196"/>
            <a:ext cx="5212731" cy="2743200"/>
          </a:xfrm>
          <a:custGeom>
            <a:avLst/>
            <a:gdLst/>
            <a:ahLst/>
            <a:cxnLst/>
            <a:rect l="l" t="t" r="r" b="b"/>
            <a:pathLst>
              <a:path w="7819097" h="4114800">
                <a:moveTo>
                  <a:pt x="0" y="0"/>
                </a:moveTo>
                <a:lnTo>
                  <a:pt x="7819097" y="0"/>
                </a:lnTo>
                <a:lnTo>
                  <a:pt x="78190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247283" y="1358918"/>
            <a:ext cx="9713317" cy="1270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417"/>
              </a:lnSpc>
            </a:pPr>
            <a:r>
              <a:rPr lang="en-US" sz="2441" dirty="0">
                <a:solidFill>
                  <a:srgbClr val="000000"/>
                </a:solidFill>
                <a:latin typeface="Cambria Bold"/>
              </a:rPr>
              <a:t>1.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Đọc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bảng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thông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tin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quan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sát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hình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6, 7,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em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hãy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:</a:t>
            </a:r>
          </a:p>
          <a:p>
            <a:pPr defTabSz="609630">
              <a:lnSpc>
                <a:spcPts val="3417"/>
              </a:lnSpc>
              <a:spcBef>
                <a:spcPct val="0"/>
              </a:spcBef>
            </a:pPr>
            <a:r>
              <a:rPr lang="en-US" sz="2441" dirty="0">
                <a:solidFill>
                  <a:srgbClr val="000000"/>
                </a:solidFill>
                <a:latin typeface="Cambria Bold"/>
              </a:rPr>
              <a:t>-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Kể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tên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hoạt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động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kinh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tế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ở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Duyên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hải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miền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Trung.</a:t>
            </a:r>
          </a:p>
          <a:p>
            <a:pPr defTabSz="609630">
              <a:lnSpc>
                <a:spcPts val="3417"/>
              </a:lnSpc>
              <a:spcBef>
                <a:spcPct val="0"/>
              </a:spcBef>
            </a:pPr>
            <a:r>
              <a:rPr lang="en-US" sz="2441" dirty="0">
                <a:solidFill>
                  <a:srgbClr val="000000"/>
                </a:solidFill>
                <a:latin typeface="Cambria Bold"/>
              </a:rPr>
              <a:t>-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Kể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tên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bãi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cảng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ở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8AA0865-331E-2C30-3BC2-365013EE6B0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46552" y="139755"/>
            <a:ext cx="9583743" cy="1652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3711" y="-809550"/>
            <a:ext cx="12993741" cy="8662519"/>
            <a:chOff x="0" y="0"/>
            <a:chExt cx="25987481" cy="17325037"/>
          </a:xfrm>
        </p:grpSpPr>
        <p:sp>
          <p:nvSpPr>
            <p:cNvPr id="3" name="Freeform 3"/>
            <p:cNvSpPr/>
            <p:nvPr/>
          </p:nvSpPr>
          <p:spPr>
            <a:xfrm flipH="1">
              <a:off x="3225182" y="2732295"/>
              <a:ext cx="3299950" cy="5260790"/>
            </a:xfrm>
            <a:custGeom>
              <a:avLst/>
              <a:gdLst/>
              <a:ahLst/>
              <a:cxnLst/>
              <a:rect l="l" t="t" r="r" b="b"/>
              <a:pathLst>
                <a:path w="3299950" h="5260790">
                  <a:moveTo>
                    <a:pt x="3299950" y="0"/>
                  </a:moveTo>
                  <a:lnTo>
                    <a:pt x="0" y="0"/>
                  </a:lnTo>
                  <a:lnTo>
                    <a:pt x="0" y="5260790"/>
                  </a:lnTo>
                  <a:lnTo>
                    <a:pt x="3299950" y="5260790"/>
                  </a:lnTo>
                  <a:lnTo>
                    <a:pt x="329995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20166236" y="7437385"/>
              <a:ext cx="2821754" cy="4498448"/>
            </a:xfrm>
            <a:custGeom>
              <a:avLst/>
              <a:gdLst/>
              <a:ahLst/>
              <a:cxnLst/>
              <a:rect l="l" t="t" r="r" b="b"/>
              <a:pathLst>
                <a:path w="2821754" h="4498448">
                  <a:moveTo>
                    <a:pt x="2821753" y="0"/>
                  </a:moveTo>
                  <a:lnTo>
                    <a:pt x="0" y="0"/>
                  </a:lnTo>
                  <a:lnTo>
                    <a:pt x="0" y="4498448"/>
                  </a:lnTo>
                  <a:lnTo>
                    <a:pt x="2821753" y="4498448"/>
                  </a:lnTo>
                  <a:lnTo>
                    <a:pt x="282175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1025" y="11363483"/>
              <a:ext cx="6108314" cy="4342456"/>
            </a:xfrm>
            <a:custGeom>
              <a:avLst/>
              <a:gdLst/>
              <a:ahLst/>
              <a:cxnLst/>
              <a:rect l="l" t="t" r="r" b="b"/>
              <a:pathLst>
                <a:path w="6108314" h="4342456">
                  <a:moveTo>
                    <a:pt x="0" y="0"/>
                  </a:moveTo>
                  <a:lnTo>
                    <a:pt x="6108314" y="0"/>
                  </a:lnTo>
                  <a:lnTo>
                    <a:pt x="6108314" y="4342456"/>
                  </a:lnTo>
                  <a:lnTo>
                    <a:pt x="0" y="4342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859746" y="11682495"/>
              <a:ext cx="5256281" cy="4023444"/>
            </a:xfrm>
            <a:custGeom>
              <a:avLst/>
              <a:gdLst/>
              <a:ahLst/>
              <a:cxnLst/>
              <a:rect l="l" t="t" r="r" b="b"/>
              <a:pathLst>
                <a:path w="5256281" h="4023444">
                  <a:moveTo>
                    <a:pt x="0" y="0"/>
                  </a:moveTo>
                  <a:lnTo>
                    <a:pt x="5256281" y="0"/>
                  </a:lnTo>
                  <a:lnTo>
                    <a:pt x="5256281" y="4023444"/>
                  </a:lnTo>
                  <a:lnTo>
                    <a:pt x="0" y="4023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23265700" y="4367423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2179021" y="0"/>
                  </a:moveTo>
                  <a:lnTo>
                    <a:pt x="0" y="0"/>
                  </a:lnTo>
                  <a:lnTo>
                    <a:pt x="0" y="4092059"/>
                  </a:lnTo>
                  <a:lnTo>
                    <a:pt x="2179021" y="4092059"/>
                  </a:lnTo>
                  <a:lnTo>
                    <a:pt x="217902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5947055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0" y="0"/>
                  </a:moveTo>
                  <a:lnTo>
                    <a:pt x="2179022" y="0"/>
                  </a:lnTo>
                  <a:lnTo>
                    <a:pt x="2179022" y="4092060"/>
                  </a:lnTo>
                  <a:lnTo>
                    <a:pt x="0" y="409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2722940" y="11935833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789460" y="12423602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9035791" y="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5319419" y="0"/>
                  </a:moveTo>
                  <a:lnTo>
                    <a:pt x="0" y="0"/>
                  </a:lnTo>
                  <a:lnTo>
                    <a:pt x="0" y="3238197"/>
                  </a:lnTo>
                  <a:lnTo>
                    <a:pt x="5319419" y="3238197"/>
                  </a:lnTo>
                  <a:lnTo>
                    <a:pt x="5319419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525132" y="1408684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0" y="0"/>
                  </a:moveTo>
                  <a:lnTo>
                    <a:pt x="5319420" y="0"/>
                  </a:lnTo>
                  <a:lnTo>
                    <a:pt x="5319420" y="3238197"/>
                  </a:lnTo>
                  <a:lnTo>
                    <a:pt x="0" y="323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1219088" y="2129105"/>
              <a:ext cx="23560669" cy="12695986"/>
              <a:chOff x="0" y="0"/>
              <a:chExt cx="4653959" cy="25078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653959" cy="2507849"/>
              </a:xfrm>
              <a:custGeom>
                <a:avLst/>
                <a:gdLst/>
                <a:ahLst/>
                <a:cxnLst/>
                <a:rect l="l" t="t" r="r" b="b"/>
                <a:pathLst>
                  <a:path w="4653959" h="2507849">
                    <a:moveTo>
                      <a:pt x="22344" y="0"/>
                    </a:moveTo>
                    <a:lnTo>
                      <a:pt x="4631615" y="0"/>
                    </a:lnTo>
                    <a:cubicBezTo>
                      <a:pt x="4643955" y="0"/>
                      <a:pt x="4653959" y="10004"/>
                      <a:pt x="4653959" y="22344"/>
                    </a:cubicBezTo>
                    <a:lnTo>
                      <a:pt x="4653959" y="2485505"/>
                    </a:lnTo>
                    <a:cubicBezTo>
                      <a:pt x="4653959" y="2497845"/>
                      <a:pt x="4643955" y="2507849"/>
                      <a:pt x="4631615" y="2507849"/>
                    </a:cubicBezTo>
                    <a:lnTo>
                      <a:pt x="22344" y="2507849"/>
                    </a:lnTo>
                    <a:cubicBezTo>
                      <a:pt x="10004" y="2507849"/>
                      <a:pt x="0" y="2497845"/>
                      <a:pt x="0" y="2485505"/>
                    </a:cubicBezTo>
                    <a:lnTo>
                      <a:pt x="0" y="22344"/>
                    </a:lnTo>
                    <a:cubicBezTo>
                      <a:pt x="0" y="10004"/>
                      <a:pt x="10004" y="0"/>
                      <a:pt x="22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2F5F98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4653959" cy="254594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1455593" y="5565996"/>
            <a:ext cx="2475804" cy="523994"/>
            <a:chOff x="0" y="-85725"/>
            <a:chExt cx="4951608" cy="104798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951608" cy="962263"/>
            </a:xfrm>
            <a:custGeom>
              <a:avLst/>
              <a:gdLst/>
              <a:ahLst/>
              <a:cxnLst/>
              <a:rect l="l" t="t" r="r" b="b"/>
              <a:pathLst>
                <a:path w="4951608" h="962263">
                  <a:moveTo>
                    <a:pt x="0" y="0"/>
                  </a:moveTo>
                  <a:lnTo>
                    <a:pt x="4951608" y="0"/>
                  </a:lnTo>
                  <a:lnTo>
                    <a:pt x="4951608" y="962263"/>
                  </a:lnTo>
                  <a:lnTo>
                    <a:pt x="0" y="962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861508" y="-85725"/>
              <a:ext cx="3619436" cy="9125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3896"/>
                </a:lnSpc>
                <a:spcBef>
                  <a:spcPct val="0"/>
                </a:spcBef>
              </a:pPr>
              <a:r>
                <a:rPr lang="en-US" sz="2783" dirty="0" err="1">
                  <a:solidFill>
                    <a:srgbClr val="FFFFFF"/>
                  </a:solidFill>
                  <a:latin typeface="Cambria Bold"/>
                </a:rPr>
                <a:t>Làm</a:t>
              </a:r>
              <a:r>
                <a:rPr lang="en-US" sz="2783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783" dirty="0" err="1">
                  <a:solidFill>
                    <a:srgbClr val="FFFFFF"/>
                  </a:solidFill>
                  <a:latin typeface="Cambria Bold"/>
                </a:rPr>
                <a:t>muối</a:t>
              </a:r>
              <a:endParaRPr lang="en-US" sz="2783" dirty="0">
                <a:solidFill>
                  <a:srgbClr val="FFFFFF"/>
                </a:solidFill>
                <a:latin typeface="Cambria Bold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419328" y="1240596"/>
            <a:ext cx="9652185" cy="456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96"/>
              </a:lnSpc>
              <a:spcBef>
                <a:spcPct val="0"/>
              </a:spcBef>
            </a:pP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hoạt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động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kinh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tế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ở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Duyên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hải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Miền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Trung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E00BA5D-09D2-E9A3-6FBE-D639C603D76D}"/>
              </a:ext>
            </a:extLst>
          </p:cNvPr>
          <p:cNvGrpSpPr/>
          <p:nvPr/>
        </p:nvGrpSpPr>
        <p:grpSpPr>
          <a:xfrm>
            <a:off x="6096001" y="5474491"/>
            <a:ext cx="5874993" cy="647975"/>
            <a:chOff x="6096001" y="5474491"/>
            <a:chExt cx="5874993" cy="647975"/>
          </a:xfrm>
        </p:grpSpPr>
        <p:sp>
          <p:nvSpPr>
            <p:cNvPr id="19" name="Freeform 19"/>
            <p:cNvSpPr/>
            <p:nvPr/>
          </p:nvSpPr>
          <p:spPr>
            <a:xfrm>
              <a:off x="6096001" y="5474491"/>
              <a:ext cx="5639660" cy="647975"/>
            </a:xfrm>
            <a:custGeom>
              <a:avLst/>
              <a:gdLst/>
              <a:ahLst/>
              <a:cxnLst/>
              <a:rect l="l" t="t" r="r" b="b"/>
              <a:pathLst>
                <a:path w="5001518" h="971962">
                  <a:moveTo>
                    <a:pt x="0" y="0"/>
                  </a:moveTo>
                  <a:lnTo>
                    <a:pt x="5001519" y="0"/>
                  </a:lnTo>
                  <a:lnTo>
                    <a:pt x="5001519" y="971962"/>
                  </a:lnTo>
                  <a:lnTo>
                    <a:pt x="0" y="971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6331333" y="5497576"/>
              <a:ext cx="5639661" cy="4562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3896"/>
                </a:lnSpc>
                <a:spcBef>
                  <a:spcPct val="0"/>
                </a:spcBef>
              </a:pPr>
              <a:r>
                <a:rPr lang="en-US" sz="2783" b="1" dirty="0" err="1">
                  <a:solidFill>
                    <a:srgbClr val="FFFFFF"/>
                  </a:solidFill>
                  <a:latin typeface="Cambria"/>
                </a:rPr>
                <a:t>Đánh</a:t>
              </a:r>
              <a:r>
                <a:rPr lang="en-US" sz="2783" b="1" dirty="0">
                  <a:solidFill>
                    <a:srgbClr val="FFFFFF"/>
                  </a:solidFill>
                  <a:latin typeface="Cambria"/>
                </a:rPr>
                <a:t> </a:t>
              </a:r>
              <a:r>
                <a:rPr lang="en-US" sz="2783" b="1" dirty="0" err="1">
                  <a:solidFill>
                    <a:srgbClr val="FFFFFF"/>
                  </a:solidFill>
                  <a:latin typeface="Cambria"/>
                </a:rPr>
                <a:t>bắt</a:t>
              </a:r>
              <a:r>
                <a:rPr lang="en-US" sz="2783" b="1" dirty="0">
                  <a:solidFill>
                    <a:srgbClr val="FFFFFF"/>
                  </a:solidFill>
                  <a:latin typeface="Cambria"/>
                </a:rPr>
                <a:t> </a:t>
              </a:r>
              <a:r>
                <a:rPr lang="en-US" sz="2783" b="1" dirty="0" err="1">
                  <a:solidFill>
                    <a:srgbClr val="FFFFFF"/>
                  </a:solidFill>
                  <a:latin typeface="Cambria"/>
                </a:rPr>
                <a:t>và</a:t>
              </a:r>
              <a:r>
                <a:rPr lang="en-US" sz="2783" b="1" dirty="0">
                  <a:solidFill>
                    <a:srgbClr val="FFFFFF"/>
                  </a:solidFill>
                  <a:latin typeface="Cambria"/>
                </a:rPr>
                <a:t> </a:t>
              </a:r>
              <a:r>
                <a:rPr lang="en-US" sz="2783" b="1" dirty="0" err="1">
                  <a:solidFill>
                    <a:srgbClr val="FFFFFF"/>
                  </a:solidFill>
                  <a:latin typeface="Cambria"/>
                </a:rPr>
                <a:t>nuôi</a:t>
              </a:r>
              <a:r>
                <a:rPr lang="en-US" sz="2783" b="1" dirty="0">
                  <a:solidFill>
                    <a:srgbClr val="FFFFFF"/>
                  </a:solidFill>
                  <a:latin typeface="Cambria"/>
                </a:rPr>
                <a:t> </a:t>
              </a:r>
              <a:r>
                <a:rPr lang="en-US" sz="2783" b="1" dirty="0" err="1">
                  <a:solidFill>
                    <a:srgbClr val="FFFFFF"/>
                  </a:solidFill>
                  <a:latin typeface="Cambria"/>
                </a:rPr>
                <a:t>trồng</a:t>
              </a:r>
              <a:r>
                <a:rPr lang="en-US" sz="2783" b="1" dirty="0">
                  <a:solidFill>
                    <a:srgbClr val="FFFFFF"/>
                  </a:solidFill>
                  <a:latin typeface="Cambria"/>
                </a:rPr>
                <a:t> </a:t>
              </a:r>
              <a:r>
                <a:rPr lang="en-US" sz="2783" b="1" dirty="0" err="1">
                  <a:solidFill>
                    <a:srgbClr val="FFFFFF"/>
                  </a:solidFill>
                  <a:latin typeface="Cambria"/>
                </a:rPr>
                <a:t>thuỷ</a:t>
              </a:r>
              <a:r>
                <a:rPr lang="en-US" sz="2783" b="1" dirty="0">
                  <a:solidFill>
                    <a:srgbClr val="FFFFFF"/>
                  </a:solidFill>
                  <a:latin typeface="Cambria"/>
                </a:rPr>
                <a:t> </a:t>
              </a:r>
              <a:r>
                <a:rPr lang="en-US" sz="2783" b="1" dirty="0" err="1">
                  <a:solidFill>
                    <a:srgbClr val="FFFFFF"/>
                  </a:solidFill>
                  <a:latin typeface="Cambria"/>
                </a:rPr>
                <a:t>sản</a:t>
              </a:r>
              <a:endParaRPr lang="en-US" sz="2783" b="1" dirty="0">
                <a:solidFill>
                  <a:srgbClr val="FFFFFF"/>
                </a:solidFill>
                <a:latin typeface="Cambria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43D5800-5F56-9DE4-3EBD-7040FC1B9C0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711" t="12742" r="5266" b="34265"/>
          <a:stretch/>
        </p:blipFill>
        <p:spPr>
          <a:xfrm>
            <a:off x="3714696" y="368299"/>
            <a:ext cx="4543648" cy="8722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AD6F23-337B-CF35-3B08-BCEA506839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9013" y="2279321"/>
            <a:ext cx="4433891" cy="29352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CB5B556-01E0-2ACC-B7B4-3CBC8CCB440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63193" y="2194350"/>
            <a:ext cx="4797780" cy="29986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3711" y="-809550"/>
            <a:ext cx="12993741" cy="8662519"/>
            <a:chOff x="0" y="0"/>
            <a:chExt cx="25987481" cy="17325037"/>
          </a:xfrm>
        </p:grpSpPr>
        <p:sp>
          <p:nvSpPr>
            <p:cNvPr id="3" name="Freeform 3"/>
            <p:cNvSpPr/>
            <p:nvPr/>
          </p:nvSpPr>
          <p:spPr>
            <a:xfrm flipH="1">
              <a:off x="3225182" y="2732295"/>
              <a:ext cx="3299950" cy="5260790"/>
            </a:xfrm>
            <a:custGeom>
              <a:avLst/>
              <a:gdLst/>
              <a:ahLst/>
              <a:cxnLst/>
              <a:rect l="l" t="t" r="r" b="b"/>
              <a:pathLst>
                <a:path w="3299950" h="5260790">
                  <a:moveTo>
                    <a:pt x="3299950" y="0"/>
                  </a:moveTo>
                  <a:lnTo>
                    <a:pt x="0" y="0"/>
                  </a:lnTo>
                  <a:lnTo>
                    <a:pt x="0" y="5260790"/>
                  </a:lnTo>
                  <a:lnTo>
                    <a:pt x="3299950" y="5260790"/>
                  </a:lnTo>
                  <a:lnTo>
                    <a:pt x="329995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20166236" y="7437385"/>
              <a:ext cx="2821754" cy="4498448"/>
            </a:xfrm>
            <a:custGeom>
              <a:avLst/>
              <a:gdLst/>
              <a:ahLst/>
              <a:cxnLst/>
              <a:rect l="l" t="t" r="r" b="b"/>
              <a:pathLst>
                <a:path w="2821754" h="4498448">
                  <a:moveTo>
                    <a:pt x="2821753" y="0"/>
                  </a:moveTo>
                  <a:lnTo>
                    <a:pt x="0" y="0"/>
                  </a:lnTo>
                  <a:lnTo>
                    <a:pt x="0" y="4498448"/>
                  </a:lnTo>
                  <a:lnTo>
                    <a:pt x="2821753" y="4498448"/>
                  </a:lnTo>
                  <a:lnTo>
                    <a:pt x="282175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1025" y="11363483"/>
              <a:ext cx="6108314" cy="4342456"/>
            </a:xfrm>
            <a:custGeom>
              <a:avLst/>
              <a:gdLst/>
              <a:ahLst/>
              <a:cxnLst/>
              <a:rect l="l" t="t" r="r" b="b"/>
              <a:pathLst>
                <a:path w="6108314" h="4342456">
                  <a:moveTo>
                    <a:pt x="0" y="0"/>
                  </a:moveTo>
                  <a:lnTo>
                    <a:pt x="6108314" y="0"/>
                  </a:lnTo>
                  <a:lnTo>
                    <a:pt x="6108314" y="4342456"/>
                  </a:lnTo>
                  <a:lnTo>
                    <a:pt x="0" y="4342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859746" y="11682495"/>
              <a:ext cx="5256281" cy="4023444"/>
            </a:xfrm>
            <a:custGeom>
              <a:avLst/>
              <a:gdLst/>
              <a:ahLst/>
              <a:cxnLst/>
              <a:rect l="l" t="t" r="r" b="b"/>
              <a:pathLst>
                <a:path w="5256281" h="4023444">
                  <a:moveTo>
                    <a:pt x="0" y="0"/>
                  </a:moveTo>
                  <a:lnTo>
                    <a:pt x="5256281" y="0"/>
                  </a:lnTo>
                  <a:lnTo>
                    <a:pt x="5256281" y="4023444"/>
                  </a:lnTo>
                  <a:lnTo>
                    <a:pt x="0" y="4023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23265700" y="4367423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2179021" y="0"/>
                  </a:moveTo>
                  <a:lnTo>
                    <a:pt x="0" y="0"/>
                  </a:lnTo>
                  <a:lnTo>
                    <a:pt x="0" y="4092059"/>
                  </a:lnTo>
                  <a:lnTo>
                    <a:pt x="2179021" y="4092059"/>
                  </a:lnTo>
                  <a:lnTo>
                    <a:pt x="217902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5947055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0" y="0"/>
                  </a:moveTo>
                  <a:lnTo>
                    <a:pt x="2179022" y="0"/>
                  </a:lnTo>
                  <a:lnTo>
                    <a:pt x="2179022" y="4092060"/>
                  </a:lnTo>
                  <a:lnTo>
                    <a:pt x="0" y="409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2722940" y="11935833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789460" y="12423602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9035791" y="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5319419" y="0"/>
                  </a:moveTo>
                  <a:lnTo>
                    <a:pt x="0" y="0"/>
                  </a:lnTo>
                  <a:lnTo>
                    <a:pt x="0" y="3238197"/>
                  </a:lnTo>
                  <a:lnTo>
                    <a:pt x="5319419" y="3238197"/>
                  </a:lnTo>
                  <a:lnTo>
                    <a:pt x="5319419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525132" y="1408684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0" y="0"/>
                  </a:moveTo>
                  <a:lnTo>
                    <a:pt x="5319420" y="0"/>
                  </a:lnTo>
                  <a:lnTo>
                    <a:pt x="5319420" y="3238197"/>
                  </a:lnTo>
                  <a:lnTo>
                    <a:pt x="0" y="323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1219088" y="2129105"/>
              <a:ext cx="23560669" cy="12695986"/>
              <a:chOff x="0" y="0"/>
              <a:chExt cx="4653959" cy="25078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653959" cy="2507849"/>
              </a:xfrm>
              <a:custGeom>
                <a:avLst/>
                <a:gdLst/>
                <a:ahLst/>
                <a:cxnLst/>
                <a:rect l="l" t="t" r="r" b="b"/>
                <a:pathLst>
                  <a:path w="4653959" h="2507849">
                    <a:moveTo>
                      <a:pt x="22344" y="0"/>
                    </a:moveTo>
                    <a:lnTo>
                      <a:pt x="4631615" y="0"/>
                    </a:lnTo>
                    <a:cubicBezTo>
                      <a:pt x="4643955" y="0"/>
                      <a:pt x="4653959" y="10004"/>
                      <a:pt x="4653959" y="22344"/>
                    </a:cubicBezTo>
                    <a:lnTo>
                      <a:pt x="4653959" y="2485505"/>
                    </a:lnTo>
                    <a:cubicBezTo>
                      <a:pt x="4653959" y="2497845"/>
                      <a:pt x="4643955" y="2507849"/>
                      <a:pt x="4631615" y="2507849"/>
                    </a:cubicBezTo>
                    <a:lnTo>
                      <a:pt x="22344" y="2507849"/>
                    </a:lnTo>
                    <a:cubicBezTo>
                      <a:pt x="10004" y="2507849"/>
                      <a:pt x="0" y="2497845"/>
                      <a:pt x="0" y="2485505"/>
                    </a:cubicBezTo>
                    <a:lnTo>
                      <a:pt x="0" y="22344"/>
                    </a:lnTo>
                    <a:cubicBezTo>
                      <a:pt x="0" y="10004"/>
                      <a:pt x="10004" y="0"/>
                      <a:pt x="22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2F5F98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4653959" cy="254594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7" name="TextBox 17"/>
          <p:cNvSpPr txBox="1"/>
          <p:nvPr/>
        </p:nvSpPr>
        <p:spPr>
          <a:xfrm>
            <a:off x="1419328" y="1240596"/>
            <a:ext cx="9652185" cy="456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96"/>
              </a:lnSpc>
              <a:spcBef>
                <a:spcPct val="0"/>
              </a:spcBef>
            </a:pPr>
            <a:r>
              <a:rPr lang="en-US" sz="2783">
                <a:solidFill>
                  <a:srgbClr val="000000"/>
                </a:solidFill>
                <a:latin typeface="Cambria Bold"/>
              </a:rPr>
              <a:t>Một số hoạt động kinh tế biển ở vùng Duyên hải Miền Trung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746F99C-89B2-B2CB-4E14-0B56C343EEE0}"/>
              </a:ext>
            </a:extLst>
          </p:cNvPr>
          <p:cNvGrpSpPr/>
          <p:nvPr/>
        </p:nvGrpSpPr>
        <p:grpSpPr>
          <a:xfrm>
            <a:off x="1301272" y="5580596"/>
            <a:ext cx="3079763" cy="598501"/>
            <a:chOff x="906849" y="5474492"/>
            <a:chExt cx="3079763" cy="598501"/>
          </a:xfrm>
        </p:grpSpPr>
        <p:sp>
          <p:nvSpPr>
            <p:cNvPr id="18" name="Freeform 18"/>
            <p:cNvSpPr/>
            <p:nvPr/>
          </p:nvSpPr>
          <p:spPr>
            <a:xfrm>
              <a:off x="906849" y="5474492"/>
              <a:ext cx="3079763" cy="598501"/>
            </a:xfrm>
            <a:custGeom>
              <a:avLst/>
              <a:gdLst/>
              <a:ahLst/>
              <a:cxnLst/>
              <a:rect l="l" t="t" r="r" b="b"/>
              <a:pathLst>
                <a:path w="4619644" h="897751">
                  <a:moveTo>
                    <a:pt x="0" y="0"/>
                  </a:moveTo>
                  <a:lnTo>
                    <a:pt x="4619645" y="0"/>
                  </a:lnTo>
                  <a:lnTo>
                    <a:pt x="4619645" y="897751"/>
                  </a:lnTo>
                  <a:lnTo>
                    <a:pt x="0" y="897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1243136" y="5500750"/>
              <a:ext cx="2724873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Du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lịch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biển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đảo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3D126B0-0C44-34E6-2FE1-5E1E1A231509}"/>
              </a:ext>
            </a:extLst>
          </p:cNvPr>
          <p:cNvGrpSpPr/>
          <p:nvPr/>
        </p:nvGrpSpPr>
        <p:grpSpPr>
          <a:xfrm>
            <a:off x="7106918" y="5580596"/>
            <a:ext cx="4087769" cy="647975"/>
            <a:chOff x="7405731" y="5254808"/>
            <a:chExt cx="4087769" cy="647975"/>
          </a:xfrm>
        </p:grpSpPr>
        <p:sp>
          <p:nvSpPr>
            <p:cNvPr id="20" name="Freeform 20"/>
            <p:cNvSpPr/>
            <p:nvPr/>
          </p:nvSpPr>
          <p:spPr>
            <a:xfrm>
              <a:off x="7405731" y="5254808"/>
              <a:ext cx="4087769" cy="647975"/>
            </a:xfrm>
            <a:custGeom>
              <a:avLst/>
              <a:gdLst/>
              <a:ahLst/>
              <a:cxnLst/>
              <a:rect l="l" t="t" r="r" b="b"/>
              <a:pathLst>
                <a:path w="5001518" h="971962">
                  <a:moveTo>
                    <a:pt x="0" y="0"/>
                  </a:moveTo>
                  <a:lnTo>
                    <a:pt x="5001519" y="0"/>
                  </a:lnTo>
                  <a:lnTo>
                    <a:pt x="5001519" y="971962"/>
                  </a:lnTo>
                  <a:lnTo>
                    <a:pt x="0" y="971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7518400" y="5321675"/>
              <a:ext cx="3875391" cy="4562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3896"/>
                </a:lnSpc>
                <a:spcBef>
                  <a:spcPct val="0"/>
                </a:spcBef>
              </a:pPr>
              <a:r>
                <a:rPr lang="en-US" sz="2783" b="1" dirty="0">
                  <a:solidFill>
                    <a:srgbClr val="FFFFFF"/>
                  </a:solidFill>
                  <a:latin typeface="Cambria"/>
                </a:rPr>
                <a:t>Giao </a:t>
              </a:r>
              <a:r>
                <a:rPr lang="en-US" sz="2783" b="1" dirty="0" err="1">
                  <a:solidFill>
                    <a:srgbClr val="FFFFFF"/>
                  </a:solidFill>
                  <a:latin typeface="Cambria"/>
                </a:rPr>
                <a:t>thông</a:t>
              </a:r>
              <a:r>
                <a:rPr lang="en-US" sz="2783" b="1" dirty="0">
                  <a:solidFill>
                    <a:srgbClr val="FFFFFF"/>
                  </a:solidFill>
                  <a:latin typeface="Cambria"/>
                </a:rPr>
                <a:t> </a:t>
              </a:r>
              <a:r>
                <a:rPr lang="en-US" sz="2783" b="1" dirty="0" err="1">
                  <a:solidFill>
                    <a:srgbClr val="FFFFFF"/>
                  </a:solidFill>
                  <a:latin typeface="Cambria"/>
                </a:rPr>
                <a:t>đường</a:t>
              </a:r>
              <a:r>
                <a:rPr lang="en-US" sz="2783" b="1" dirty="0">
                  <a:solidFill>
                    <a:srgbClr val="FFFFFF"/>
                  </a:solidFill>
                  <a:latin typeface="Cambria"/>
                </a:rPr>
                <a:t> </a:t>
              </a:r>
              <a:r>
                <a:rPr lang="en-US" sz="2783" b="1" dirty="0" err="1">
                  <a:solidFill>
                    <a:srgbClr val="FFFFFF"/>
                  </a:solidFill>
                  <a:latin typeface="Cambria"/>
                </a:rPr>
                <a:t>biển</a:t>
              </a:r>
              <a:endParaRPr lang="en-US" sz="2783" b="1" dirty="0">
                <a:solidFill>
                  <a:srgbClr val="FFFFFF"/>
                </a:solidFill>
                <a:latin typeface="Cambria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9E7CFBB5-9C8D-000E-7CF3-DE2DD48C5D9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711" t="12742" r="5266" b="34265"/>
          <a:stretch/>
        </p:blipFill>
        <p:spPr>
          <a:xfrm>
            <a:off x="3861902" y="368299"/>
            <a:ext cx="4543648" cy="8722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FC3D9F5-DA84-4751-48C6-A0140F3BE89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2845" y="2174019"/>
            <a:ext cx="5069561" cy="32064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28F874D-37A3-6193-E0ED-002424B46AD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82533" y="2163978"/>
            <a:ext cx="5179035" cy="3282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3711" y="-809550"/>
            <a:ext cx="12993741" cy="8662519"/>
            <a:chOff x="0" y="0"/>
            <a:chExt cx="25987481" cy="17325037"/>
          </a:xfrm>
        </p:grpSpPr>
        <p:sp>
          <p:nvSpPr>
            <p:cNvPr id="3" name="Freeform 3"/>
            <p:cNvSpPr/>
            <p:nvPr/>
          </p:nvSpPr>
          <p:spPr>
            <a:xfrm flipH="1">
              <a:off x="3225182" y="2732295"/>
              <a:ext cx="3299950" cy="5260790"/>
            </a:xfrm>
            <a:custGeom>
              <a:avLst/>
              <a:gdLst/>
              <a:ahLst/>
              <a:cxnLst/>
              <a:rect l="l" t="t" r="r" b="b"/>
              <a:pathLst>
                <a:path w="3299950" h="5260790">
                  <a:moveTo>
                    <a:pt x="3299950" y="0"/>
                  </a:moveTo>
                  <a:lnTo>
                    <a:pt x="0" y="0"/>
                  </a:lnTo>
                  <a:lnTo>
                    <a:pt x="0" y="5260790"/>
                  </a:lnTo>
                  <a:lnTo>
                    <a:pt x="3299950" y="5260790"/>
                  </a:lnTo>
                  <a:lnTo>
                    <a:pt x="329995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20166236" y="7437385"/>
              <a:ext cx="2821754" cy="4498448"/>
            </a:xfrm>
            <a:custGeom>
              <a:avLst/>
              <a:gdLst/>
              <a:ahLst/>
              <a:cxnLst/>
              <a:rect l="l" t="t" r="r" b="b"/>
              <a:pathLst>
                <a:path w="2821754" h="4498448">
                  <a:moveTo>
                    <a:pt x="2821753" y="0"/>
                  </a:moveTo>
                  <a:lnTo>
                    <a:pt x="0" y="0"/>
                  </a:lnTo>
                  <a:lnTo>
                    <a:pt x="0" y="4498448"/>
                  </a:lnTo>
                  <a:lnTo>
                    <a:pt x="2821753" y="4498448"/>
                  </a:lnTo>
                  <a:lnTo>
                    <a:pt x="282175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1025" y="11363483"/>
              <a:ext cx="6108314" cy="4342456"/>
            </a:xfrm>
            <a:custGeom>
              <a:avLst/>
              <a:gdLst/>
              <a:ahLst/>
              <a:cxnLst/>
              <a:rect l="l" t="t" r="r" b="b"/>
              <a:pathLst>
                <a:path w="6108314" h="4342456">
                  <a:moveTo>
                    <a:pt x="0" y="0"/>
                  </a:moveTo>
                  <a:lnTo>
                    <a:pt x="6108314" y="0"/>
                  </a:lnTo>
                  <a:lnTo>
                    <a:pt x="6108314" y="4342456"/>
                  </a:lnTo>
                  <a:lnTo>
                    <a:pt x="0" y="4342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859746" y="11682495"/>
              <a:ext cx="5256281" cy="4023444"/>
            </a:xfrm>
            <a:custGeom>
              <a:avLst/>
              <a:gdLst/>
              <a:ahLst/>
              <a:cxnLst/>
              <a:rect l="l" t="t" r="r" b="b"/>
              <a:pathLst>
                <a:path w="5256281" h="4023444">
                  <a:moveTo>
                    <a:pt x="0" y="0"/>
                  </a:moveTo>
                  <a:lnTo>
                    <a:pt x="5256281" y="0"/>
                  </a:lnTo>
                  <a:lnTo>
                    <a:pt x="5256281" y="4023444"/>
                  </a:lnTo>
                  <a:lnTo>
                    <a:pt x="0" y="4023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23265700" y="4367423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2179021" y="0"/>
                  </a:moveTo>
                  <a:lnTo>
                    <a:pt x="0" y="0"/>
                  </a:lnTo>
                  <a:lnTo>
                    <a:pt x="0" y="4092059"/>
                  </a:lnTo>
                  <a:lnTo>
                    <a:pt x="2179021" y="4092059"/>
                  </a:lnTo>
                  <a:lnTo>
                    <a:pt x="217902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5947055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0" y="0"/>
                  </a:moveTo>
                  <a:lnTo>
                    <a:pt x="2179022" y="0"/>
                  </a:lnTo>
                  <a:lnTo>
                    <a:pt x="2179022" y="4092060"/>
                  </a:lnTo>
                  <a:lnTo>
                    <a:pt x="0" y="409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2722940" y="11935833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789460" y="12423602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9035791" y="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5319419" y="0"/>
                  </a:moveTo>
                  <a:lnTo>
                    <a:pt x="0" y="0"/>
                  </a:lnTo>
                  <a:lnTo>
                    <a:pt x="0" y="3238197"/>
                  </a:lnTo>
                  <a:lnTo>
                    <a:pt x="5319419" y="3238197"/>
                  </a:lnTo>
                  <a:lnTo>
                    <a:pt x="5319419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525132" y="1408684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0" y="0"/>
                  </a:moveTo>
                  <a:lnTo>
                    <a:pt x="5319420" y="0"/>
                  </a:lnTo>
                  <a:lnTo>
                    <a:pt x="5319420" y="3238197"/>
                  </a:lnTo>
                  <a:lnTo>
                    <a:pt x="0" y="323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1219088" y="2129105"/>
              <a:ext cx="23560669" cy="12695986"/>
              <a:chOff x="0" y="0"/>
              <a:chExt cx="4653959" cy="25078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653959" cy="2507849"/>
              </a:xfrm>
              <a:custGeom>
                <a:avLst/>
                <a:gdLst/>
                <a:ahLst/>
                <a:cxnLst/>
                <a:rect l="l" t="t" r="r" b="b"/>
                <a:pathLst>
                  <a:path w="4653959" h="2507849">
                    <a:moveTo>
                      <a:pt x="22344" y="0"/>
                    </a:moveTo>
                    <a:lnTo>
                      <a:pt x="4631615" y="0"/>
                    </a:lnTo>
                    <a:cubicBezTo>
                      <a:pt x="4643955" y="0"/>
                      <a:pt x="4653959" y="10004"/>
                      <a:pt x="4653959" y="22344"/>
                    </a:cubicBezTo>
                    <a:lnTo>
                      <a:pt x="4653959" y="2485505"/>
                    </a:lnTo>
                    <a:cubicBezTo>
                      <a:pt x="4653959" y="2497845"/>
                      <a:pt x="4643955" y="2507849"/>
                      <a:pt x="4631615" y="2507849"/>
                    </a:cubicBezTo>
                    <a:lnTo>
                      <a:pt x="22344" y="2507849"/>
                    </a:lnTo>
                    <a:cubicBezTo>
                      <a:pt x="10004" y="2507849"/>
                      <a:pt x="0" y="2497845"/>
                      <a:pt x="0" y="2485505"/>
                    </a:cubicBezTo>
                    <a:lnTo>
                      <a:pt x="0" y="22344"/>
                    </a:lnTo>
                    <a:cubicBezTo>
                      <a:pt x="0" y="10004"/>
                      <a:pt x="10004" y="0"/>
                      <a:pt x="22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2F5F98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4653959" cy="254594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7" name="TextBox 17"/>
          <p:cNvSpPr txBox="1"/>
          <p:nvPr/>
        </p:nvSpPr>
        <p:spPr>
          <a:xfrm>
            <a:off x="2620273" y="1177388"/>
            <a:ext cx="7327135" cy="456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96"/>
              </a:lnSpc>
              <a:spcBef>
                <a:spcPct val="0"/>
              </a:spcBef>
            </a:pPr>
            <a:r>
              <a:rPr lang="en-US" sz="2783">
                <a:solidFill>
                  <a:srgbClr val="000000"/>
                </a:solidFill>
                <a:latin typeface="Cambria Bold"/>
              </a:rPr>
              <a:t>Một số bãi biển ở vùng Duyên hải Miền Trung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AD9531D-E8F3-DE47-014C-F85D2C842F7E}"/>
              </a:ext>
            </a:extLst>
          </p:cNvPr>
          <p:cNvGrpSpPr/>
          <p:nvPr/>
        </p:nvGrpSpPr>
        <p:grpSpPr>
          <a:xfrm>
            <a:off x="946704" y="5338507"/>
            <a:ext cx="3793053" cy="1036296"/>
            <a:chOff x="588447" y="5474492"/>
            <a:chExt cx="3590267" cy="1036296"/>
          </a:xfrm>
        </p:grpSpPr>
        <p:sp>
          <p:nvSpPr>
            <p:cNvPr id="18" name="Freeform 18"/>
            <p:cNvSpPr/>
            <p:nvPr/>
          </p:nvSpPr>
          <p:spPr>
            <a:xfrm>
              <a:off x="588447" y="5474492"/>
              <a:ext cx="3590267" cy="697709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673657" y="5554051"/>
              <a:ext cx="3419847" cy="956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Sầm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Sơn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(Thanh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Hoá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)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9C46319-A634-24CC-6587-160E1E1B4D81}"/>
              </a:ext>
            </a:extLst>
          </p:cNvPr>
          <p:cNvGrpSpPr/>
          <p:nvPr/>
        </p:nvGrpSpPr>
        <p:grpSpPr>
          <a:xfrm>
            <a:off x="7244464" y="5428770"/>
            <a:ext cx="3757743" cy="697709"/>
            <a:chOff x="7031881" y="5474492"/>
            <a:chExt cx="3757743" cy="697709"/>
          </a:xfrm>
        </p:grpSpPr>
        <p:sp>
          <p:nvSpPr>
            <p:cNvPr id="20" name="Freeform 20"/>
            <p:cNvSpPr/>
            <p:nvPr/>
          </p:nvSpPr>
          <p:spPr>
            <a:xfrm>
              <a:off x="7031881" y="5474492"/>
              <a:ext cx="3590267" cy="697709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7369777" y="5595046"/>
              <a:ext cx="3419847" cy="45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Lăng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Cô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(TT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Huế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)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BC7C0EF-B6C9-FCE9-6986-D90B39ACB09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711" t="12742" r="5266" b="34265"/>
          <a:stretch/>
        </p:blipFill>
        <p:spPr>
          <a:xfrm>
            <a:off x="3861902" y="368299"/>
            <a:ext cx="4543648" cy="8722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DBF962-3687-501B-8115-308FCAD5FA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7826" y="1744342"/>
            <a:ext cx="4913194" cy="3429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D80DFAB-D897-7B89-A4C8-374D2BC9F58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67951" y="1824848"/>
            <a:ext cx="5244968" cy="3496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3711" y="-809550"/>
            <a:ext cx="12993741" cy="8662519"/>
            <a:chOff x="0" y="0"/>
            <a:chExt cx="25987481" cy="17325037"/>
          </a:xfrm>
        </p:grpSpPr>
        <p:sp>
          <p:nvSpPr>
            <p:cNvPr id="3" name="Freeform 3"/>
            <p:cNvSpPr/>
            <p:nvPr/>
          </p:nvSpPr>
          <p:spPr>
            <a:xfrm flipH="1">
              <a:off x="3225182" y="2732295"/>
              <a:ext cx="3299950" cy="5260790"/>
            </a:xfrm>
            <a:custGeom>
              <a:avLst/>
              <a:gdLst/>
              <a:ahLst/>
              <a:cxnLst/>
              <a:rect l="l" t="t" r="r" b="b"/>
              <a:pathLst>
                <a:path w="3299950" h="5260790">
                  <a:moveTo>
                    <a:pt x="3299950" y="0"/>
                  </a:moveTo>
                  <a:lnTo>
                    <a:pt x="0" y="0"/>
                  </a:lnTo>
                  <a:lnTo>
                    <a:pt x="0" y="5260790"/>
                  </a:lnTo>
                  <a:lnTo>
                    <a:pt x="3299950" y="5260790"/>
                  </a:lnTo>
                  <a:lnTo>
                    <a:pt x="329995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20166236" y="7437385"/>
              <a:ext cx="2821754" cy="4498448"/>
            </a:xfrm>
            <a:custGeom>
              <a:avLst/>
              <a:gdLst/>
              <a:ahLst/>
              <a:cxnLst/>
              <a:rect l="l" t="t" r="r" b="b"/>
              <a:pathLst>
                <a:path w="2821754" h="4498448">
                  <a:moveTo>
                    <a:pt x="2821753" y="0"/>
                  </a:moveTo>
                  <a:lnTo>
                    <a:pt x="0" y="0"/>
                  </a:lnTo>
                  <a:lnTo>
                    <a:pt x="0" y="4498448"/>
                  </a:lnTo>
                  <a:lnTo>
                    <a:pt x="2821753" y="4498448"/>
                  </a:lnTo>
                  <a:lnTo>
                    <a:pt x="282175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1025" y="11363483"/>
              <a:ext cx="6108314" cy="4342456"/>
            </a:xfrm>
            <a:custGeom>
              <a:avLst/>
              <a:gdLst/>
              <a:ahLst/>
              <a:cxnLst/>
              <a:rect l="l" t="t" r="r" b="b"/>
              <a:pathLst>
                <a:path w="6108314" h="4342456">
                  <a:moveTo>
                    <a:pt x="0" y="0"/>
                  </a:moveTo>
                  <a:lnTo>
                    <a:pt x="6108314" y="0"/>
                  </a:lnTo>
                  <a:lnTo>
                    <a:pt x="6108314" y="4342456"/>
                  </a:lnTo>
                  <a:lnTo>
                    <a:pt x="0" y="4342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859746" y="11682495"/>
              <a:ext cx="5256281" cy="4023444"/>
            </a:xfrm>
            <a:custGeom>
              <a:avLst/>
              <a:gdLst/>
              <a:ahLst/>
              <a:cxnLst/>
              <a:rect l="l" t="t" r="r" b="b"/>
              <a:pathLst>
                <a:path w="5256281" h="4023444">
                  <a:moveTo>
                    <a:pt x="0" y="0"/>
                  </a:moveTo>
                  <a:lnTo>
                    <a:pt x="5256281" y="0"/>
                  </a:lnTo>
                  <a:lnTo>
                    <a:pt x="5256281" y="4023444"/>
                  </a:lnTo>
                  <a:lnTo>
                    <a:pt x="0" y="4023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23265700" y="4367423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2179021" y="0"/>
                  </a:moveTo>
                  <a:lnTo>
                    <a:pt x="0" y="0"/>
                  </a:lnTo>
                  <a:lnTo>
                    <a:pt x="0" y="4092059"/>
                  </a:lnTo>
                  <a:lnTo>
                    <a:pt x="2179021" y="4092059"/>
                  </a:lnTo>
                  <a:lnTo>
                    <a:pt x="217902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5947055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0" y="0"/>
                  </a:moveTo>
                  <a:lnTo>
                    <a:pt x="2179022" y="0"/>
                  </a:lnTo>
                  <a:lnTo>
                    <a:pt x="2179022" y="4092060"/>
                  </a:lnTo>
                  <a:lnTo>
                    <a:pt x="0" y="409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2722940" y="11935833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789460" y="12423602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9035791" y="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5319419" y="0"/>
                  </a:moveTo>
                  <a:lnTo>
                    <a:pt x="0" y="0"/>
                  </a:lnTo>
                  <a:lnTo>
                    <a:pt x="0" y="3238197"/>
                  </a:lnTo>
                  <a:lnTo>
                    <a:pt x="5319419" y="3238197"/>
                  </a:lnTo>
                  <a:lnTo>
                    <a:pt x="5319419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525132" y="1408684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0" y="0"/>
                  </a:moveTo>
                  <a:lnTo>
                    <a:pt x="5319420" y="0"/>
                  </a:lnTo>
                  <a:lnTo>
                    <a:pt x="5319420" y="3238197"/>
                  </a:lnTo>
                  <a:lnTo>
                    <a:pt x="0" y="323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1219088" y="2129105"/>
              <a:ext cx="23560669" cy="12695986"/>
              <a:chOff x="0" y="0"/>
              <a:chExt cx="4653959" cy="25078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653959" cy="2507849"/>
              </a:xfrm>
              <a:custGeom>
                <a:avLst/>
                <a:gdLst/>
                <a:ahLst/>
                <a:cxnLst/>
                <a:rect l="l" t="t" r="r" b="b"/>
                <a:pathLst>
                  <a:path w="4653959" h="2507849">
                    <a:moveTo>
                      <a:pt x="22344" y="0"/>
                    </a:moveTo>
                    <a:lnTo>
                      <a:pt x="4631615" y="0"/>
                    </a:lnTo>
                    <a:cubicBezTo>
                      <a:pt x="4643955" y="0"/>
                      <a:pt x="4653959" y="10004"/>
                      <a:pt x="4653959" y="22344"/>
                    </a:cubicBezTo>
                    <a:lnTo>
                      <a:pt x="4653959" y="2485505"/>
                    </a:lnTo>
                    <a:cubicBezTo>
                      <a:pt x="4653959" y="2497845"/>
                      <a:pt x="4643955" y="2507849"/>
                      <a:pt x="4631615" y="2507849"/>
                    </a:cubicBezTo>
                    <a:lnTo>
                      <a:pt x="22344" y="2507849"/>
                    </a:lnTo>
                    <a:cubicBezTo>
                      <a:pt x="10004" y="2507849"/>
                      <a:pt x="0" y="2497845"/>
                      <a:pt x="0" y="2485505"/>
                    </a:cubicBezTo>
                    <a:lnTo>
                      <a:pt x="0" y="22344"/>
                    </a:lnTo>
                    <a:cubicBezTo>
                      <a:pt x="0" y="10004"/>
                      <a:pt x="10004" y="0"/>
                      <a:pt x="22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2F5F98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4653959" cy="254594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6C90AE8-990A-E022-A631-12BC564CC2E9}"/>
              </a:ext>
            </a:extLst>
          </p:cNvPr>
          <p:cNvGrpSpPr/>
          <p:nvPr/>
        </p:nvGrpSpPr>
        <p:grpSpPr>
          <a:xfrm>
            <a:off x="906782" y="5680944"/>
            <a:ext cx="3694164" cy="697709"/>
            <a:chOff x="399340" y="5474492"/>
            <a:chExt cx="3694164" cy="697709"/>
          </a:xfrm>
        </p:grpSpPr>
        <p:sp>
          <p:nvSpPr>
            <p:cNvPr id="17" name="Freeform 17"/>
            <p:cNvSpPr/>
            <p:nvPr/>
          </p:nvSpPr>
          <p:spPr>
            <a:xfrm>
              <a:off x="399340" y="5474492"/>
              <a:ext cx="3590267" cy="697709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673657" y="5554051"/>
              <a:ext cx="3419847" cy="45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Mỹ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Khê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(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Đà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Nẵng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)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63ED05D-A1E0-4AC1-983C-A0EED4D37296}"/>
              </a:ext>
            </a:extLst>
          </p:cNvPr>
          <p:cNvGrpSpPr/>
          <p:nvPr/>
        </p:nvGrpSpPr>
        <p:grpSpPr>
          <a:xfrm>
            <a:off x="6853514" y="5680612"/>
            <a:ext cx="3590267" cy="697709"/>
            <a:chOff x="7199357" y="5444134"/>
            <a:chExt cx="3590267" cy="697709"/>
          </a:xfrm>
        </p:grpSpPr>
        <p:sp>
          <p:nvSpPr>
            <p:cNvPr id="19" name="Freeform 19"/>
            <p:cNvSpPr/>
            <p:nvPr/>
          </p:nvSpPr>
          <p:spPr>
            <a:xfrm>
              <a:off x="7199357" y="5444134"/>
              <a:ext cx="3590267" cy="697709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7359341" y="5530157"/>
              <a:ext cx="3419847" cy="45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Non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Nước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(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Đà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Nẵng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)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620273" y="1177388"/>
            <a:ext cx="7327135" cy="456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96"/>
              </a:lnSpc>
              <a:spcBef>
                <a:spcPct val="0"/>
              </a:spcBef>
            </a:pPr>
            <a:r>
              <a:rPr lang="en-US" sz="2783">
                <a:solidFill>
                  <a:srgbClr val="000000"/>
                </a:solidFill>
                <a:latin typeface="Cambria Bold"/>
              </a:rPr>
              <a:t>Một số bãi biển ở vùng Duyên hải Miền Trung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DAC40B9-84C2-3F37-6C9D-3FF5E99F704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711" t="12742" r="5266" b="34265"/>
          <a:stretch/>
        </p:blipFill>
        <p:spPr>
          <a:xfrm>
            <a:off x="3861902" y="368299"/>
            <a:ext cx="4543648" cy="8722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B5D939-E7C3-F9FD-F1F4-B9BF807635B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4043" y="1858009"/>
            <a:ext cx="4781499" cy="3586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83FEAD-E8C4-1161-1492-A868C4F5700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5937"/>
          <a:stretch/>
        </p:blipFill>
        <p:spPr>
          <a:xfrm>
            <a:off x="5491662" y="1861386"/>
            <a:ext cx="6282234" cy="3582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411</Words>
  <Application>Microsoft Office PowerPoint</Application>
  <PresentationFormat>Widescreen</PresentationFormat>
  <Paragraphs>45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Cambria</vt:lpstr>
      <vt:lpstr>Cambria Bold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KhanhHuyen;MANG NON</dc:creator>
  <cp:keywords>MNT;MANG</cp:keywords>
  <cp:lastModifiedBy>admin</cp:lastModifiedBy>
  <cp:revision>9</cp:revision>
  <dcterms:created xsi:type="dcterms:W3CDTF">2023-11-13T07:41:56Z</dcterms:created>
  <dcterms:modified xsi:type="dcterms:W3CDTF">2024-01-24T02:57:36Z</dcterms:modified>
</cp:coreProperties>
</file>