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7" r:id="rId5"/>
    <p:sldId id="259" r:id="rId6"/>
    <p:sldId id="281" r:id="rId7"/>
    <p:sldId id="282" r:id="rId8"/>
    <p:sldId id="260" r:id="rId9"/>
    <p:sldId id="261" r:id="rId10"/>
    <p:sldId id="287" r:id="rId11"/>
    <p:sldId id="288" r:id="rId12"/>
    <p:sldId id="262" r:id="rId13"/>
    <p:sldId id="290" r:id="rId14"/>
    <p:sldId id="289" r:id="rId15"/>
    <p:sldId id="263" r:id="rId16"/>
    <p:sldId id="292" r:id="rId17"/>
    <p:sldId id="291" r:id="rId18"/>
    <p:sldId id="264" r:id="rId19"/>
    <p:sldId id="268" r:id="rId20"/>
    <p:sldId id="269" r:id="rId21"/>
    <p:sldId id="270" r:id="rId22"/>
    <p:sldId id="271" r:id="rId23"/>
    <p:sldId id="272" r:id="rId24"/>
    <p:sldId id="273" r:id="rId25"/>
    <p:sldId id="274" r:id="rId26"/>
    <p:sldId id="275" r:id="rId27"/>
    <p:sldId id="276" r:id="rId28"/>
    <p:sldId id="293" r:id="rId29"/>
    <p:sldId id="277" r:id="rId30"/>
    <p:sldId id="278" r:id="rId31"/>
    <p:sldId id="279" r:id="rId32"/>
    <p:sldId id="280"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05A"/>
    <a:srgbClr val="C31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6F57-6547-214C-F47D-8E9BC7929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B28E7-5CD3-DA60-B64A-D86A02419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5954F-0D4E-A08E-6BD7-0CB5B7D150E4}"/>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2A95FDA7-4D11-7192-434B-95795CB2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FF40E-A8A3-9BD8-37EA-CFD37DC5CE24}"/>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9685279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035-1FC1-6E2E-FD72-9CDEA7B329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58A7FF-649A-C2C8-F885-6EDE67731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53672-B5CA-7A10-A0A9-447E7D70B6C3}"/>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96EDD41A-E4AD-AA41-4522-148D8B75D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C2D74-526D-E0C4-1053-6A45EB4FCE52}"/>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3454510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1CC331-744B-B3CE-63CD-CEECDDB6A2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97454E-03B2-5563-6BC6-C66459139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861CF-A491-E0C8-EDC2-FE83938184FA}"/>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C26FCC67-11D1-7E07-FB12-988D05070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6714C-F7C1-39C2-A479-9F734ED0EC70}"/>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1058290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65772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94387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01727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22660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85548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6979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2919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90698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63D6-99B7-036B-C4D6-8F2BE41D1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D40E0-C909-6DCA-43D5-8E164A587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976C3-5276-5CFB-E9B9-CD04EDF8E370}"/>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470773C3-A3D0-8785-81AE-D478DBC1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AB00D-78B6-8075-1079-60689070140C}"/>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1871267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42822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9220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88075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A124-4CC1-604B-A42A-A7E91279F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8E7FF-0C89-F554-BC7C-BD3201592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DE90F-94C3-C7D6-1310-63E714520D5C}"/>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138AE844-D8E2-7940-45F8-F1C4DEDAC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B7756-D97E-4E58-660A-5A234E79EE9B}"/>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1784176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B6EB-B6A9-D3EA-9983-185444DCF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9AD3D-6085-688A-3333-C31B578E4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6A989-7B5A-DC0F-486D-905CD5B42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6DE34D-4B77-4E34-9F6B-DEF2920B4D08}"/>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6" name="Footer Placeholder 5">
            <a:extLst>
              <a:ext uri="{FF2B5EF4-FFF2-40B4-BE49-F238E27FC236}">
                <a16:creationId xmlns:a16="http://schemas.microsoft.com/office/drawing/2014/main" id="{DF762B5E-0BEF-C2D1-410B-90D6DCB9B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870D6-D384-740E-DEFF-8B68CC5AAADE}"/>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9512787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E8F9-12CA-5737-CDDB-859D87A60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C8B8A7-6344-E93F-EADE-3200592D8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FAC94-8CD8-B7A6-C0FD-DB0458CB59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0D12B-08FB-E66F-1E83-C1E506DB0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AF9C2-DBAD-7E15-8506-C4BA86D8E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D210E4-C424-D4C6-E64E-60A6A6AE06DA}"/>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8" name="Footer Placeholder 7">
            <a:extLst>
              <a:ext uri="{FF2B5EF4-FFF2-40B4-BE49-F238E27FC236}">
                <a16:creationId xmlns:a16="http://schemas.microsoft.com/office/drawing/2014/main" id="{99B5A3B8-43B1-12D6-8C00-E49757F24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8F123-D2C1-0856-33DD-8A43864C420D}"/>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348028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657B-D34B-40B2-FF3E-80B0987B6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580893-DD94-031C-8822-1706377719E4}"/>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4" name="Footer Placeholder 3">
            <a:extLst>
              <a:ext uri="{FF2B5EF4-FFF2-40B4-BE49-F238E27FC236}">
                <a16:creationId xmlns:a16="http://schemas.microsoft.com/office/drawing/2014/main" id="{DB0645E7-0B1B-5042-8781-8808554993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F488F-CD60-00FE-415D-96D78E0D088B}"/>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23133795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A5161-2639-94F4-BD1A-8DEE81E9B142}"/>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3" name="Footer Placeholder 2">
            <a:extLst>
              <a:ext uri="{FF2B5EF4-FFF2-40B4-BE49-F238E27FC236}">
                <a16:creationId xmlns:a16="http://schemas.microsoft.com/office/drawing/2014/main" id="{BA163069-3DDF-B55F-E500-603970D4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31201-7309-975E-EF38-151EF13A5047}"/>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12102130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07E9-2EA2-7041-18B8-84FC91890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82740-0674-F1D6-C1F8-469FABD88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28140-749E-90F0-B739-F5D3D8FF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27BA3-6BCE-EE0D-B816-ED112C1D21D9}"/>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6" name="Footer Placeholder 5">
            <a:extLst>
              <a:ext uri="{FF2B5EF4-FFF2-40B4-BE49-F238E27FC236}">
                <a16:creationId xmlns:a16="http://schemas.microsoft.com/office/drawing/2014/main" id="{461EA395-3285-A53C-F80A-DAB25C626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87715-582E-2B03-151E-04E0FB8FB656}"/>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27382202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3393-2EE3-2D10-1B8E-3CB06F4BA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CA480-6A3C-9861-9F4D-0D1012756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FC500-0C7E-8BB2-4965-ECA529F07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EF810-4D00-5A48-712E-DF489608D2E6}"/>
              </a:ext>
            </a:extLst>
          </p:cNvPr>
          <p:cNvSpPr>
            <a:spLocks noGrp="1"/>
          </p:cNvSpPr>
          <p:nvPr>
            <p:ph type="dt" sz="half" idx="10"/>
          </p:nvPr>
        </p:nvSpPr>
        <p:spPr/>
        <p:txBody>
          <a:bodyPr/>
          <a:lstStyle/>
          <a:p>
            <a:fld id="{CD5A694B-8B3E-4339-BC00-4D873BB0F5CB}" type="datetimeFigureOut">
              <a:rPr lang="en-US" smtClean="0"/>
              <a:t>1/17/2024</a:t>
            </a:fld>
            <a:endParaRPr lang="en-US"/>
          </a:p>
        </p:txBody>
      </p:sp>
      <p:sp>
        <p:nvSpPr>
          <p:cNvPr id="6" name="Footer Placeholder 5">
            <a:extLst>
              <a:ext uri="{FF2B5EF4-FFF2-40B4-BE49-F238E27FC236}">
                <a16:creationId xmlns:a16="http://schemas.microsoft.com/office/drawing/2014/main" id="{7BBBF67A-D4E4-D7BA-C041-AEB6DE486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E3577-7EA9-FF56-0514-F875526E8E36}"/>
              </a:ext>
            </a:extLst>
          </p:cNvPr>
          <p:cNvSpPr>
            <a:spLocks noGrp="1"/>
          </p:cNvSpPr>
          <p:nvPr>
            <p:ph type="sldNum" sz="quarter" idx="12"/>
          </p:nvPr>
        </p:nvSpPr>
        <p:spPr/>
        <p:txBody>
          <a:bodyPr/>
          <a:lstStyle/>
          <a:p>
            <a:fld id="{360C9A3A-FA36-4BE5-A1A1-11F252A7539D}" type="slidenum">
              <a:rPr lang="en-US" smtClean="0"/>
              <a:t>‹#›</a:t>
            </a:fld>
            <a:endParaRPr lang="en-US"/>
          </a:p>
        </p:txBody>
      </p:sp>
    </p:spTree>
    <p:extLst>
      <p:ext uri="{BB962C8B-B14F-4D97-AF65-F5344CB8AC3E}">
        <p14:creationId xmlns:p14="http://schemas.microsoft.com/office/powerpoint/2010/main" val="30298530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B2009-3563-53A2-6F87-9B520ABEF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40EB32-13FA-4D41-F312-6BF4F61D0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BDD59-DCB2-EB5A-8846-F1E7C19B1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A694B-8B3E-4339-BC00-4D873BB0F5CB}" type="datetimeFigureOut">
              <a:rPr lang="en-US" smtClean="0"/>
              <a:t>1/17/2024</a:t>
            </a:fld>
            <a:endParaRPr lang="en-US"/>
          </a:p>
        </p:txBody>
      </p:sp>
      <p:sp>
        <p:nvSpPr>
          <p:cNvPr id="5" name="Footer Placeholder 4">
            <a:extLst>
              <a:ext uri="{FF2B5EF4-FFF2-40B4-BE49-F238E27FC236}">
                <a16:creationId xmlns:a16="http://schemas.microsoft.com/office/drawing/2014/main" id="{60C8C714-5A42-1BE9-3A34-17A330AD2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CE570-86F2-55A3-1542-E0CE3B5DD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C9A3A-FA36-4BE5-A1A1-11F252A7539D}" type="slidenum">
              <a:rPr lang="en-US" smtClean="0"/>
              <a:t>‹#›</a:t>
            </a:fld>
            <a:endParaRPr lang="en-US"/>
          </a:p>
        </p:txBody>
      </p:sp>
      <p:sp>
        <p:nvSpPr>
          <p:cNvPr id="7" name="TextBox 3">
            <a:extLst>
              <a:ext uri="{FF2B5EF4-FFF2-40B4-BE49-F238E27FC236}">
                <a16:creationId xmlns:a16="http://schemas.microsoft.com/office/drawing/2014/main" id="{16D3D6F3-05F8-DBB2-4C4B-35FEE12B3A40}"/>
              </a:ext>
            </a:extLst>
          </p:cNvPr>
          <p:cNvSpPr txBox="1"/>
          <p:nvPr userDrawn="1"/>
        </p:nvSpPr>
        <p:spPr>
          <a:xfrm>
            <a:off x="5529662" y="7657393"/>
            <a:ext cx="1884026" cy="42780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38303"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5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5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5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54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5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5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EC95D421-6949-39B5-E3D6-43735CF823CD}"/>
              </a:ext>
            </a:extLst>
          </p:cNvPr>
          <p:cNvSpPr txBox="1">
            <a:spLocks/>
          </p:cNvSpPr>
          <p:nvPr userDrawn="1"/>
        </p:nvSpPr>
        <p:spPr>
          <a:xfrm>
            <a:off x="11726148" y="0"/>
            <a:ext cx="465852" cy="98290"/>
          </a:xfrm>
          <a:prstGeom prst="rect">
            <a:avLst/>
          </a:prstGeom>
        </p:spPr>
        <p:txBody>
          <a:bodyPr vert="horz" lIns="27661" tIns="13830" rIns="27661" bIns="1383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605"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605"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pic>
        <p:nvPicPr>
          <p:cNvPr id="9" name="Picture 8">
            <a:extLst>
              <a:ext uri="{FF2B5EF4-FFF2-40B4-BE49-F238E27FC236}">
                <a16:creationId xmlns:a16="http://schemas.microsoft.com/office/drawing/2014/main" id="{01963DC7-83D6-4BDD-C95B-025CF96FB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43180" y="-7667072"/>
            <a:ext cx="661340" cy="1124620"/>
          </a:xfrm>
          <a:prstGeom prst="rect">
            <a:avLst/>
          </a:prstGeom>
        </p:spPr>
      </p:pic>
      <p:pic>
        <p:nvPicPr>
          <p:cNvPr id="10" name="Picture 9">
            <a:extLst>
              <a:ext uri="{FF2B5EF4-FFF2-40B4-BE49-F238E27FC236}">
                <a16:creationId xmlns:a16="http://schemas.microsoft.com/office/drawing/2014/main" id="{58729997-4D4E-A1E4-474C-12E241BB1D9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525218" y="-7667072"/>
            <a:ext cx="661340" cy="1124620"/>
          </a:xfrm>
          <a:prstGeom prst="rect">
            <a:avLst/>
          </a:prstGeom>
        </p:spPr>
      </p:pic>
      <p:pic>
        <p:nvPicPr>
          <p:cNvPr id="11" name="Picture 10">
            <a:extLst>
              <a:ext uri="{FF2B5EF4-FFF2-40B4-BE49-F238E27FC236}">
                <a16:creationId xmlns:a16="http://schemas.microsoft.com/office/drawing/2014/main" id="{96F5C076-978A-1C84-6BAB-C057CB03F13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06324" y="9182844"/>
            <a:ext cx="661340" cy="1124620"/>
          </a:xfrm>
          <a:prstGeom prst="rect">
            <a:avLst/>
          </a:prstGeom>
        </p:spPr>
      </p:pic>
      <p:pic>
        <p:nvPicPr>
          <p:cNvPr id="12" name="Picture 11">
            <a:extLst>
              <a:ext uri="{FF2B5EF4-FFF2-40B4-BE49-F238E27FC236}">
                <a16:creationId xmlns:a16="http://schemas.microsoft.com/office/drawing/2014/main" id="{25DF56E6-7EAF-8EB0-33B0-F48AC84A2A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198027" y="9182844"/>
            <a:ext cx="661340" cy="1124620"/>
          </a:xfrm>
          <a:prstGeom prst="rect">
            <a:avLst/>
          </a:prstGeom>
        </p:spPr>
      </p:pic>
      <p:sp>
        <p:nvSpPr>
          <p:cNvPr id="13" name="Title 1">
            <a:extLst>
              <a:ext uri="{FF2B5EF4-FFF2-40B4-BE49-F238E27FC236}">
                <a16:creationId xmlns:a16="http://schemas.microsoft.com/office/drawing/2014/main" id="{E6AC00F4-B9E9-6EC2-F4E9-49477D588130}"/>
              </a:ext>
            </a:extLst>
          </p:cNvPr>
          <p:cNvSpPr txBox="1">
            <a:spLocks/>
          </p:cNvSpPr>
          <p:nvPr userDrawn="1"/>
        </p:nvSpPr>
        <p:spPr>
          <a:xfrm>
            <a:off x="11186875" y="-335806"/>
            <a:ext cx="1078545" cy="164075"/>
          </a:xfrm>
          <a:prstGeom prst="rect">
            <a:avLst/>
          </a:prstGeom>
        </p:spPr>
        <p:txBody>
          <a:bodyPr vert="horz" lIns="27661" tIns="13830" rIns="27661" bIns="1383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484"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Khánh</a:t>
            </a:r>
            <a:r>
              <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 </a:t>
            </a:r>
            <a:r>
              <a:rPr kumimoji="0" lang="en-US" sz="484"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Huyền</a:t>
            </a:r>
            <a:endPar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sp>
        <p:nvSpPr>
          <p:cNvPr id="14" name="Title 1">
            <a:extLst>
              <a:ext uri="{FF2B5EF4-FFF2-40B4-BE49-F238E27FC236}">
                <a16:creationId xmlns:a16="http://schemas.microsoft.com/office/drawing/2014/main" id="{8B7F4B3C-B0EC-B380-5DAF-E43023478574}"/>
              </a:ext>
            </a:extLst>
          </p:cNvPr>
          <p:cNvSpPr txBox="1">
            <a:spLocks/>
          </p:cNvSpPr>
          <p:nvPr userDrawn="1"/>
        </p:nvSpPr>
        <p:spPr>
          <a:xfrm>
            <a:off x="0" y="6574514"/>
            <a:ext cx="661340" cy="238189"/>
          </a:xfrm>
          <a:prstGeom prst="rect">
            <a:avLst/>
          </a:prstGeom>
        </p:spPr>
        <p:txBody>
          <a:bodyPr vert="horz" lIns="27661" tIns="13830" rIns="27661" bIns="1383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545"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545"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pic>
        <p:nvPicPr>
          <p:cNvPr id="15" name="Picture 14">
            <a:extLst>
              <a:ext uri="{FF2B5EF4-FFF2-40B4-BE49-F238E27FC236}">
                <a16:creationId xmlns:a16="http://schemas.microsoft.com/office/drawing/2014/main" id="{9CA3FB38-642A-D918-F8CE-DAB815BD34F3}"/>
              </a:ext>
            </a:extLst>
          </p:cNvPr>
          <p:cNvPicPr>
            <a:picLocks noChangeAspect="1"/>
          </p:cNvPicPr>
          <p:nvPr userDrawn="1"/>
        </p:nvPicPr>
        <p:blipFill>
          <a:blip r:embed="rId15"/>
          <a:stretch>
            <a:fillRect/>
          </a:stretch>
        </p:blipFill>
        <p:spPr>
          <a:xfrm>
            <a:off x="4765851" y="7295825"/>
            <a:ext cx="662068" cy="804071"/>
          </a:xfrm>
          <a:prstGeom prst="rect">
            <a:avLst/>
          </a:prstGeom>
        </p:spPr>
      </p:pic>
      <p:pic>
        <p:nvPicPr>
          <p:cNvPr id="16" name="Picture 15">
            <a:extLst>
              <a:ext uri="{FF2B5EF4-FFF2-40B4-BE49-F238E27FC236}">
                <a16:creationId xmlns:a16="http://schemas.microsoft.com/office/drawing/2014/main" id="{CF6FCD1B-932F-D4EC-B117-05D75116E7FF}"/>
              </a:ext>
            </a:extLst>
          </p:cNvPr>
          <p:cNvPicPr>
            <a:picLocks noChangeAspect="1"/>
          </p:cNvPicPr>
          <p:nvPr userDrawn="1"/>
        </p:nvPicPr>
        <p:blipFill>
          <a:blip r:embed="rId15"/>
          <a:stretch>
            <a:fillRect/>
          </a:stretch>
        </p:blipFill>
        <p:spPr>
          <a:xfrm>
            <a:off x="-912583" y="333861"/>
            <a:ext cx="662068" cy="804071"/>
          </a:xfrm>
          <a:prstGeom prst="rect">
            <a:avLst/>
          </a:prstGeom>
        </p:spPr>
      </p:pic>
    </p:spTree>
    <p:extLst>
      <p:ext uri="{BB962C8B-B14F-4D97-AF65-F5344CB8AC3E}">
        <p14:creationId xmlns:p14="http://schemas.microsoft.com/office/powerpoint/2010/main" val="329484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D26BD4C3-5597-7B12-2F00-395CC634A646}"/>
              </a:ext>
            </a:extLst>
          </p:cNvPr>
          <p:cNvSpPr txBox="1"/>
          <p:nvPr userDrawn="1"/>
        </p:nvSpPr>
        <p:spPr>
          <a:xfrm>
            <a:off x="5529662" y="7657393"/>
            <a:ext cx="1884026" cy="42780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38303"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5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5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5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54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5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5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5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C4F8B4CF-C283-61F7-8198-DCA74541D68B}"/>
              </a:ext>
            </a:extLst>
          </p:cNvPr>
          <p:cNvSpPr txBox="1">
            <a:spLocks/>
          </p:cNvSpPr>
          <p:nvPr userDrawn="1"/>
        </p:nvSpPr>
        <p:spPr>
          <a:xfrm>
            <a:off x="11726148" y="0"/>
            <a:ext cx="465852" cy="98290"/>
          </a:xfrm>
          <a:prstGeom prst="rect">
            <a:avLst/>
          </a:prstGeom>
        </p:spPr>
        <p:txBody>
          <a:bodyPr vert="horz" lIns="27661" tIns="13830" rIns="27661" bIns="1383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605"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605"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03FE27E0-EFB2-A50F-D314-E41DC1E31BC9}"/>
              </a:ext>
            </a:extLst>
          </p:cNvPr>
          <p:cNvSpPr txBox="1">
            <a:spLocks/>
          </p:cNvSpPr>
          <p:nvPr userDrawn="1"/>
        </p:nvSpPr>
        <p:spPr>
          <a:xfrm>
            <a:off x="11186875" y="-335806"/>
            <a:ext cx="1078545" cy="164075"/>
          </a:xfrm>
          <a:prstGeom prst="rect">
            <a:avLst/>
          </a:prstGeom>
        </p:spPr>
        <p:txBody>
          <a:bodyPr vert="horz" lIns="27661" tIns="13830" rIns="27661" bIns="1383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484"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Khánh</a:t>
            </a:r>
            <a:r>
              <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 </a:t>
            </a:r>
            <a:r>
              <a:rPr kumimoji="0" lang="en-US" sz="484"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Huyền</a:t>
            </a:r>
            <a:endParaRPr kumimoji="0" lang="en-US" sz="484"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sp>
        <p:nvSpPr>
          <p:cNvPr id="10" name="Title 1">
            <a:extLst>
              <a:ext uri="{FF2B5EF4-FFF2-40B4-BE49-F238E27FC236}">
                <a16:creationId xmlns:a16="http://schemas.microsoft.com/office/drawing/2014/main" id="{C412B0D0-1D3C-1E38-5BFD-682DECEC8ACA}"/>
              </a:ext>
            </a:extLst>
          </p:cNvPr>
          <p:cNvSpPr txBox="1">
            <a:spLocks/>
          </p:cNvSpPr>
          <p:nvPr userDrawn="1"/>
        </p:nvSpPr>
        <p:spPr>
          <a:xfrm>
            <a:off x="0" y="6574514"/>
            <a:ext cx="661340" cy="238189"/>
          </a:xfrm>
          <a:prstGeom prst="rect">
            <a:avLst/>
          </a:prstGeom>
        </p:spPr>
        <p:txBody>
          <a:bodyPr vert="horz" lIns="27661" tIns="13830" rIns="27661" bIns="1383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02920" rtl="0" eaLnBrk="1" fontAlgn="auto" latinLnBrk="0" hangingPunct="1">
              <a:lnSpc>
                <a:spcPct val="90000"/>
              </a:lnSpc>
              <a:spcBef>
                <a:spcPct val="0"/>
              </a:spcBef>
              <a:spcAft>
                <a:spcPts val="0"/>
              </a:spcAft>
              <a:buClrTx/>
              <a:buSzTx/>
              <a:buFontTx/>
              <a:buNone/>
              <a:tabLst/>
              <a:defRPr/>
            </a:pPr>
            <a:r>
              <a:rPr kumimoji="0" lang="en-US" sz="545"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545"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9803E02E-7B31-55D5-F6B5-17C283EFFD4D}"/>
              </a:ext>
            </a:extLst>
          </p:cNvPr>
          <p:cNvPicPr>
            <a:picLocks noChangeAspect="1"/>
          </p:cNvPicPr>
          <p:nvPr userDrawn="1"/>
        </p:nvPicPr>
        <p:blipFill>
          <a:blip r:embed="rId14"/>
          <a:stretch>
            <a:fillRect/>
          </a:stretch>
        </p:blipFill>
        <p:spPr>
          <a:xfrm>
            <a:off x="4765851" y="7295825"/>
            <a:ext cx="662068" cy="804071"/>
          </a:xfrm>
          <a:prstGeom prst="rect">
            <a:avLst/>
          </a:prstGeom>
        </p:spPr>
      </p:pic>
      <p:pic>
        <p:nvPicPr>
          <p:cNvPr id="12" name="Picture 11">
            <a:extLst>
              <a:ext uri="{FF2B5EF4-FFF2-40B4-BE49-F238E27FC236}">
                <a16:creationId xmlns:a16="http://schemas.microsoft.com/office/drawing/2014/main" id="{21150081-93F9-D53A-D313-DFCC8211F8EF}"/>
              </a:ext>
            </a:extLst>
          </p:cNvPr>
          <p:cNvPicPr>
            <a:picLocks noChangeAspect="1"/>
          </p:cNvPicPr>
          <p:nvPr userDrawn="1"/>
        </p:nvPicPr>
        <p:blipFill>
          <a:blip r:embed="rId14"/>
          <a:stretch>
            <a:fillRect/>
          </a:stretch>
        </p:blipFill>
        <p:spPr>
          <a:xfrm>
            <a:off x="-912583" y="333861"/>
            <a:ext cx="662068" cy="804071"/>
          </a:xfrm>
          <a:prstGeom prst="rect">
            <a:avLst/>
          </a:prstGeom>
        </p:spPr>
      </p:pic>
    </p:spTree>
    <p:extLst>
      <p:ext uri="{BB962C8B-B14F-4D97-AF65-F5344CB8AC3E}">
        <p14:creationId xmlns:p14="http://schemas.microsoft.com/office/powerpoint/2010/main" val="3107348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7.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51.svg"/><Relationship Id="rId4" Type="http://schemas.openxmlformats.org/officeDocument/2006/relationships/image" Target="../media/image36.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56.svg"/><Relationship Id="rId5" Type="http://schemas.openxmlformats.org/officeDocument/2006/relationships/image" Target="../media/image36.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7.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64.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17.sv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66.svg"/></Relationships>
</file>

<file path=ppt/slides/_rels/slide2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17.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17.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3.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17.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3.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17.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47.png"/><Relationship Id="rId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png"/><Relationship Id="rId3" Type="http://schemas.openxmlformats.org/officeDocument/2006/relationships/image" Target="../media/image48.png"/><Relationship Id="rId7" Type="http://schemas.openxmlformats.org/officeDocument/2006/relationships/image" Target="../media/image40.png"/><Relationship Id="rId12" Type="http://schemas.openxmlformats.org/officeDocument/2006/relationships/image" Target="../media/image80.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8.svg"/><Relationship Id="rId11"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66.svg"/><Relationship Id="rId4" Type="http://schemas.openxmlformats.org/officeDocument/2006/relationships/image" Target="../media/image76.svg"/><Relationship Id="rId9" Type="http://schemas.openxmlformats.org/officeDocument/2006/relationships/image" Target="../media/image41.png"/><Relationship Id="rId14"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image" Target="../media/image82.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84.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0.png"/><Relationship Id="rId7" Type="http://schemas.openxmlformats.org/officeDocument/2006/relationships/image" Target="../media/image88.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86.sv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90.sv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11" Type="http://schemas.openxmlformats.org/officeDocument/2006/relationships/image" Target="../media/image57.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30.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4.sv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38.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rot="-5400000">
            <a:off x="4986340" y="-1495452"/>
            <a:ext cx="5242576" cy="9168743"/>
          </a:xfrm>
          <a:custGeom>
            <a:avLst/>
            <a:gdLst/>
            <a:ahLst/>
            <a:cxnLst/>
            <a:rect l="l" t="t" r="r" b="b"/>
            <a:pathLst>
              <a:path w="8841151" h="13753114">
                <a:moveTo>
                  <a:pt x="0" y="0"/>
                </a:moveTo>
                <a:lnTo>
                  <a:pt x="8841150" y="0"/>
                </a:lnTo>
                <a:lnTo>
                  <a:pt x="8841150" y="13753114"/>
                </a:lnTo>
                <a:lnTo>
                  <a:pt x="0" y="13753114"/>
                </a:lnTo>
                <a:lnTo>
                  <a:pt x="0" y="0"/>
                </a:lnTo>
                <a:close/>
              </a:path>
            </a:pathLst>
          </a:custGeom>
          <a:blipFill>
            <a:blip r:embed="rId3">
              <a:extLst>
                <a:ext uri="{96DAC541-7B7A-43D3-8B79-37D633B846F1}">
                  <asvg:svgBlip xmlns:asvg="http://schemas.microsoft.com/office/drawing/2016/SVG/main" xmlns="" r:embed="rId4"/>
                </a:ext>
              </a:extLst>
            </a:blip>
            <a:stretch>
              <a:fillRect t="-2838" r="-19116" b="-1150"/>
            </a:stretch>
          </a:blipFill>
        </p:spPr>
        <p:txBody>
          <a:bodyPr/>
          <a:lstStyle/>
          <a:p>
            <a:pPr defTabSz="609630"/>
            <a:endParaRPr lang="en-US" sz="1200">
              <a:solidFill>
                <a:prstClr val="black"/>
              </a:solidFill>
              <a:latin typeface="Calibri"/>
            </a:endParaRPr>
          </a:p>
        </p:txBody>
      </p:sp>
      <p:sp>
        <p:nvSpPr>
          <p:cNvPr id="10" name="Freeform 10"/>
          <p:cNvSpPr/>
          <p:nvPr/>
        </p:nvSpPr>
        <p:spPr>
          <a:xfrm>
            <a:off x="11107990" y="0"/>
            <a:ext cx="919274" cy="1696647"/>
          </a:xfrm>
          <a:custGeom>
            <a:avLst/>
            <a:gdLst/>
            <a:ahLst/>
            <a:cxnLst/>
            <a:rect l="l" t="t" r="r" b="b"/>
            <a:pathLst>
              <a:path w="1378911" h="2544970">
                <a:moveTo>
                  <a:pt x="0" y="0"/>
                </a:moveTo>
                <a:lnTo>
                  <a:pt x="1378911" y="0"/>
                </a:lnTo>
                <a:lnTo>
                  <a:pt x="1378911" y="2544970"/>
                </a:lnTo>
                <a:lnTo>
                  <a:pt x="0" y="25449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grpSp>
        <p:nvGrpSpPr>
          <p:cNvPr id="14" name="Group 13">
            <a:extLst>
              <a:ext uri="{FF2B5EF4-FFF2-40B4-BE49-F238E27FC236}">
                <a16:creationId xmlns:a16="http://schemas.microsoft.com/office/drawing/2014/main" id="{01E7A033-181E-99F3-998E-6899BE88E8EB}"/>
              </a:ext>
            </a:extLst>
          </p:cNvPr>
          <p:cNvGrpSpPr/>
          <p:nvPr/>
        </p:nvGrpSpPr>
        <p:grpSpPr>
          <a:xfrm>
            <a:off x="5246098" y="717146"/>
            <a:ext cx="6260102" cy="698500"/>
            <a:chOff x="5294815" y="1154870"/>
            <a:chExt cx="6260102" cy="698500"/>
          </a:xfrm>
        </p:grpSpPr>
        <p:grpSp>
          <p:nvGrpSpPr>
            <p:cNvPr id="7" name="Group 7"/>
            <p:cNvGrpSpPr/>
            <p:nvPr/>
          </p:nvGrpSpPr>
          <p:grpSpPr>
            <a:xfrm>
              <a:off x="6837279" y="1154870"/>
              <a:ext cx="3152776" cy="698500"/>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txBody>
              <a:bodyPr/>
              <a:lstStyle/>
              <a:p>
                <a:pPr defTabSz="609630"/>
                <a:endParaRPr lang="en-US" sz="1200">
                  <a:solidFill>
                    <a:prstClr val="black"/>
                  </a:solidFill>
                  <a:latin typeface="Calibri"/>
                </a:endParaRPr>
              </a:p>
            </p:txBody>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7"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4"/>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txBody>
              <a:bodyPr/>
              <a:lstStyle/>
              <a:p>
                <a:pPr defTabSz="609630"/>
                <a:endParaRPr lang="en-US" sz="1200">
                  <a:solidFill>
                    <a:prstClr val="black"/>
                  </a:solidFill>
                  <a:latin typeface="Calibri"/>
                </a:endParaRPr>
              </a:p>
            </p:txBody>
          </p:sp>
        </p:grpSp>
        <p:sp>
          <p:nvSpPr>
            <p:cNvPr id="13" name="TextBox 13"/>
            <p:cNvSpPr txBox="1"/>
            <p:nvPr/>
          </p:nvSpPr>
          <p:spPr>
            <a:xfrm>
              <a:off x="5294815" y="1414717"/>
              <a:ext cx="6260102" cy="360291"/>
            </a:xfrm>
            <a:prstGeom prst="rect">
              <a:avLst/>
            </a:prstGeom>
          </p:spPr>
          <p:txBody>
            <a:bodyPr lIns="0" tIns="0" rIns="0" bIns="0" rtlCol="0" anchor="t">
              <a:spAutoFit/>
            </a:bodyPr>
            <a:lstStyle/>
            <a:p>
              <a:pPr algn="ctr" defTabSz="609630">
                <a:lnSpc>
                  <a:spcPts val="2613"/>
                </a:lnSpc>
                <a:spcBef>
                  <a:spcPct val="0"/>
                </a:spcBef>
              </a:pPr>
              <a:r>
                <a:rPr lang="en-US" sz="3600" spc="93" dirty="0">
                  <a:solidFill>
                    <a:schemeClr val="bg1"/>
                  </a:solidFill>
                  <a:latin typeface="#9Slide03 AllRoundGothic" panose="020B0703020202020104" pitchFamily="34" charset="0"/>
                </a:rPr>
                <a:t>ĐỌC</a:t>
              </a:r>
            </a:p>
          </p:txBody>
        </p:sp>
      </p:grpSp>
      <p:sp>
        <p:nvSpPr>
          <p:cNvPr id="11" name="Freeform 11"/>
          <p:cNvSpPr/>
          <p:nvPr/>
        </p:nvSpPr>
        <p:spPr>
          <a:xfrm rot="-1136537">
            <a:off x="5792154" y="601160"/>
            <a:ext cx="977440" cy="927679"/>
          </a:xfrm>
          <a:custGeom>
            <a:avLst/>
            <a:gdLst/>
            <a:ahLst/>
            <a:cxnLst/>
            <a:rect l="l" t="t" r="r" b="b"/>
            <a:pathLst>
              <a:path w="1466160" h="1391519">
                <a:moveTo>
                  <a:pt x="0" y="0"/>
                </a:moveTo>
                <a:lnTo>
                  <a:pt x="1466160" y="0"/>
                </a:lnTo>
                <a:lnTo>
                  <a:pt x="1466160" y="1391519"/>
                </a:lnTo>
                <a:lnTo>
                  <a:pt x="0" y="139151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5" name="Freeform 15">
            <a:extLst>
              <a:ext uri="{FF2B5EF4-FFF2-40B4-BE49-F238E27FC236}">
                <a16:creationId xmlns:a16="http://schemas.microsoft.com/office/drawing/2014/main" id="{72269428-CD4D-0FA1-18D0-F77AB181FEFA}"/>
              </a:ext>
            </a:extLst>
          </p:cNvPr>
          <p:cNvSpPr/>
          <p:nvPr/>
        </p:nvSpPr>
        <p:spPr>
          <a:xfrm rot="6000">
            <a:off x="-506890" y="2581171"/>
            <a:ext cx="5854461" cy="4512062"/>
          </a:xfrm>
          <a:custGeom>
            <a:avLst/>
            <a:gdLst/>
            <a:ahLst/>
            <a:cxnLst/>
            <a:rect l="l" t="t" r="r" b="b"/>
            <a:pathLst>
              <a:path w="9328852" h="7189793">
                <a:moveTo>
                  <a:pt x="0" y="16260"/>
                </a:moveTo>
                <a:lnTo>
                  <a:pt x="9316332" y="0"/>
                </a:lnTo>
                <a:lnTo>
                  <a:pt x="9328852" y="7173533"/>
                </a:lnTo>
                <a:lnTo>
                  <a:pt x="12520" y="7189793"/>
                </a:lnTo>
                <a:lnTo>
                  <a:pt x="0" y="16260"/>
                </a:lnTo>
                <a:close/>
              </a:path>
            </a:pathLst>
          </a:custGeom>
          <a:blipFill>
            <a:blip r:embed="rId9"/>
            <a:stretch>
              <a:fillRect l="-6799" t="-1062" r="-15535" b="-34"/>
            </a:stretch>
          </a:blipFill>
        </p:spPr>
        <p:txBody>
          <a:bodyPr/>
          <a:lstStyle/>
          <a:p>
            <a:pPr defTabSz="609630"/>
            <a:endParaRPr lang="en-US" sz="1200">
              <a:solidFill>
                <a:prstClr val="black"/>
              </a:solidFill>
              <a:latin typeface="Calibri"/>
            </a:endParaRPr>
          </a:p>
        </p:txBody>
      </p:sp>
      <p:pic>
        <p:nvPicPr>
          <p:cNvPr id="4" name="Picture 3">
            <a:extLst>
              <a:ext uri="{FF2B5EF4-FFF2-40B4-BE49-F238E27FC236}">
                <a16:creationId xmlns:a16="http://schemas.microsoft.com/office/drawing/2014/main" id="{DC8E8A96-19BC-E6BB-04FB-2C04DF08D1F4}"/>
              </a:ext>
            </a:extLst>
          </p:cNvPr>
          <p:cNvPicPr>
            <a:picLocks noChangeAspect="1"/>
          </p:cNvPicPr>
          <p:nvPr/>
        </p:nvPicPr>
        <p:blipFill>
          <a:blip r:embed="rId10"/>
          <a:stretch>
            <a:fillRect/>
          </a:stretch>
        </p:blipFill>
        <p:spPr>
          <a:xfrm>
            <a:off x="-244172" y="-119786"/>
            <a:ext cx="3511600" cy="1457070"/>
          </a:xfrm>
          <a:prstGeom prst="rect">
            <a:avLst/>
          </a:prstGeom>
        </p:spPr>
      </p:pic>
      <p:pic>
        <p:nvPicPr>
          <p:cNvPr id="19" name="Picture 18">
            <a:extLst>
              <a:ext uri="{FF2B5EF4-FFF2-40B4-BE49-F238E27FC236}">
                <a16:creationId xmlns:a16="http://schemas.microsoft.com/office/drawing/2014/main" id="{2D3CF2CA-6604-2853-E052-067BB172DFA1}"/>
              </a:ext>
            </a:extLst>
          </p:cNvPr>
          <p:cNvPicPr>
            <a:picLocks noChangeAspect="1"/>
          </p:cNvPicPr>
          <p:nvPr/>
        </p:nvPicPr>
        <p:blipFill>
          <a:blip r:embed="rId11"/>
          <a:stretch>
            <a:fillRect/>
          </a:stretch>
        </p:blipFill>
        <p:spPr>
          <a:xfrm>
            <a:off x="2862272" y="1460508"/>
            <a:ext cx="9998307" cy="370668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0" name="TextBox 10"/>
          <p:cNvSpPr txBox="1"/>
          <p:nvPr/>
        </p:nvSpPr>
        <p:spPr>
          <a:xfrm>
            <a:off x="992964" y="2542927"/>
            <a:ext cx="10206071" cy="2769989"/>
          </a:xfrm>
          <a:prstGeom prst="rect">
            <a:avLst/>
          </a:prstGeom>
        </p:spPr>
        <p:txBody>
          <a:bodyPr lIns="0" tIns="0" rIns="0" bIns="0" rtlCol="0" anchor="t">
            <a:spAutoFit/>
          </a:bodyPr>
          <a:lstStyle/>
          <a:p>
            <a:pPr algn="just" defTabSz="609630"/>
            <a:r>
              <a:rPr lang="en-US" sz="3600">
                <a:solidFill>
                  <a:srgbClr val="000000"/>
                </a:solidFill>
                <a:latin typeface="Cambria"/>
              </a:rPr>
              <a:t>       Lớp </a:t>
            </a:r>
            <a:r>
              <a:rPr lang="en-US" sz="3600" dirty="0">
                <a:solidFill>
                  <a:srgbClr val="000000"/>
                </a:solidFill>
                <a:latin typeface="Cambria"/>
              </a:rPr>
              <a:t>Minh </a:t>
            </a:r>
            <a:r>
              <a:rPr lang="en-US" sz="3600" dirty="0" err="1">
                <a:solidFill>
                  <a:srgbClr val="000000"/>
                </a:solidFill>
                <a:latin typeface="Cambria"/>
              </a:rPr>
              <a:t>có</a:t>
            </a:r>
            <a:r>
              <a:rPr lang="en-US" sz="3600" dirty="0">
                <a:solidFill>
                  <a:srgbClr val="000000"/>
                </a:solidFill>
                <a:latin typeface="Cambria"/>
              </a:rPr>
              <a:t> </a:t>
            </a:r>
            <a:r>
              <a:rPr lang="en-US" sz="3600" dirty="0" err="1">
                <a:solidFill>
                  <a:srgbClr val="000000"/>
                </a:solidFill>
                <a:latin typeface="Cambria"/>
              </a:rPr>
              <a:t>thêm</a:t>
            </a:r>
            <a:r>
              <a:rPr lang="en-US" sz="3600" dirty="0">
                <a:solidFill>
                  <a:srgbClr val="000000"/>
                </a:solidFill>
                <a:latin typeface="Cambria"/>
              </a:rPr>
              <a:t> </a:t>
            </a:r>
            <a:r>
              <a:rPr lang="en-US" sz="3600" dirty="0" err="1">
                <a:solidFill>
                  <a:srgbClr val="000000"/>
                </a:solidFill>
                <a:latin typeface="Cambria"/>
              </a:rPr>
              <a:t>học</a:t>
            </a:r>
            <a:r>
              <a:rPr lang="en-US" sz="3600" dirty="0">
                <a:solidFill>
                  <a:srgbClr val="000000"/>
                </a:solidFill>
                <a:latin typeface="Cambria"/>
              </a:rPr>
              <a:t> </a:t>
            </a:r>
            <a:r>
              <a:rPr lang="en-US" sz="3600" dirty="0" err="1">
                <a:solidFill>
                  <a:srgbClr val="000000"/>
                </a:solidFill>
                <a:latin typeface="Cambria"/>
              </a:rPr>
              <a:t>sinh</a:t>
            </a:r>
            <a:r>
              <a:rPr lang="en-US" sz="3600" dirty="0">
                <a:solidFill>
                  <a:srgbClr val="000000"/>
                </a:solidFill>
                <a:latin typeface="Cambria"/>
              </a:rPr>
              <a:t> </a:t>
            </a:r>
            <a:r>
              <a:rPr lang="en-US" sz="3600" dirty="0" err="1">
                <a:solidFill>
                  <a:srgbClr val="000000"/>
                </a:solidFill>
                <a:latin typeface="Cambria"/>
              </a:rPr>
              <a:t>mới</a:t>
            </a:r>
            <a:r>
              <a:rPr lang="en-US" sz="3600" dirty="0">
                <a:solidFill>
                  <a:srgbClr val="000000"/>
                </a:solidFill>
                <a:latin typeface="Cambria"/>
              </a:rPr>
              <a:t>. </a:t>
            </a:r>
            <a:r>
              <a:rPr lang="en-US" sz="3600" dirty="0" err="1">
                <a:solidFill>
                  <a:srgbClr val="000000"/>
                </a:solidFill>
                <a:latin typeface="Cambria"/>
              </a:rPr>
              <a:t>Đó</a:t>
            </a:r>
            <a:r>
              <a:rPr lang="en-US" sz="3600" dirty="0">
                <a:solidFill>
                  <a:srgbClr val="000000"/>
                </a:solidFill>
                <a:latin typeface="Cambria"/>
              </a:rPr>
              <a:t> </a:t>
            </a:r>
            <a:r>
              <a:rPr lang="en-US" sz="3600" dirty="0" err="1">
                <a:solidFill>
                  <a:srgbClr val="000000"/>
                </a:solidFill>
                <a:latin typeface="Cambria"/>
              </a:rPr>
              <a:t>là</a:t>
            </a:r>
            <a:r>
              <a:rPr lang="en-US" sz="3600" dirty="0">
                <a:solidFill>
                  <a:srgbClr val="000000"/>
                </a:solidFill>
                <a:latin typeface="Cambria"/>
              </a:rPr>
              <a:t> </a:t>
            </a:r>
            <a:r>
              <a:rPr lang="en-US" sz="3600" dirty="0" err="1">
                <a:solidFill>
                  <a:srgbClr val="000000"/>
                </a:solidFill>
                <a:latin typeface="Cambria"/>
              </a:rPr>
              <a:t>một</a:t>
            </a:r>
            <a:r>
              <a:rPr lang="en-US" sz="3600" dirty="0">
                <a:solidFill>
                  <a:srgbClr val="000000"/>
                </a:solidFill>
                <a:latin typeface="Cambria"/>
              </a:rPr>
              <a:t> </a:t>
            </a:r>
            <a:r>
              <a:rPr lang="en-US" sz="3600" dirty="0" err="1">
                <a:solidFill>
                  <a:srgbClr val="000000"/>
                </a:solidFill>
                <a:latin typeface="Cambria"/>
              </a:rPr>
              <a:t>bạn</a:t>
            </a:r>
            <a:r>
              <a:rPr lang="en-US" sz="3600" dirty="0">
                <a:solidFill>
                  <a:srgbClr val="000000"/>
                </a:solidFill>
                <a:latin typeface="Cambria"/>
              </a:rPr>
              <a:t> </a:t>
            </a:r>
            <a:r>
              <a:rPr lang="en-US" sz="3600" dirty="0" err="1">
                <a:solidFill>
                  <a:srgbClr val="000000"/>
                </a:solidFill>
                <a:latin typeface="Cambria"/>
              </a:rPr>
              <a:t>gái</a:t>
            </a:r>
            <a:r>
              <a:rPr lang="en-US" sz="3600" dirty="0">
                <a:solidFill>
                  <a:srgbClr val="000000"/>
                </a:solidFill>
                <a:latin typeface="Cambria"/>
              </a:rPr>
              <a:t> </a:t>
            </a:r>
            <a:r>
              <a:rPr lang="en-US" sz="3600" dirty="0" err="1">
                <a:solidFill>
                  <a:srgbClr val="000000"/>
                </a:solidFill>
                <a:latin typeface="Cambria"/>
              </a:rPr>
              <a:t>có</a:t>
            </a:r>
            <a:r>
              <a:rPr lang="en-US" sz="3600" dirty="0">
                <a:solidFill>
                  <a:srgbClr val="000000"/>
                </a:solidFill>
                <a:latin typeface="Cambria"/>
              </a:rPr>
              <a:t> </a:t>
            </a:r>
            <a:r>
              <a:rPr lang="en-US" sz="3600" dirty="0" err="1">
                <a:solidFill>
                  <a:srgbClr val="000000"/>
                </a:solidFill>
                <a:latin typeface="Cambria"/>
              </a:rPr>
              <a:t>cái</a:t>
            </a:r>
            <a:r>
              <a:rPr lang="en-US" sz="3600" dirty="0">
                <a:solidFill>
                  <a:srgbClr val="000000"/>
                </a:solidFill>
                <a:latin typeface="Cambria"/>
              </a:rPr>
              <a:t> </a:t>
            </a:r>
            <a:r>
              <a:rPr lang="en-US" sz="3600" dirty="0" err="1">
                <a:solidFill>
                  <a:srgbClr val="000000"/>
                </a:solidFill>
                <a:latin typeface="Cambria"/>
              </a:rPr>
              <a:t>tên</a:t>
            </a:r>
            <a:r>
              <a:rPr lang="en-US" sz="3600" dirty="0">
                <a:solidFill>
                  <a:srgbClr val="000000"/>
                </a:solidFill>
                <a:latin typeface="Cambria"/>
              </a:rPr>
              <a:t> </a:t>
            </a:r>
            <a:r>
              <a:rPr lang="en-US" sz="3600" dirty="0" err="1">
                <a:solidFill>
                  <a:srgbClr val="000000"/>
                </a:solidFill>
                <a:latin typeface="Cambria"/>
              </a:rPr>
              <a:t>rất</a:t>
            </a:r>
            <a:r>
              <a:rPr lang="en-US" sz="3600" dirty="0">
                <a:solidFill>
                  <a:srgbClr val="000000"/>
                </a:solidFill>
                <a:latin typeface="Cambria"/>
              </a:rPr>
              <a:t> </a:t>
            </a:r>
            <a:r>
              <a:rPr lang="en-US" sz="3600" dirty="0" err="1">
                <a:solidFill>
                  <a:srgbClr val="000000"/>
                </a:solidFill>
                <a:latin typeface="Cambria"/>
              </a:rPr>
              <a:t>ngộ</a:t>
            </a:r>
            <a:r>
              <a:rPr lang="en-US" sz="3600" dirty="0">
                <a:solidFill>
                  <a:srgbClr val="000000"/>
                </a:solidFill>
                <a:latin typeface="Cambria"/>
              </a:rPr>
              <a:t>: </a:t>
            </a:r>
            <a:r>
              <a:rPr lang="en-US" sz="3600" dirty="0" err="1">
                <a:solidFill>
                  <a:srgbClr val="000000"/>
                </a:solidFill>
                <a:latin typeface="Cambria"/>
              </a:rPr>
              <a:t>Thi</a:t>
            </a:r>
            <a:r>
              <a:rPr lang="en-US" sz="3600" dirty="0">
                <a:solidFill>
                  <a:srgbClr val="000000"/>
                </a:solidFill>
                <a:latin typeface="Cambria"/>
              </a:rPr>
              <a:t> Ca. </a:t>
            </a:r>
            <a:r>
              <a:rPr lang="en-US" sz="3600" dirty="0" err="1">
                <a:solidFill>
                  <a:srgbClr val="000000"/>
                </a:solidFill>
                <a:latin typeface="Cambria"/>
              </a:rPr>
              <a:t>Cô</a:t>
            </a:r>
            <a:r>
              <a:rPr lang="en-US" sz="3600" dirty="0">
                <a:solidFill>
                  <a:srgbClr val="000000"/>
                </a:solidFill>
                <a:latin typeface="Cambria"/>
              </a:rPr>
              <a:t> </a:t>
            </a:r>
            <a:r>
              <a:rPr lang="en-US" sz="3600" dirty="0" err="1">
                <a:solidFill>
                  <a:srgbClr val="000000"/>
                </a:solidFill>
                <a:latin typeface="Cambria"/>
              </a:rPr>
              <a:t>giáo</a:t>
            </a:r>
            <a:r>
              <a:rPr lang="en-US" sz="3600" dirty="0">
                <a:solidFill>
                  <a:srgbClr val="000000"/>
                </a:solidFill>
                <a:latin typeface="Cambria"/>
              </a:rPr>
              <a:t> </a:t>
            </a:r>
            <a:r>
              <a:rPr lang="en-US" sz="3600" dirty="0" err="1">
                <a:solidFill>
                  <a:srgbClr val="000000"/>
                </a:solidFill>
                <a:latin typeface="Cambria"/>
              </a:rPr>
              <a:t>xếp</a:t>
            </a:r>
            <a:r>
              <a:rPr lang="en-US" sz="3600" dirty="0">
                <a:solidFill>
                  <a:srgbClr val="000000"/>
                </a:solidFill>
                <a:latin typeface="Cambria"/>
              </a:rPr>
              <a:t> </a:t>
            </a:r>
            <a:r>
              <a:rPr lang="en-US" sz="3600" dirty="0" err="1">
                <a:solidFill>
                  <a:srgbClr val="000000"/>
                </a:solidFill>
                <a:latin typeface="Cambria"/>
              </a:rPr>
              <a:t>Thi</a:t>
            </a:r>
            <a:r>
              <a:rPr lang="en-US" sz="3600" dirty="0">
                <a:solidFill>
                  <a:srgbClr val="000000"/>
                </a:solidFill>
                <a:latin typeface="Cambria"/>
              </a:rPr>
              <a:t> Ca </a:t>
            </a:r>
            <a:r>
              <a:rPr lang="en-US" sz="3600" dirty="0" err="1">
                <a:solidFill>
                  <a:srgbClr val="000000"/>
                </a:solidFill>
                <a:latin typeface="Cambria"/>
              </a:rPr>
              <a:t>ngồi</a:t>
            </a:r>
            <a:r>
              <a:rPr lang="en-US" sz="3600" dirty="0">
                <a:solidFill>
                  <a:srgbClr val="000000"/>
                </a:solidFill>
                <a:latin typeface="Cambria"/>
              </a:rPr>
              <a:t> </a:t>
            </a:r>
            <a:r>
              <a:rPr lang="en-US" sz="3600" dirty="0" err="1">
                <a:solidFill>
                  <a:srgbClr val="000000"/>
                </a:solidFill>
                <a:latin typeface="Cambria"/>
              </a:rPr>
              <a:t>ngay</a:t>
            </a:r>
            <a:r>
              <a:rPr lang="en-US" sz="3600" dirty="0">
                <a:solidFill>
                  <a:srgbClr val="000000"/>
                </a:solidFill>
                <a:latin typeface="Cambria"/>
              </a:rPr>
              <a:t> </a:t>
            </a:r>
            <a:r>
              <a:rPr lang="en-US" sz="3600" dirty="0" err="1">
                <a:solidFill>
                  <a:srgbClr val="000000"/>
                </a:solidFill>
                <a:latin typeface="Cambria"/>
              </a:rPr>
              <a:t>cạnh</a:t>
            </a:r>
            <a:r>
              <a:rPr lang="en-US" sz="3600" dirty="0">
                <a:solidFill>
                  <a:srgbClr val="000000"/>
                </a:solidFill>
                <a:latin typeface="Cambria"/>
              </a:rPr>
              <a:t> Minh. Minh </a:t>
            </a:r>
            <a:r>
              <a:rPr lang="en-US" sz="3600" dirty="0" err="1">
                <a:solidFill>
                  <a:srgbClr val="000000"/>
                </a:solidFill>
                <a:latin typeface="Cambria"/>
              </a:rPr>
              <a:t>tò</a:t>
            </a:r>
            <a:r>
              <a:rPr lang="en-US" sz="3600" dirty="0">
                <a:solidFill>
                  <a:srgbClr val="000000"/>
                </a:solidFill>
                <a:latin typeface="Cambria"/>
              </a:rPr>
              <a:t> </a:t>
            </a:r>
            <a:r>
              <a:rPr lang="en-US" sz="3600" dirty="0" err="1">
                <a:solidFill>
                  <a:srgbClr val="000000"/>
                </a:solidFill>
                <a:latin typeface="Cambria"/>
              </a:rPr>
              <a:t>mò</a:t>
            </a:r>
            <a:r>
              <a:rPr lang="en-US" sz="3600" dirty="0">
                <a:solidFill>
                  <a:srgbClr val="000000"/>
                </a:solidFill>
                <a:latin typeface="Cambria"/>
              </a:rPr>
              <a:t> </a:t>
            </a:r>
            <a:r>
              <a:rPr lang="en-US" sz="3600" dirty="0" err="1">
                <a:solidFill>
                  <a:srgbClr val="000000"/>
                </a:solidFill>
                <a:latin typeface="Cambria"/>
              </a:rPr>
              <a:t>ngó</a:t>
            </a:r>
            <a:r>
              <a:rPr lang="en-US" sz="3600" dirty="0">
                <a:solidFill>
                  <a:srgbClr val="000000"/>
                </a:solidFill>
                <a:latin typeface="Cambria"/>
              </a:rPr>
              <a:t> </a:t>
            </a:r>
            <a:r>
              <a:rPr lang="en-US" sz="3600" dirty="0" err="1">
                <a:solidFill>
                  <a:srgbClr val="000000"/>
                </a:solidFill>
                <a:latin typeface="Cambria"/>
              </a:rPr>
              <a:t>mái</a:t>
            </a:r>
            <a:r>
              <a:rPr lang="en-US" sz="3600" dirty="0">
                <a:solidFill>
                  <a:srgbClr val="000000"/>
                </a:solidFill>
                <a:latin typeface="Cambria"/>
              </a:rPr>
              <a:t> </a:t>
            </a:r>
            <a:r>
              <a:rPr lang="en-US" sz="3600" dirty="0" err="1">
                <a:solidFill>
                  <a:srgbClr val="000000"/>
                </a:solidFill>
                <a:latin typeface="Cambria"/>
              </a:rPr>
              <a:t>tóc</a:t>
            </a:r>
            <a:r>
              <a:rPr lang="en-US" sz="3600" dirty="0">
                <a:solidFill>
                  <a:srgbClr val="000000"/>
                </a:solidFill>
                <a:latin typeface="Cambria"/>
              </a:rPr>
              <a:t> </a:t>
            </a:r>
            <a:r>
              <a:rPr lang="en-US" sz="3600" dirty="0" err="1">
                <a:solidFill>
                  <a:srgbClr val="000000"/>
                </a:solidFill>
                <a:latin typeface="Cambria"/>
              </a:rPr>
              <a:t>xù</a:t>
            </a:r>
            <a:r>
              <a:rPr lang="en-US" sz="3600" dirty="0">
                <a:solidFill>
                  <a:srgbClr val="000000"/>
                </a:solidFill>
                <a:latin typeface="Cambria"/>
              </a:rPr>
              <a:t> </a:t>
            </a:r>
            <a:r>
              <a:rPr lang="en-US" sz="3600" err="1">
                <a:solidFill>
                  <a:srgbClr val="000000"/>
                </a:solidFill>
                <a:latin typeface="Cambria"/>
              </a:rPr>
              <a:t>lông</a:t>
            </a:r>
            <a:r>
              <a:rPr lang="en-US" sz="3600">
                <a:solidFill>
                  <a:srgbClr val="000000"/>
                </a:solidFill>
                <a:latin typeface="Cambria"/>
              </a:rPr>
              <a:t> nhím </a:t>
            </a:r>
            <a:r>
              <a:rPr lang="en-US" sz="3600" dirty="0" err="1">
                <a:solidFill>
                  <a:srgbClr val="000000"/>
                </a:solidFill>
                <a:latin typeface="Cambria"/>
              </a:rPr>
              <a:t>của</a:t>
            </a:r>
            <a:r>
              <a:rPr lang="en-US" sz="3600" dirty="0">
                <a:solidFill>
                  <a:srgbClr val="000000"/>
                </a:solidFill>
                <a:latin typeface="Cambria"/>
              </a:rPr>
              <a:t> </a:t>
            </a:r>
            <a:r>
              <a:rPr lang="en-US" sz="3600" dirty="0" err="1">
                <a:solidFill>
                  <a:srgbClr val="000000"/>
                </a:solidFill>
                <a:latin typeface="Cambria"/>
              </a:rPr>
              <a:t>bạn</a:t>
            </a:r>
            <a:r>
              <a:rPr lang="en-US" sz="3600" dirty="0">
                <a:solidFill>
                  <a:srgbClr val="000000"/>
                </a:solidFill>
                <a:latin typeface="Cambria"/>
              </a:rPr>
              <a:t>, </a:t>
            </a:r>
            <a:r>
              <a:rPr lang="en-US" sz="3600" dirty="0" err="1">
                <a:solidFill>
                  <a:srgbClr val="000000"/>
                </a:solidFill>
                <a:latin typeface="Cambria"/>
              </a:rPr>
              <a:t>định</a:t>
            </a:r>
            <a:r>
              <a:rPr lang="en-US" sz="3600" dirty="0">
                <a:solidFill>
                  <a:srgbClr val="000000"/>
                </a:solidFill>
                <a:latin typeface="Cambria"/>
              </a:rPr>
              <a:t> </a:t>
            </a:r>
            <a:r>
              <a:rPr lang="en-US" sz="3600" dirty="0" err="1">
                <a:solidFill>
                  <a:srgbClr val="000000"/>
                </a:solidFill>
                <a:latin typeface="Cambria"/>
              </a:rPr>
              <a:t>bụng</a:t>
            </a:r>
            <a:r>
              <a:rPr lang="en-US" sz="3600" dirty="0">
                <a:solidFill>
                  <a:srgbClr val="000000"/>
                </a:solidFill>
                <a:latin typeface="Cambria"/>
              </a:rPr>
              <a:t> </a:t>
            </a:r>
            <a:r>
              <a:rPr lang="en-US" sz="3600" dirty="0" err="1">
                <a:solidFill>
                  <a:srgbClr val="000000"/>
                </a:solidFill>
                <a:latin typeface="Cambria"/>
              </a:rPr>
              <a:t>sẽ</a:t>
            </a:r>
            <a:r>
              <a:rPr lang="en-US" sz="3600" dirty="0">
                <a:solidFill>
                  <a:srgbClr val="000000"/>
                </a:solidFill>
                <a:latin typeface="Cambria"/>
              </a:rPr>
              <a:t> </a:t>
            </a:r>
            <a:r>
              <a:rPr lang="en-US" sz="3600" dirty="0" err="1">
                <a:solidFill>
                  <a:srgbClr val="000000"/>
                </a:solidFill>
                <a:latin typeface="Cambria"/>
              </a:rPr>
              <a:t>làm</a:t>
            </a:r>
            <a:r>
              <a:rPr lang="en-US" sz="3600" dirty="0">
                <a:solidFill>
                  <a:srgbClr val="000000"/>
                </a:solidFill>
                <a:latin typeface="Cambria"/>
              </a:rPr>
              <a:t> </a:t>
            </a:r>
            <a:r>
              <a:rPr lang="en-US" sz="3600" dirty="0" err="1">
                <a:solidFill>
                  <a:srgbClr val="000000"/>
                </a:solidFill>
                <a:latin typeface="Cambria"/>
              </a:rPr>
              <a:t>quen</a:t>
            </a:r>
            <a:r>
              <a:rPr lang="en-US" sz="3600" dirty="0">
                <a:solidFill>
                  <a:srgbClr val="000000"/>
                </a:solidFill>
                <a:latin typeface="Cambria"/>
              </a:rPr>
              <a:t> </a:t>
            </a:r>
            <a:r>
              <a:rPr lang="en-US" sz="3600" dirty="0" err="1">
                <a:solidFill>
                  <a:srgbClr val="000000"/>
                </a:solidFill>
                <a:latin typeface="Cambria"/>
              </a:rPr>
              <a:t>với</a:t>
            </a:r>
            <a:r>
              <a:rPr lang="en-US" sz="3600" dirty="0">
                <a:solidFill>
                  <a:srgbClr val="000000"/>
                </a:solidFill>
                <a:latin typeface="Cambria"/>
              </a:rPr>
              <a:t> “</a:t>
            </a:r>
            <a:r>
              <a:rPr lang="en-US" sz="3600" dirty="0" err="1">
                <a:solidFill>
                  <a:srgbClr val="000000"/>
                </a:solidFill>
                <a:latin typeface="Cambria"/>
              </a:rPr>
              <a:t>người</a:t>
            </a:r>
            <a:r>
              <a:rPr lang="en-US" sz="3600" dirty="0">
                <a:solidFill>
                  <a:srgbClr val="000000"/>
                </a:solidFill>
                <a:latin typeface="Cambria"/>
              </a:rPr>
              <a:t> </a:t>
            </a:r>
            <a:r>
              <a:rPr lang="en-US" sz="3600" dirty="0" err="1">
                <a:solidFill>
                  <a:srgbClr val="000000"/>
                </a:solidFill>
                <a:latin typeface="Cambria"/>
              </a:rPr>
              <a:t>hàng</a:t>
            </a:r>
            <a:r>
              <a:rPr lang="en-US" sz="3600" dirty="0">
                <a:solidFill>
                  <a:srgbClr val="000000"/>
                </a:solidFill>
                <a:latin typeface="Cambria"/>
              </a:rPr>
              <a:t> </a:t>
            </a:r>
            <a:r>
              <a:rPr lang="en-US" sz="3600" dirty="0" err="1">
                <a:solidFill>
                  <a:srgbClr val="000000"/>
                </a:solidFill>
                <a:latin typeface="Cambria"/>
              </a:rPr>
              <a:t>xóm</a:t>
            </a:r>
            <a:r>
              <a:rPr lang="en-US" sz="3600" dirty="0">
                <a:solidFill>
                  <a:srgbClr val="000000"/>
                </a:solidFill>
                <a:latin typeface="Cambria"/>
              </a:rPr>
              <a:t>” </a:t>
            </a:r>
            <a:r>
              <a:rPr lang="en-US" sz="3600" dirty="0" err="1">
                <a:solidFill>
                  <a:srgbClr val="000000"/>
                </a:solidFill>
                <a:latin typeface="Cambria"/>
              </a:rPr>
              <a:t>mới</a:t>
            </a:r>
            <a:r>
              <a:rPr lang="en-US" sz="3600" dirty="0">
                <a:solidFill>
                  <a:srgbClr val="000000"/>
                </a:solidFill>
                <a:latin typeface="Cambria"/>
              </a:rPr>
              <a:t> </a:t>
            </a:r>
            <a:r>
              <a:rPr lang="en-US" sz="3600" dirty="0" err="1">
                <a:solidFill>
                  <a:srgbClr val="000000"/>
                </a:solidFill>
                <a:latin typeface="Cambria"/>
              </a:rPr>
              <a:t>thật</a:t>
            </a:r>
            <a:r>
              <a:rPr lang="en-US" sz="3600" dirty="0">
                <a:solidFill>
                  <a:srgbClr val="000000"/>
                </a:solidFill>
                <a:latin typeface="Cambria"/>
              </a:rPr>
              <a:t> </a:t>
            </a:r>
            <a:r>
              <a:rPr lang="en-US" sz="3600" dirty="0" err="1">
                <a:solidFill>
                  <a:srgbClr val="000000"/>
                </a:solidFill>
                <a:latin typeface="Cambria"/>
              </a:rPr>
              <a:t>vui</a:t>
            </a:r>
            <a:r>
              <a:rPr lang="en-US" sz="3600" dirty="0">
                <a:solidFill>
                  <a:srgbClr val="000000"/>
                </a:solidFill>
                <a:latin typeface="Cambria"/>
              </a:rPr>
              <a:t> </a:t>
            </a:r>
            <a:r>
              <a:rPr lang="en-US" sz="3600" err="1">
                <a:solidFill>
                  <a:srgbClr val="000000"/>
                </a:solidFill>
                <a:latin typeface="Cambria"/>
              </a:rPr>
              <a:t>vẻ</a:t>
            </a:r>
            <a:r>
              <a:rPr lang="en-US" sz="3600">
                <a:solidFill>
                  <a:srgbClr val="000000"/>
                </a:solidFill>
                <a:latin typeface="Cambria"/>
              </a:rPr>
              <a:t>.</a:t>
            </a:r>
            <a:endParaRPr lang="en-US" sz="3600" dirty="0">
              <a:solidFill>
                <a:srgbClr val="000000"/>
              </a:solidFill>
              <a:latin typeface="Cambria"/>
            </a:endParaRPr>
          </a:p>
        </p:txBody>
      </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
        <p:nvSpPr>
          <p:cNvPr id="12" name="TextBox 11">
            <a:extLst>
              <a:ext uri="{FF2B5EF4-FFF2-40B4-BE49-F238E27FC236}">
                <a16:creationId xmlns:a16="http://schemas.microsoft.com/office/drawing/2014/main" id="{06DF8305-7A79-A889-5E0E-CCDE2334525D}"/>
              </a:ext>
            </a:extLst>
          </p:cNvPr>
          <p:cNvSpPr txBox="1"/>
          <p:nvPr/>
        </p:nvSpPr>
        <p:spPr>
          <a:xfrm>
            <a:off x="1612232" y="1588619"/>
            <a:ext cx="2622884" cy="707886"/>
          </a:xfrm>
          <a:prstGeom prst="rect">
            <a:avLst/>
          </a:prstGeom>
          <a:noFill/>
        </p:spPr>
        <p:txBody>
          <a:bodyPr wrap="square">
            <a:spAutoFit/>
          </a:bodyPr>
          <a:lstStyle/>
          <a:p>
            <a:r>
              <a:rPr lang="en-US" sz="4000" b="1">
                <a:solidFill>
                  <a:srgbClr val="FF0000"/>
                </a:solidFill>
                <a:latin typeface="Cambria"/>
              </a:rPr>
              <a:t>Đoạn 1:</a:t>
            </a:r>
            <a:endParaRPr lang="en-US" sz="4000" b="1">
              <a:solidFill>
                <a:srgbClr val="FF0000"/>
              </a:solidFill>
            </a:endParaRPr>
          </a:p>
        </p:txBody>
      </p:sp>
    </p:spTree>
    <p:extLst>
      <p:ext uri="{BB962C8B-B14F-4D97-AF65-F5344CB8AC3E}">
        <p14:creationId xmlns:p14="http://schemas.microsoft.com/office/powerpoint/2010/main" val="20496755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245073" y="1248634"/>
            <a:ext cx="6109347" cy="702244"/>
          </a:xfrm>
          <a:prstGeom prst="rect">
            <a:avLst/>
          </a:prstGeom>
        </p:spPr>
        <p:txBody>
          <a:bodyPr wrap="square" lIns="0" tIns="0" rIns="0" bIns="0" rtlCol="0" anchor="t">
            <a:spAutoFit/>
          </a:bodyPr>
          <a:lstStyle/>
          <a:p>
            <a:pPr algn="ctr" defTabSz="609630">
              <a:lnSpc>
                <a:spcPts val="5334"/>
              </a:lnSpc>
              <a:spcBef>
                <a:spcPct val="0"/>
              </a:spcBef>
            </a:pPr>
            <a:r>
              <a:rPr lang="en-US" sz="6600" b="1" spc="267" dirty="0">
                <a:solidFill>
                  <a:srgbClr val="C3113D"/>
                </a:solidFill>
                <a:latin typeface="Cambria" panose="02040503050406030204" pitchFamily="18" charset="0"/>
                <a:ea typeface="Cambria" panose="02040503050406030204" pitchFamily="18" charset="0"/>
              </a:rPr>
              <a:t>ĐỌC TỪ KHÓ</a:t>
            </a:r>
          </a:p>
        </p:txBody>
      </p:sp>
      <p:grpSp>
        <p:nvGrpSpPr>
          <p:cNvPr id="23" name="Group 22">
            <a:extLst>
              <a:ext uri="{FF2B5EF4-FFF2-40B4-BE49-F238E27FC236}">
                <a16:creationId xmlns:a16="http://schemas.microsoft.com/office/drawing/2014/main" id="{745EE7D6-3F70-5431-04B3-C8B3DB4E6C1B}"/>
              </a:ext>
            </a:extLst>
          </p:cNvPr>
          <p:cNvGrpSpPr/>
          <p:nvPr/>
        </p:nvGrpSpPr>
        <p:grpSpPr>
          <a:xfrm>
            <a:off x="3639448" y="2972148"/>
            <a:ext cx="5320595" cy="890260"/>
            <a:chOff x="685801" y="2930212"/>
            <a:chExt cx="5320595" cy="890260"/>
          </a:xfrm>
        </p:grpSpPr>
        <p:grpSp>
          <p:nvGrpSpPr>
            <p:cNvPr id="4" name="Group 4"/>
            <p:cNvGrpSpPr/>
            <p:nvPr/>
          </p:nvGrpSpPr>
          <p:grpSpPr>
            <a:xfrm>
              <a:off x="685801" y="2930212"/>
              <a:ext cx="5320595" cy="890260"/>
              <a:chOff x="0" y="0"/>
              <a:chExt cx="6990895" cy="1169740"/>
            </a:xfrm>
          </p:grpSpPr>
          <p:sp>
            <p:nvSpPr>
              <p:cNvPr id="5" name="Freeform 5"/>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txBody>
              <a:bodyPr/>
              <a:lstStyle/>
              <a:p>
                <a:pPr defTabSz="609630"/>
                <a:endParaRPr lang="en-US" sz="2000">
                  <a:solidFill>
                    <a:prstClr val="black"/>
                  </a:solidFill>
                  <a:latin typeface="Calibri"/>
                </a:endParaRPr>
              </a:p>
            </p:txBody>
          </p:sp>
          <p:sp>
            <p:nvSpPr>
              <p:cNvPr id="6" name="Freeform 6"/>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1" y="1167200"/>
                    </a:cubicBezTo>
                    <a:cubicBezTo>
                      <a:pt x="6560470" y="1162120"/>
                      <a:pt x="6200141" y="1168470"/>
                      <a:pt x="5845271" y="1163390"/>
                    </a:cubicBezTo>
                    <a:cubicBezTo>
                      <a:pt x="5632349" y="1159580"/>
                      <a:pt x="5424887" y="1162120"/>
                      <a:pt x="5211965" y="1159580"/>
                    </a:cubicBezTo>
                    <a:cubicBezTo>
                      <a:pt x="5113693" y="1158310"/>
                      <a:pt x="5015422" y="1157040"/>
                      <a:pt x="4917150" y="1155770"/>
                    </a:cubicBezTo>
                    <a:cubicBezTo>
                      <a:pt x="4857095"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9"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1" y="2540"/>
                      <a:pt x="4687849" y="2540"/>
                    </a:cubicBezTo>
                    <a:cubicBezTo>
                      <a:pt x="4911690" y="1270"/>
                      <a:pt x="5130072" y="0"/>
                      <a:pt x="5353913" y="0"/>
                    </a:cubicBezTo>
                    <a:cubicBezTo>
                      <a:pt x="5446725" y="0"/>
                      <a:pt x="5544996" y="2540"/>
                      <a:pt x="5637808" y="2540"/>
                    </a:cubicBezTo>
                    <a:cubicBezTo>
                      <a:pt x="5894407" y="3810"/>
                      <a:pt x="6156464" y="5080"/>
                      <a:pt x="6413063" y="7620"/>
                    </a:cubicBezTo>
                    <a:cubicBezTo>
                      <a:pt x="6549552" y="8890"/>
                      <a:pt x="6686040" y="12700"/>
                      <a:pt x="6822528" y="16510"/>
                    </a:cubicBezTo>
                    <a:cubicBezTo>
                      <a:pt x="6855286" y="16510"/>
                      <a:pt x="6888043" y="16510"/>
                      <a:pt x="6915341"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6"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7"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4" y="1148150"/>
                      <a:pt x="6625985" y="1150690"/>
                      <a:pt x="6844366" y="1151960"/>
                    </a:cubicBezTo>
                    <a:cubicBezTo>
                      <a:pt x="6926260" y="1151960"/>
                      <a:pt x="6952795" y="1150690"/>
                      <a:pt x="6973115" y="1150690"/>
                    </a:cubicBezTo>
                    <a:close/>
                  </a:path>
                </a:pathLst>
              </a:custGeom>
              <a:solidFill>
                <a:srgbClr val="FFFFFF"/>
              </a:solidFill>
            </p:spPr>
            <p:txBody>
              <a:bodyPr/>
              <a:lstStyle/>
              <a:p>
                <a:pPr defTabSz="609630"/>
                <a:endParaRPr lang="en-US" sz="2000">
                  <a:solidFill>
                    <a:prstClr val="black"/>
                  </a:solidFill>
                  <a:latin typeface="Calibri"/>
                </a:endParaRPr>
              </a:p>
            </p:txBody>
          </p:sp>
        </p:grpSp>
        <p:sp>
          <p:nvSpPr>
            <p:cNvPr id="16" name="TextBox 16"/>
            <p:cNvSpPr txBox="1"/>
            <p:nvPr/>
          </p:nvSpPr>
          <p:spPr>
            <a:xfrm>
              <a:off x="962942" y="3121342"/>
              <a:ext cx="4766311" cy="515077"/>
            </a:xfrm>
            <a:prstGeom prst="rect">
              <a:avLst/>
            </a:prstGeom>
          </p:spPr>
          <p:txBody>
            <a:bodyPr lIns="0" tIns="0" rIns="0" bIns="0" rtlCol="0" anchor="t">
              <a:spAutoFit/>
            </a:bodyPr>
            <a:lstStyle/>
            <a:p>
              <a:pPr algn="ctr" defTabSz="609630">
                <a:lnSpc>
                  <a:spcPts val="3920"/>
                </a:lnSpc>
                <a:spcBef>
                  <a:spcPct val="0"/>
                </a:spcBef>
              </a:pPr>
              <a:r>
                <a:rPr lang="en-US" sz="4800" spc="65" dirty="0" err="1">
                  <a:solidFill>
                    <a:srgbClr val="06605A"/>
                  </a:solidFill>
                  <a:latin typeface="Cambria Bold"/>
                </a:rPr>
                <a:t>xù</a:t>
              </a:r>
              <a:r>
                <a:rPr lang="en-US" sz="4800" spc="65" dirty="0">
                  <a:solidFill>
                    <a:srgbClr val="06605A"/>
                  </a:solidFill>
                  <a:latin typeface="Cambria Bold"/>
                </a:rPr>
                <a:t> </a:t>
              </a:r>
              <a:r>
                <a:rPr lang="en-US" sz="4800" spc="65" dirty="0" err="1">
                  <a:solidFill>
                    <a:srgbClr val="06605A"/>
                  </a:solidFill>
                  <a:latin typeface="Cambria Bold"/>
                </a:rPr>
                <a:t>lông</a:t>
              </a:r>
              <a:r>
                <a:rPr lang="en-US" sz="4800" spc="65" dirty="0">
                  <a:solidFill>
                    <a:srgbClr val="06605A"/>
                  </a:solidFill>
                  <a:latin typeface="Cambria Bold"/>
                </a:rPr>
                <a:t> </a:t>
              </a:r>
              <a:r>
                <a:rPr lang="en-US" sz="4800" spc="65" dirty="0" err="1">
                  <a:solidFill>
                    <a:srgbClr val="06605A"/>
                  </a:solidFill>
                  <a:latin typeface="Cambria Bold"/>
                </a:rPr>
                <a:t>nhím</a:t>
              </a:r>
              <a:endParaRPr lang="en-US" sz="4800" spc="65" dirty="0">
                <a:solidFill>
                  <a:srgbClr val="06605A"/>
                </a:solidFill>
                <a:latin typeface="Cambria Bold"/>
              </a:endParaRPr>
            </a:p>
          </p:txBody>
        </p:sp>
      </p:grpSp>
      <p:sp>
        <p:nvSpPr>
          <p:cNvPr id="19" name="Freeform 19"/>
          <p:cNvSpPr/>
          <p:nvPr/>
        </p:nvSpPr>
        <p:spPr>
          <a:xfrm rot="-894192">
            <a:off x="-179481" y="93610"/>
            <a:ext cx="1692267" cy="932285"/>
          </a:xfrm>
          <a:custGeom>
            <a:avLst/>
            <a:gdLst/>
            <a:ahLst/>
            <a:cxnLst/>
            <a:rect l="l" t="t" r="r" b="b"/>
            <a:pathLst>
              <a:path w="2538400" h="1398428">
                <a:moveTo>
                  <a:pt x="0" y="0"/>
                </a:moveTo>
                <a:lnTo>
                  <a:pt x="2538400" y="0"/>
                </a:lnTo>
                <a:lnTo>
                  <a:pt x="2538400" y="1398427"/>
                </a:lnTo>
                <a:lnTo>
                  <a:pt x="0" y="1398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11046564" y="2123825"/>
            <a:ext cx="919274" cy="1696647"/>
          </a:xfrm>
          <a:custGeom>
            <a:avLst/>
            <a:gdLst/>
            <a:ahLst/>
            <a:cxnLst/>
            <a:rect l="l" t="t" r="r" b="b"/>
            <a:pathLst>
              <a:path w="1378911" h="2544970">
                <a:moveTo>
                  <a:pt x="0" y="0"/>
                </a:moveTo>
                <a:lnTo>
                  <a:pt x="1378910" y="0"/>
                </a:lnTo>
                <a:lnTo>
                  <a:pt x="1378910" y="2544970"/>
                </a:lnTo>
                <a:lnTo>
                  <a:pt x="0" y="25449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0" name="TextBox 10"/>
          <p:cNvSpPr txBox="1"/>
          <p:nvPr/>
        </p:nvSpPr>
        <p:spPr>
          <a:xfrm>
            <a:off x="725949" y="1883458"/>
            <a:ext cx="10780295" cy="4308872"/>
          </a:xfrm>
          <a:prstGeom prst="rect">
            <a:avLst/>
          </a:prstGeom>
        </p:spPr>
        <p:txBody>
          <a:bodyPr wrap="square" lIns="0" tIns="0" rIns="0" bIns="0" rtlCol="0" anchor="t">
            <a:spAutoFit/>
          </a:bodyPr>
          <a:lstStyle/>
          <a:p>
            <a:pPr algn="just" defTabSz="609630"/>
            <a:r>
              <a:rPr lang="en-US" sz="2800">
                <a:solidFill>
                  <a:srgbClr val="000000"/>
                </a:solidFill>
                <a:latin typeface="Cambria"/>
              </a:rPr>
              <a:t>       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algn="just" defTabSz="609630"/>
            <a:r>
              <a:rPr lang="en-US" sz="2800">
                <a:solidFill>
                  <a:srgbClr val="000000"/>
                </a:solidFill>
                <a:latin typeface="Cambria"/>
              </a:rPr>
              <a:t> – Bạn xê ra chút coi! Đụng tay mình rồi nè!</a:t>
            </a:r>
          </a:p>
          <a:p>
            <a:pPr algn="just" defTabSz="609630"/>
            <a:r>
              <a:rPr lang="en-US" sz="2800">
                <a:solidFill>
                  <a:srgbClr val="000000"/>
                </a:solidFill>
                <a:latin typeface="Cambria"/>
              </a:rPr>
              <a:t>Tới lần thứ tư, Minh lấy phấn kẻ một đường chia đôi mặt bàn:</a:t>
            </a:r>
          </a:p>
          <a:p>
            <a:pPr algn="just" defTabSz="609630"/>
            <a:r>
              <a:rPr lang="en-US" sz="2800">
                <a:solidFill>
                  <a:srgbClr val="000000"/>
                </a:solidFill>
                <a:latin typeface="Cambria"/>
              </a:rPr>
              <a:t> – Đây là ranh giới. Bạn không được để tay thò qua chỗ mình nhé!</a:t>
            </a:r>
          </a:p>
          <a:p>
            <a:pPr algn="just" defTabSz="609630"/>
            <a:r>
              <a:rPr lang="en-US" sz="2800">
                <a:solidFill>
                  <a:srgbClr val="000000"/>
                </a:solidFill>
                <a:latin typeface="Cambria"/>
              </a:rPr>
              <a:t>    Thi Ca nhìn đường phấn, gương mặt thoáng buồn. Đường ranh giới cứ thế tồn tại trên mặt bàn hết một tuần.</a:t>
            </a:r>
          </a:p>
          <a:p>
            <a:pPr algn="just" defTabSz="609630"/>
            <a:endParaRPr lang="en-US" sz="2800" dirty="0">
              <a:solidFill>
                <a:srgbClr val="000000"/>
              </a:solidFill>
              <a:latin typeface="Cambria"/>
            </a:endParaRPr>
          </a:p>
        </p:txBody>
      </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
        <p:nvSpPr>
          <p:cNvPr id="12" name="TextBox 11">
            <a:extLst>
              <a:ext uri="{FF2B5EF4-FFF2-40B4-BE49-F238E27FC236}">
                <a16:creationId xmlns:a16="http://schemas.microsoft.com/office/drawing/2014/main" id="{06DF8305-7A79-A889-5E0E-CCDE2334525D}"/>
              </a:ext>
            </a:extLst>
          </p:cNvPr>
          <p:cNvSpPr txBox="1"/>
          <p:nvPr/>
        </p:nvSpPr>
        <p:spPr>
          <a:xfrm>
            <a:off x="1296283" y="1035685"/>
            <a:ext cx="2622884" cy="707886"/>
          </a:xfrm>
          <a:prstGeom prst="rect">
            <a:avLst/>
          </a:prstGeom>
          <a:noFill/>
        </p:spPr>
        <p:txBody>
          <a:bodyPr wrap="square">
            <a:spAutoFit/>
          </a:bodyPr>
          <a:lstStyle/>
          <a:p>
            <a:r>
              <a:rPr lang="en-US" sz="4000" b="1">
                <a:solidFill>
                  <a:srgbClr val="FF0000"/>
                </a:solidFill>
                <a:latin typeface="Cambria"/>
              </a:rPr>
              <a:t>Đoạn 2:</a:t>
            </a:r>
            <a:endParaRPr lang="en-US" sz="4000" b="1">
              <a:solidFill>
                <a:srgbClr val="FF0000"/>
              </a:solidFill>
            </a:endParaRPr>
          </a:p>
        </p:txBody>
      </p:sp>
    </p:spTree>
    <p:extLst>
      <p:ext uri="{BB962C8B-B14F-4D97-AF65-F5344CB8AC3E}">
        <p14:creationId xmlns:p14="http://schemas.microsoft.com/office/powerpoint/2010/main" val="15539727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TextBox 3"/>
          <p:cNvSpPr txBox="1"/>
          <p:nvPr/>
        </p:nvSpPr>
        <p:spPr>
          <a:xfrm>
            <a:off x="3245073" y="1248634"/>
            <a:ext cx="6109347" cy="702244"/>
          </a:xfrm>
          <a:prstGeom prst="rect">
            <a:avLst/>
          </a:prstGeom>
        </p:spPr>
        <p:txBody>
          <a:bodyPr wrap="square" lIns="0" tIns="0" rIns="0" bIns="0" rtlCol="0" anchor="t">
            <a:spAutoFit/>
          </a:bodyPr>
          <a:lstStyle/>
          <a:p>
            <a:pPr algn="ctr" defTabSz="609630">
              <a:lnSpc>
                <a:spcPts val="5334"/>
              </a:lnSpc>
              <a:spcBef>
                <a:spcPct val="0"/>
              </a:spcBef>
            </a:pPr>
            <a:r>
              <a:rPr lang="en-US" sz="6600" b="1" spc="267" dirty="0">
                <a:solidFill>
                  <a:srgbClr val="C3113D"/>
                </a:solidFill>
                <a:latin typeface="Cambria" panose="02040503050406030204" pitchFamily="18" charset="0"/>
                <a:ea typeface="Cambria" panose="02040503050406030204" pitchFamily="18" charset="0"/>
              </a:rPr>
              <a:t>ĐỌC TỪ KHÓ</a:t>
            </a:r>
          </a:p>
        </p:txBody>
      </p:sp>
      <p:sp>
        <p:nvSpPr>
          <p:cNvPr id="19" name="Freeform 19"/>
          <p:cNvSpPr/>
          <p:nvPr/>
        </p:nvSpPr>
        <p:spPr>
          <a:xfrm rot="-894192">
            <a:off x="-179481" y="93610"/>
            <a:ext cx="1692267" cy="932285"/>
          </a:xfrm>
          <a:custGeom>
            <a:avLst/>
            <a:gdLst/>
            <a:ahLst/>
            <a:cxnLst/>
            <a:rect l="l" t="t" r="r" b="b"/>
            <a:pathLst>
              <a:path w="2538400" h="1398428">
                <a:moveTo>
                  <a:pt x="0" y="0"/>
                </a:moveTo>
                <a:lnTo>
                  <a:pt x="2538400" y="0"/>
                </a:lnTo>
                <a:lnTo>
                  <a:pt x="2538400" y="1398427"/>
                </a:lnTo>
                <a:lnTo>
                  <a:pt x="0" y="13984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grpSp>
        <p:nvGrpSpPr>
          <p:cNvPr id="24" name="Group 23">
            <a:extLst>
              <a:ext uri="{FF2B5EF4-FFF2-40B4-BE49-F238E27FC236}">
                <a16:creationId xmlns:a16="http://schemas.microsoft.com/office/drawing/2014/main" id="{7B69D2F7-7FBD-7FF5-0C2A-56F05C71CA9A}"/>
              </a:ext>
            </a:extLst>
          </p:cNvPr>
          <p:cNvGrpSpPr/>
          <p:nvPr/>
        </p:nvGrpSpPr>
        <p:grpSpPr>
          <a:xfrm>
            <a:off x="1493895" y="2942244"/>
            <a:ext cx="4125537" cy="890260"/>
            <a:chOff x="685801" y="3987758"/>
            <a:chExt cx="5320595" cy="890260"/>
          </a:xfrm>
        </p:grpSpPr>
        <p:grpSp>
          <p:nvGrpSpPr>
            <p:cNvPr id="7" name="Group 7"/>
            <p:cNvGrpSpPr/>
            <p:nvPr/>
          </p:nvGrpSpPr>
          <p:grpSpPr>
            <a:xfrm>
              <a:off x="685801" y="3987758"/>
              <a:ext cx="5320595" cy="890260"/>
              <a:chOff x="0" y="0"/>
              <a:chExt cx="6990895" cy="1169740"/>
            </a:xfrm>
          </p:grpSpPr>
          <p:sp>
            <p:nvSpPr>
              <p:cNvPr id="8" name="Freeform 8"/>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txBody>
              <a:bodyPr/>
              <a:lstStyle/>
              <a:p>
                <a:pPr defTabSz="609630"/>
                <a:endParaRPr lang="en-US" sz="4800">
                  <a:solidFill>
                    <a:prstClr val="black"/>
                  </a:solidFill>
                  <a:latin typeface="Calibri"/>
                </a:endParaRPr>
              </a:p>
            </p:txBody>
          </p:sp>
          <p:sp>
            <p:nvSpPr>
              <p:cNvPr id="9" name="Freeform 9"/>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1" y="1167200"/>
                    </a:cubicBezTo>
                    <a:cubicBezTo>
                      <a:pt x="6560470" y="1162120"/>
                      <a:pt x="6200141" y="1168470"/>
                      <a:pt x="5845271" y="1163390"/>
                    </a:cubicBezTo>
                    <a:cubicBezTo>
                      <a:pt x="5632349" y="1159580"/>
                      <a:pt x="5424887" y="1162120"/>
                      <a:pt x="5211965" y="1159580"/>
                    </a:cubicBezTo>
                    <a:cubicBezTo>
                      <a:pt x="5113693" y="1158310"/>
                      <a:pt x="5015422" y="1157040"/>
                      <a:pt x="4917150" y="1155770"/>
                    </a:cubicBezTo>
                    <a:cubicBezTo>
                      <a:pt x="4857095"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9"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1" y="2540"/>
                      <a:pt x="4687849" y="2540"/>
                    </a:cubicBezTo>
                    <a:cubicBezTo>
                      <a:pt x="4911690" y="1270"/>
                      <a:pt x="5130072" y="0"/>
                      <a:pt x="5353913" y="0"/>
                    </a:cubicBezTo>
                    <a:cubicBezTo>
                      <a:pt x="5446725" y="0"/>
                      <a:pt x="5544996" y="2540"/>
                      <a:pt x="5637808" y="2540"/>
                    </a:cubicBezTo>
                    <a:cubicBezTo>
                      <a:pt x="5894407" y="3810"/>
                      <a:pt x="6156464" y="5080"/>
                      <a:pt x="6413063" y="7620"/>
                    </a:cubicBezTo>
                    <a:cubicBezTo>
                      <a:pt x="6549552" y="8890"/>
                      <a:pt x="6686040" y="12700"/>
                      <a:pt x="6822528" y="16510"/>
                    </a:cubicBezTo>
                    <a:cubicBezTo>
                      <a:pt x="6855286" y="16510"/>
                      <a:pt x="6888043" y="16510"/>
                      <a:pt x="6915341"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6"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7"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4" y="1148150"/>
                      <a:pt x="6625985" y="1150690"/>
                      <a:pt x="6844366" y="1151960"/>
                    </a:cubicBezTo>
                    <a:cubicBezTo>
                      <a:pt x="6926260" y="1151960"/>
                      <a:pt x="6952795" y="1150690"/>
                      <a:pt x="6973115" y="1150690"/>
                    </a:cubicBezTo>
                    <a:close/>
                  </a:path>
                </a:pathLst>
              </a:custGeom>
              <a:solidFill>
                <a:srgbClr val="FFFFFF"/>
              </a:solidFill>
            </p:spPr>
            <p:txBody>
              <a:bodyPr/>
              <a:lstStyle/>
              <a:p>
                <a:pPr defTabSz="609630"/>
                <a:endParaRPr lang="en-US" sz="4800">
                  <a:solidFill>
                    <a:prstClr val="black"/>
                  </a:solidFill>
                  <a:latin typeface="Calibri"/>
                </a:endParaRPr>
              </a:p>
            </p:txBody>
          </p:sp>
        </p:grpSp>
        <p:sp>
          <p:nvSpPr>
            <p:cNvPr id="20" name="TextBox 20"/>
            <p:cNvSpPr txBox="1"/>
            <p:nvPr/>
          </p:nvSpPr>
          <p:spPr>
            <a:xfrm>
              <a:off x="861918" y="4205283"/>
              <a:ext cx="4766311" cy="515077"/>
            </a:xfrm>
            <a:prstGeom prst="rect">
              <a:avLst/>
            </a:prstGeom>
          </p:spPr>
          <p:txBody>
            <a:bodyPr lIns="0" tIns="0" rIns="0" bIns="0" rtlCol="0" anchor="t">
              <a:spAutoFit/>
            </a:bodyPr>
            <a:lstStyle/>
            <a:p>
              <a:pPr algn="ctr" defTabSz="609630">
                <a:lnSpc>
                  <a:spcPts val="3920"/>
                </a:lnSpc>
                <a:spcBef>
                  <a:spcPct val="0"/>
                </a:spcBef>
              </a:pPr>
              <a:r>
                <a:rPr lang="en-US" sz="4800" spc="65">
                  <a:solidFill>
                    <a:srgbClr val="06605A"/>
                  </a:solidFill>
                  <a:latin typeface="Cambria Bold"/>
                </a:rPr>
                <a:t>nắn nót</a:t>
              </a:r>
            </a:p>
          </p:txBody>
        </p:sp>
      </p:grpSp>
      <p:grpSp>
        <p:nvGrpSpPr>
          <p:cNvPr id="25" name="Group 24">
            <a:extLst>
              <a:ext uri="{FF2B5EF4-FFF2-40B4-BE49-F238E27FC236}">
                <a16:creationId xmlns:a16="http://schemas.microsoft.com/office/drawing/2014/main" id="{B0B933E7-E6F8-1D51-6167-850E0C55C3DF}"/>
              </a:ext>
            </a:extLst>
          </p:cNvPr>
          <p:cNvGrpSpPr/>
          <p:nvPr/>
        </p:nvGrpSpPr>
        <p:grpSpPr>
          <a:xfrm>
            <a:off x="6362702" y="2941760"/>
            <a:ext cx="4457700" cy="890260"/>
            <a:chOff x="685801" y="4976808"/>
            <a:chExt cx="5320595" cy="890260"/>
          </a:xfrm>
        </p:grpSpPr>
        <p:grpSp>
          <p:nvGrpSpPr>
            <p:cNvPr id="10" name="Group 10"/>
            <p:cNvGrpSpPr/>
            <p:nvPr/>
          </p:nvGrpSpPr>
          <p:grpSpPr>
            <a:xfrm>
              <a:off x="685801" y="4976808"/>
              <a:ext cx="5320595" cy="890260"/>
              <a:chOff x="0" y="0"/>
              <a:chExt cx="6990895" cy="1169740"/>
            </a:xfrm>
          </p:grpSpPr>
          <p:sp>
            <p:nvSpPr>
              <p:cNvPr id="11" name="Freeform 11"/>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txBody>
              <a:bodyPr/>
              <a:lstStyle/>
              <a:p>
                <a:pPr defTabSz="609630"/>
                <a:endParaRPr lang="en-US" sz="4800">
                  <a:solidFill>
                    <a:prstClr val="black"/>
                  </a:solidFill>
                  <a:latin typeface="Calibri"/>
                </a:endParaRPr>
              </a:p>
            </p:txBody>
          </p:sp>
          <p:sp>
            <p:nvSpPr>
              <p:cNvPr id="12" name="Freeform 12"/>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1" y="1167200"/>
                    </a:cubicBezTo>
                    <a:cubicBezTo>
                      <a:pt x="6560470" y="1162120"/>
                      <a:pt x="6200141" y="1168470"/>
                      <a:pt x="5845271" y="1163390"/>
                    </a:cubicBezTo>
                    <a:cubicBezTo>
                      <a:pt x="5632349" y="1159580"/>
                      <a:pt x="5424887" y="1162120"/>
                      <a:pt x="5211965" y="1159580"/>
                    </a:cubicBezTo>
                    <a:cubicBezTo>
                      <a:pt x="5113693" y="1158310"/>
                      <a:pt x="5015422" y="1157040"/>
                      <a:pt x="4917150" y="1155770"/>
                    </a:cubicBezTo>
                    <a:cubicBezTo>
                      <a:pt x="4857095"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9"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1" y="2540"/>
                      <a:pt x="4687849" y="2540"/>
                    </a:cubicBezTo>
                    <a:cubicBezTo>
                      <a:pt x="4911690" y="1270"/>
                      <a:pt x="5130072" y="0"/>
                      <a:pt x="5353913" y="0"/>
                    </a:cubicBezTo>
                    <a:cubicBezTo>
                      <a:pt x="5446725" y="0"/>
                      <a:pt x="5544996" y="2540"/>
                      <a:pt x="5637808" y="2540"/>
                    </a:cubicBezTo>
                    <a:cubicBezTo>
                      <a:pt x="5894407" y="3810"/>
                      <a:pt x="6156464" y="5080"/>
                      <a:pt x="6413063" y="7620"/>
                    </a:cubicBezTo>
                    <a:cubicBezTo>
                      <a:pt x="6549552" y="8890"/>
                      <a:pt x="6686040" y="12700"/>
                      <a:pt x="6822528" y="16510"/>
                    </a:cubicBezTo>
                    <a:cubicBezTo>
                      <a:pt x="6855286" y="16510"/>
                      <a:pt x="6888043" y="16510"/>
                      <a:pt x="6915341"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6"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7"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4" y="1148150"/>
                      <a:pt x="6625985" y="1150690"/>
                      <a:pt x="6844366" y="1151960"/>
                    </a:cubicBezTo>
                    <a:cubicBezTo>
                      <a:pt x="6926260" y="1151960"/>
                      <a:pt x="6952795" y="1150690"/>
                      <a:pt x="6973115" y="1150690"/>
                    </a:cubicBezTo>
                    <a:close/>
                  </a:path>
                </a:pathLst>
              </a:custGeom>
              <a:solidFill>
                <a:srgbClr val="FFFFFF"/>
              </a:solidFill>
            </p:spPr>
            <p:txBody>
              <a:bodyPr/>
              <a:lstStyle/>
              <a:p>
                <a:pPr defTabSz="609630"/>
                <a:endParaRPr lang="en-US" sz="4800">
                  <a:solidFill>
                    <a:prstClr val="black"/>
                  </a:solidFill>
                  <a:latin typeface="Calibri"/>
                </a:endParaRPr>
              </a:p>
            </p:txBody>
          </p:sp>
        </p:grpSp>
        <p:sp>
          <p:nvSpPr>
            <p:cNvPr id="21" name="TextBox 21"/>
            <p:cNvSpPr txBox="1"/>
            <p:nvPr/>
          </p:nvSpPr>
          <p:spPr>
            <a:xfrm>
              <a:off x="861918" y="5167938"/>
              <a:ext cx="4766311" cy="515077"/>
            </a:xfrm>
            <a:prstGeom prst="rect">
              <a:avLst/>
            </a:prstGeom>
          </p:spPr>
          <p:txBody>
            <a:bodyPr lIns="0" tIns="0" rIns="0" bIns="0" rtlCol="0" anchor="t">
              <a:spAutoFit/>
            </a:bodyPr>
            <a:lstStyle/>
            <a:p>
              <a:pPr algn="ctr" defTabSz="609630">
                <a:lnSpc>
                  <a:spcPts val="3920"/>
                </a:lnSpc>
                <a:spcBef>
                  <a:spcPct val="0"/>
                </a:spcBef>
              </a:pPr>
              <a:r>
                <a:rPr lang="en-US" sz="4800" spc="65" dirty="0" err="1">
                  <a:solidFill>
                    <a:srgbClr val="06605A"/>
                  </a:solidFill>
                  <a:latin typeface="Cambria Bold"/>
                </a:rPr>
                <a:t>rắc</a:t>
              </a:r>
              <a:r>
                <a:rPr lang="en-US" sz="4800" spc="65" dirty="0">
                  <a:solidFill>
                    <a:srgbClr val="06605A"/>
                  </a:solidFill>
                  <a:latin typeface="Cambria Bold"/>
                </a:rPr>
                <a:t> </a:t>
              </a:r>
              <a:r>
                <a:rPr lang="en-US" sz="4800" spc="65" dirty="0" err="1">
                  <a:solidFill>
                    <a:srgbClr val="06605A"/>
                  </a:solidFill>
                  <a:latin typeface="Cambria Bold"/>
                </a:rPr>
                <a:t>rối</a:t>
              </a:r>
              <a:endParaRPr lang="en-US" sz="4800" spc="65" dirty="0">
                <a:solidFill>
                  <a:srgbClr val="06605A"/>
                </a:solidFill>
                <a:latin typeface="Cambria Bold"/>
              </a:endParaRPr>
            </a:p>
          </p:txBody>
        </p:sp>
      </p:grpSp>
      <p:sp>
        <p:nvSpPr>
          <p:cNvPr id="17" name="Freeform 17"/>
          <p:cNvSpPr/>
          <p:nvPr/>
        </p:nvSpPr>
        <p:spPr>
          <a:xfrm>
            <a:off x="11046564" y="2123825"/>
            <a:ext cx="919274" cy="1696647"/>
          </a:xfrm>
          <a:custGeom>
            <a:avLst/>
            <a:gdLst/>
            <a:ahLst/>
            <a:cxnLst/>
            <a:rect l="l" t="t" r="r" b="b"/>
            <a:pathLst>
              <a:path w="1378911" h="2544970">
                <a:moveTo>
                  <a:pt x="0" y="0"/>
                </a:moveTo>
                <a:lnTo>
                  <a:pt x="1378910" y="0"/>
                </a:lnTo>
                <a:lnTo>
                  <a:pt x="1378910" y="2544970"/>
                </a:lnTo>
                <a:lnTo>
                  <a:pt x="0" y="25449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343036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grpSp>
        <p:nvGrpSpPr>
          <p:cNvPr id="16" name="Group 15">
            <a:extLst>
              <a:ext uri="{FF2B5EF4-FFF2-40B4-BE49-F238E27FC236}">
                <a16:creationId xmlns:a16="http://schemas.microsoft.com/office/drawing/2014/main" id="{C2AA8498-ED6D-B0AE-C736-038202EC886C}"/>
              </a:ext>
            </a:extLst>
          </p:cNvPr>
          <p:cNvGrpSpPr/>
          <p:nvPr/>
        </p:nvGrpSpPr>
        <p:grpSpPr>
          <a:xfrm>
            <a:off x="685800" y="2286977"/>
            <a:ext cx="7856648" cy="3958364"/>
            <a:chOff x="685800" y="2286977"/>
            <a:chExt cx="7856648" cy="3958364"/>
          </a:xfrm>
        </p:grpSpPr>
        <p:grpSp>
          <p:nvGrpSpPr>
            <p:cNvPr id="4" name="Group 4"/>
            <p:cNvGrpSpPr/>
            <p:nvPr/>
          </p:nvGrpSpPr>
          <p:grpSpPr>
            <a:xfrm>
              <a:off x="685800" y="2636227"/>
              <a:ext cx="7856648" cy="3609114"/>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txBody>
              <a:bodyPr/>
              <a:lstStyle/>
              <a:p>
                <a:pPr defTabSz="609630"/>
                <a:endParaRPr lang="en-US" sz="1200">
                  <a:solidFill>
                    <a:prstClr val="black"/>
                  </a:solidFill>
                  <a:latin typeface="Calibri"/>
                </a:endParaRPr>
              </a:p>
            </p:txBody>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9" y="3856286"/>
                    </a:cubicBezTo>
                    <a:cubicBezTo>
                      <a:pt x="7892597" y="3851206"/>
                      <a:pt x="7458500" y="3857556"/>
                      <a:pt x="7030980" y="3852476"/>
                    </a:cubicBezTo>
                    <a:cubicBezTo>
                      <a:pt x="6774467" y="3848666"/>
                      <a:pt x="6524533" y="3851206"/>
                      <a:pt x="6268020" y="3848666"/>
                    </a:cubicBezTo>
                    <a:cubicBezTo>
                      <a:pt x="6149630" y="3847396"/>
                      <a:pt x="6031240" y="3846126"/>
                      <a:pt x="5912849" y="3844856"/>
                    </a:cubicBezTo>
                    <a:cubicBezTo>
                      <a:pt x="5840500" y="3844856"/>
                      <a:pt x="5774728" y="3846126"/>
                      <a:pt x="5702378" y="3846126"/>
                    </a:cubicBezTo>
                    <a:cubicBezTo>
                      <a:pt x="5518215" y="3844856"/>
                      <a:pt x="5011767"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2"/>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8" y="7620"/>
                      <a:pt x="1716572" y="10160"/>
                      <a:pt x="1848117" y="8890"/>
                    </a:cubicBezTo>
                    <a:cubicBezTo>
                      <a:pt x="2012548" y="8890"/>
                      <a:pt x="4992036" y="6350"/>
                      <a:pt x="5156467" y="5080"/>
                    </a:cubicBezTo>
                    <a:cubicBezTo>
                      <a:pt x="5314321" y="3810"/>
                      <a:pt x="5472175" y="2540"/>
                      <a:pt x="5636606"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9"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5"/>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4" y="41910"/>
                      <a:pt x="8267500" y="41910"/>
                      <a:pt x="8247769" y="40640"/>
                    </a:cubicBezTo>
                    <a:cubicBezTo>
                      <a:pt x="8083339" y="36830"/>
                      <a:pt x="7912330" y="31750"/>
                      <a:pt x="7747899" y="30480"/>
                    </a:cubicBezTo>
                    <a:cubicBezTo>
                      <a:pt x="7346687" y="26670"/>
                      <a:pt x="6938899" y="25400"/>
                      <a:pt x="6537687" y="22860"/>
                    </a:cubicBezTo>
                    <a:cubicBezTo>
                      <a:pt x="6478492" y="22860"/>
                      <a:pt x="6412720" y="22860"/>
                      <a:pt x="6353525" y="22860"/>
                    </a:cubicBezTo>
                    <a:cubicBezTo>
                      <a:pt x="6254866" y="22860"/>
                      <a:pt x="6156207" y="22860"/>
                      <a:pt x="6064126" y="22860"/>
                    </a:cubicBezTo>
                    <a:cubicBezTo>
                      <a:pt x="5853655" y="22860"/>
                      <a:pt x="5643183" y="22860"/>
                      <a:pt x="5439289" y="24130"/>
                    </a:cubicBezTo>
                    <a:cubicBezTo>
                      <a:pt x="5261703" y="25400"/>
                      <a:pt x="2269060" y="29210"/>
                      <a:pt x="2091475" y="29210"/>
                    </a:cubicBezTo>
                    <a:cubicBezTo>
                      <a:pt x="1802076" y="29210"/>
                      <a:pt x="1512678" y="26670"/>
                      <a:pt x="1223280"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7" y="3823266"/>
                      <a:pt x="526092" y="3820726"/>
                      <a:pt x="651060" y="3823266"/>
                    </a:cubicBezTo>
                    <a:cubicBezTo>
                      <a:pt x="854954" y="3827076"/>
                      <a:pt x="1058849"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5" y="3839776"/>
                      <a:pt x="8234615" y="3841046"/>
                    </a:cubicBezTo>
                    <a:cubicBezTo>
                      <a:pt x="8333273" y="3841046"/>
                      <a:pt x="8362144" y="3839776"/>
                      <a:pt x="8382464" y="3839776"/>
                    </a:cubicBez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9" name="Group 9"/>
            <p:cNvGrpSpPr/>
            <p:nvPr/>
          </p:nvGrpSpPr>
          <p:grpSpPr>
            <a:xfrm>
              <a:off x="1475692" y="2286977"/>
              <a:ext cx="6274072" cy="695706"/>
              <a:chOff x="-3810" y="0"/>
              <a:chExt cx="2851851" cy="316230"/>
            </a:xfrm>
          </p:grpSpPr>
          <p:sp>
            <p:nvSpPr>
              <p:cNvPr id="10"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txBody>
              <a:bodyPr/>
              <a:lstStyle/>
              <a:p>
                <a:pPr defTabSz="609630"/>
                <a:endParaRPr lang="en-US" sz="1200">
                  <a:solidFill>
                    <a:prstClr val="black"/>
                  </a:solidFill>
                  <a:latin typeface="Calibri"/>
                </a:endParaRPr>
              </a:p>
            </p:txBody>
          </p:sp>
          <p:sp>
            <p:nvSpPr>
              <p:cNvPr id="11"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7"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4"/>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txBody>
              <a:bodyPr/>
              <a:lstStyle/>
              <a:p>
                <a:pPr defTabSz="609630"/>
                <a:endParaRPr lang="en-US" sz="1200">
                  <a:solidFill>
                    <a:prstClr val="black"/>
                  </a:solidFill>
                  <a:latin typeface="Calibri"/>
                </a:endParaRPr>
              </a:p>
            </p:txBody>
          </p:sp>
        </p:grpSp>
        <p:sp>
          <p:nvSpPr>
            <p:cNvPr id="15" name="TextBox 15"/>
            <p:cNvSpPr txBox="1"/>
            <p:nvPr/>
          </p:nvSpPr>
          <p:spPr>
            <a:xfrm>
              <a:off x="1806984" y="2426677"/>
              <a:ext cx="5754273" cy="423193"/>
            </a:xfrm>
            <a:prstGeom prst="rect">
              <a:avLst/>
            </a:prstGeom>
          </p:spPr>
          <p:txBody>
            <a:bodyPr lIns="0" tIns="0" rIns="0" bIns="0" rtlCol="0" anchor="t">
              <a:spAutoFit/>
            </a:bodyPr>
            <a:lstStyle/>
            <a:p>
              <a:pPr algn="just" defTabSz="609630">
                <a:lnSpc>
                  <a:spcPts val="3328"/>
                </a:lnSpc>
                <a:spcBef>
                  <a:spcPct val="0"/>
                </a:spcBef>
              </a:pPr>
              <a:r>
                <a:rPr lang="en-US" sz="2773" spc="66" dirty="0" err="1">
                  <a:solidFill>
                    <a:srgbClr val="FFFFFF"/>
                  </a:solidFill>
                  <a:latin typeface="Cambria Bold"/>
                </a:rPr>
                <a:t>Luyện</a:t>
              </a:r>
              <a:r>
                <a:rPr lang="en-US" sz="2773" spc="66" dirty="0">
                  <a:solidFill>
                    <a:srgbClr val="FFFFFF"/>
                  </a:solidFill>
                  <a:latin typeface="Cambria Bold"/>
                </a:rPr>
                <a:t> </a:t>
              </a:r>
              <a:r>
                <a:rPr lang="en-US" sz="2773" spc="66" dirty="0" err="1">
                  <a:solidFill>
                    <a:srgbClr val="FFFFFF"/>
                  </a:solidFill>
                  <a:latin typeface="Cambria Bold"/>
                </a:rPr>
                <a:t>đọc</a:t>
              </a:r>
              <a:r>
                <a:rPr lang="en-US" sz="2773" spc="66" dirty="0">
                  <a:solidFill>
                    <a:srgbClr val="FFFFFF"/>
                  </a:solidFill>
                  <a:latin typeface="Cambria Bold"/>
                </a:rPr>
                <a:t> </a:t>
              </a:r>
              <a:r>
                <a:rPr lang="en-US" sz="2773" spc="66" dirty="0" err="1">
                  <a:solidFill>
                    <a:srgbClr val="FFFFFF"/>
                  </a:solidFill>
                  <a:latin typeface="Cambria Bold"/>
                </a:rPr>
                <a:t>ngắt</a:t>
              </a:r>
              <a:r>
                <a:rPr lang="en-US" sz="2773" spc="66" dirty="0">
                  <a:solidFill>
                    <a:srgbClr val="FFFFFF"/>
                  </a:solidFill>
                  <a:latin typeface="Cambria Bold"/>
                </a:rPr>
                <a:t> </a:t>
              </a:r>
              <a:r>
                <a:rPr lang="en-US" sz="2773" spc="66" dirty="0" err="1">
                  <a:solidFill>
                    <a:srgbClr val="FFFFFF"/>
                  </a:solidFill>
                  <a:latin typeface="Cambria Bold"/>
                </a:rPr>
                <a:t>nghỉ</a:t>
              </a:r>
              <a:r>
                <a:rPr lang="en-US" sz="2773" spc="66" dirty="0">
                  <a:solidFill>
                    <a:srgbClr val="FFFFFF"/>
                  </a:solidFill>
                  <a:latin typeface="Cambria Bold"/>
                </a:rPr>
                <a:t> </a:t>
              </a:r>
              <a:r>
                <a:rPr lang="en-US" sz="2773" spc="66" dirty="0" err="1">
                  <a:solidFill>
                    <a:srgbClr val="FFFFFF"/>
                  </a:solidFill>
                  <a:latin typeface="Cambria Bold"/>
                </a:rPr>
                <a:t>hơi</a:t>
              </a:r>
              <a:r>
                <a:rPr lang="en-US" sz="2773" spc="66" dirty="0">
                  <a:solidFill>
                    <a:srgbClr val="FFFFFF"/>
                  </a:solidFill>
                  <a:latin typeface="Cambria Bold"/>
                </a:rPr>
                <a:t> ở </a:t>
              </a:r>
              <a:r>
                <a:rPr lang="en-US" sz="2773" spc="66" dirty="0" err="1">
                  <a:solidFill>
                    <a:srgbClr val="FFFFFF"/>
                  </a:solidFill>
                  <a:latin typeface="Cambria Bold"/>
                </a:rPr>
                <a:t>câu</a:t>
              </a:r>
              <a:r>
                <a:rPr lang="en-US" sz="2773" spc="66" dirty="0">
                  <a:solidFill>
                    <a:srgbClr val="FFFFFF"/>
                  </a:solidFill>
                  <a:latin typeface="Cambria Bold"/>
                </a:rPr>
                <a:t> </a:t>
              </a:r>
              <a:r>
                <a:rPr lang="en-US" sz="2773" spc="66" dirty="0" err="1">
                  <a:solidFill>
                    <a:srgbClr val="FFFFFF"/>
                  </a:solidFill>
                  <a:latin typeface="Cambria Bold"/>
                </a:rPr>
                <a:t>dài</a:t>
              </a:r>
              <a:endParaRPr lang="en-US" sz="2773" spc="66" dirty="0">
                <a:solidFill>
                  <a:srgbClr val="FFFFFF"/>
                </a:solidFill>
                <a:latin typeface="Cambria Bold"/>
              </a:endParaRPr>
            </a:p>
          </p:txBody>
        </p:sp>
      </p:grpSp>
      <p:sp>
        <p:nvSpPr>
          <p:cNvPr id="3" name="Freeform 3"/>
          <p:cNvSpPr/>
          <p:nvPr/>
        </p:nvSpPr>
        <p:spPr>
          <a:xfrm>
            <a:off x="8876201" y="147485"/>
            <a:ext cx="3315799" cy="6858000"/>
          </a:xfrm>
          <a:custGeom>
            <a:avLst/>
            <a:gdLst/>
            <a:ahLst/>
            <a:cxnLst/>
            <a:rect l="l" t="t" r="r" b="b"/>
            <a:pathLst>
              <a:path w="4973699" h="10287000">
                <a:moveTo>
                  <a:pt x="0" y="0"/>
                </a:moveTo>
                <a:lnTo>
                  <a:pt x="4973699" y="0"/>
                </a:lnTo>
                <a:lnTo>
                  <a:pt x="4973699" y="10287000"/>
                </a:lnTo>
                <a:lnTo>
                  <a:pt x="0" y="10287000"/>
                </a:lnTo>
                <a:lnTo>
                  <a:pt x="0" y="0"/>
                </a:lnTo>
                <a:close/>
              </a:path>
            </a:pathLst>
          </a:custGeom>
          <a:blipFill>
            <a:blip r:embed="rId3">
              <a:extLst>
                <a:ext uri="{96DAC541-7B7A-43D3-8B79-37D633B846F1}">
                  <asvg:svgBlip xmlns:asvg="http://schemas.microsoft.com/office/drawing/2016/SVG/main" xmlns="" r:embed="rId4"/>
                </a:ext>
              </a:extLst>
            </a:blip>
            <a:stretch>
              <a:fillRect l="-4028" b="-1331"/>
            </a:stretch>
          </a:blipFill>
        </p:spPr>
        <p:txBody>
          <a:bodyPr/>
          <a:lstStyle/>
          <a:p>
            <a:pPr defTabSz="609630"/>
            <a:endParaRPr lang="en-US" sz="1200">
              <a:solidFill>
                <a:prstClr val="black"/>
              </a:solidFill>
              <a:latin typeface="Calibri"/>
            </a:endParaRPr>
          </a:p>
        </p:txBody>
      </p:sp>
      <p:sp>
        <p:nvSpPr>
          <p:cNvPr id="7" name="Freeform 7"/>
          <p:cNvSpPr/>
          <p:nvPr/>
        </p:nvSpPr>
        <p:spPr>
          <a:xfrm>
            <a:off x="8298347" y="2877826"/>
            <a:ext cx="846839" cy="1562957"/>
          </a:xfrm>
          <a:custGeom>
            <a:avLst/>
            <a:gdLst/>
            <a:ahLst/>
            <a:cxnLst/>
            <a:rect l="l" t="t" r="r" b="b"/>
            <a:pathLst>
              <a:path w="1270258" h="2344436">
                <a:moveTo>
                  <a:pt x="0" y="0"/>
                </a:moveTo>
                <a:lnTo>
                  <a:pt x="1270259" y="0"/>
                </a:lnTo>
                <a:lnTo>
                  <a:pt x="1270259" y="2344436"/>
                </a:lnTo>
                <a:lnTo>
                  <a:pt x="0" y="23444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1020635" y="3428627"/>
            <a:ext cx="7186979" cy="1692771"/>
          </a:xfrm>
          <a:prstGeom prst="rect">
            <a:avLst/>
          </a:prstGeom>
        </p:spPr>
        <p:txBody>
          <a:bodyPr lIns="0" tIns="0" rIns="0" bIns="0" rtlCol="0" anchor="t">
            <a:spAutoFit/>
          </a:bodyPr>
          <a:lstStyle/>
          <a:p>
            <a:pPr algn="just" defTabSz="609630">
              <a:lnSpc>
                <a:spcPts val="3328"/>
              </a:lnSpc>
              <a:spcBef>
                <a:spcPct val="0"/>
              </a:spcBef>
            </a:pPr>
            <a:r>
              <a:rPr lang="en-US" sz="2773" spc="66" dirty="0">
                <a:solidFill>
                  <a:srgbClr val="06605A"/>
                </a:solidFill>
                <a:latin typeface="Cambria Bold"/>
              </a:rPr>
              <a:t>Trong </a:t>
            </a:r>
            <a:r>
              <a:rPr lang="en-US" sz="2773" spc="66" dirty="0" err="1">
                <a:solidFill>
                  <a:srgbClr val="06605A"/>
                </a:solidFill>
                <a:latin typeface="Cambria Bold"/>
              </a:rPr>
              <a:t>lúc</a:t>
            </a:r>
            <a:r>
              <a:rPr lang="en-US" sz="2773" spc="66" dirty="0">
                <a:solidFill>
                  <a:srgbClr val="06605A"/>
                </a:solidFill>
                <a:latin typeface="Cambria Bold"/>
              </a:rPr>
              <a:t> Minh </a:t>
            </a:r>
            <a:r>
              <a:rPr lang="en-US" sz="2773" spc="66" dirty="0" err="1">
                <a:solidFill>
                  <a:srgbClr val="06605A"/>
                </a:solidFill>
                <a:latin typeface="Cambria Bold"/>
              </a:rPr>
              <a:t>bặm</a:t>
            </a:r>
            <a:r>
              <a:rPr lang="en-US" sz="2773" spc="66" dirty="0">
                <a:solidFill>
                  <a:srgbClr val="06605A"/>
                </a:solidFill>
                <a:latin typeface="Cambria Bold"/>
              </a:rPr>
              <a:t> </a:t>
            </a:r>
            <a:r>
              <a:rPr lang="en-US" sz="2773" spc="66" dirty="0" err="1">
                <a:solidFill>
                  <a:srgbClr val="06605A"/>
                </a:solidFill>
                <a:latin typeface="Cambria Bold"/>
              </a:rPr>
              <a:t>môi</a:t>
            </a:r>
            <a:r>
              <a:rPr lang="en-US" sz="2773" spc="66" dirty="0">
                <a:solidFill>
                  <a:srgbClr val="06605A"/>
                </a:solidFill>
                <a:latin typeface="Cambria Bold"/>
              </a:rPr>
              <a:t>, </a:t>
            </a:r>
            <a:r>
              <a:rPr lang="en-US" sz="2773" spc="66" dirty="0">
                <a:solidFill>
                  <a:srgbClr val="C3113D"/>
                </a:solidFill>
                <a:latin typeface="Cambria Bold"/>
              </a:rPr>
              <a:t>/</a:t>
            </a:r>
            <a:r>
              <a:rPr lang="en-US" sz="2773" spc="66" dirty="0">
                <a:solidFill>
                  <a:srgbClr val="06605A"/>
                </a:solidFill>
                <a:latin typeface="Cambria Bold"/>
              </a:rPr>
              <a:t> </a:t>
            </a:r>
            <a:r>
              <a:rPr lang="en-US" sz="2773" spc="66" dirty="0" err="1">
                <a:solidFill>
                  <a:srgbClr val="06605A"/>
                </a:solidFill>
                <a:latin typeface="Cambria Bold"/>
              </a:rPr>
              <a:t>nắt</a:t>
            </a:r>
            <a:r>
              <a:rPr lang="en-US" sz="2773" spc="66" dirty="0">
                <a:solidFill>
                  <a:srgbClr val="06605A"/>
                </a:solidFill>
                <a:latin typeface="Cambria Bold"/>
              </a:rPr>
              <a:t> </a:t>
            </a:r>
            <a:r>
              <a:rPr lang="en-US" sz="2773" spc="66" dirty="0" err="1">
                <a:solidFill>
                  <a:srgbClr val="06605A"/>
                </a:solidFill>
                <a:latin typeface="Cambria Bold"/>
              </a:rPr>
              <a:t>nót</a:t>
            </a:r>
            <a:r>
              <a:rPr lang="en-US" sz="2773" spc="66" dirty="0">
                <a:solidFill>
                  <a:srgbClr val="06605A"/>
                </a:solidFill>
                <a:latin typeface="Cambria Bold"/>
              </a:rPr>
              <a:t> </a:t>
            </a:r>
            <a:r>
              <a:rPr lang="en-US" sz="2773" spc="66" dirty="0" err="1">
                <a:solidFill>
                  <a:srgbClr val="06605A"/>
                </a:solidFill>
                <a:latin typeface="Cambria Bold"/>
              </a:rPr>
              <a:t>những</a:t>
            </a:r>
            <a:r>
              <a:rPr lang="en-US" sz="2773" spc="66" dirty="0">
                <a:solidFill>
                  <a:srgbClr val="06605A"/>
                </a:solidFill>
                <a:latin typeface="Cambria Bold"/>
              </a:rPr>
              <a:t> </a:t>
            </a:r>
            <a:r>
              <a:rPr lang="en-US" sz="2773" spc="66" dirty="0" err="1">
                <a:solidFill>
                  <a:srgbClr val="06605A"/>
                </a:solidFill>
                <a:latin typeface="Cambria Bold"/>
              </a:rPr>
              <a:t>dòng</a:t>
            </a:r>
            <a:r>
              <a:rPr lang="en-US" sz="2773" spc="66" dirty="0">
                <a:solidFill>
                  <a:srgbClr val="06605A"/>
                </a:solidFill>
                <a:latin typeface="Cambria Bold"/>
              </a:rPr>
              <a:t> </a:t>
            </a:r>
            <a:r>
              <a:rPr lang="en-US" sz="2773" spc="66" dirty="0" err="1">
                <a:solidFill>
                  <a:srgbClr val="06605A"/>
                </a:solidFill>
                <a:latin typeface="Cambria Bold"/>
              </a:rPr>
              <a:t>chữ</a:t>
            </a:r>
            <a:r>
              <a:rPr lang="en-US" sz="2773" spc="66" dirty="0">
                <a:solidFill>
                  <a:srgbClr val="06605A"/>
                </a:solidFill>
                <a:latin typeface="Cambria Bold"/>
              </a:rPr>
              <a:t> </a:t>
            </a:r>
            <a:r>
              <a:rPr lang="en-US" sz="2773" spc="66" dirty="0" err="1">
                <a:solidFill>
                  <a:srgbClr val="06605A"/>
                </a:solidFill>
                <a:latin typeface="Cambria Bold"/>
              </a:rPr>
              <a:t>trên</a:t>
            </a:r>
            <a:r>
              <a:rPr lang="en-US" sz="2773" spc="66" dirty="0">
                <a:solidFill>
                  <a:srgbClr val="06605A"/>
                </a:solidFill>
                <a:latin typeface="Cambria Bold"/>
              </a:rPr>
              <a:t> </a:t>
            </a:r>
            <a:r>
              <a:rPr lang="en-US" sz="2773" spc="66" dirty="0" err="1">
                <a:solidFill>
                  <a:srgbClr val="06605A"/>
                </a:solidFill>
                <a:latin typeface="Cambria Bold"/>
              </a:rPr>
              <a:t>trang</a:t>
            </a:r>
            <a:r>
              <a:rPr lang="en-US" sz="2773" spc="66" dirty="0">
                <a:solidFill>
                  <a:srgbClr val="06605A"/>
                </a:solidFill>
                <a:latin typeface="Cambria Bold"/>
              </a:rPr>
              <a:t> </a:t>
            </a:r>
            <a:r>
              <a:rPr lang="en-US" sz="2773" spc="66" dirty="0" err="1">
                <a:solidFill>
                  <a:srgbClr val="06605A"/>
                </a:solidFill>
                <a:latin typeface="Cambria Bold"/>
              </a:rPr>
              <a:t>vở</a:t>
            </a:r>
            <a:r>
              <a:rPr lang="en-US" sz="2773" spc="66" dirty="0">
                <a:solidFill>
                  <a:srgbClr val="C3113D"/>
                </a:solidFill>
                <a:latin typeface="Cambria Bold"/>
              </a:rPr>
              <a:t>/</a:t>
            </a:r>
            <a:r>
              <a:rPr lang="en-US" sz="2773" spc="66" dirty="0">
                <a:solidFill>
                  <a:srgbClr val="06605A"/>
                </a:solidFill>
                <a:latin typeface="Cambria Bold"/>
              </a:rPr>
              <a:t> </a:t>
            </a:r>
            <a:r>
              <a:rPr lang="en-US" sz="2773" spc="66" dirty="0" err="1">
                <a:solidFill>
                  <a:srgbClr val="06605A"/>
                </a:solidFill>
                <a:latin typeface="Cambria Bold"/>
              </a:rPr>
              <a:t>thì</a:t>
            </a:r>
            <a:r>
              <a:rPr lang="en-US" sz="2773" spc="66" dirty="0">
                <a:solidFill>
                  <a:srgbClr val="06605A"/>
                </a:solidFill>
                <a:latin typeface="Cambria Bold"/>
              </a:rPr>
              <a:t> </a:t>
            </a:r>
            <a:r>
              <a:rPr lang="en-US" sz="2773" spc="66" dirty="0" err="1">
                <a:solidFill>
                  <a:srgbClr val="06605A"/>
                </a:solidFill>
                <a:latin typeface="Cambria Bold"/>
              </a:rPr>
              <a:t>hai</a:t>
            </a:r>
            <a:r>
              <a:rPr lang="en-US" sz="2773" spc="66" dirty="0">
                <a:solidFill>
                  <a:srgbClr val="06605A"/>
                </a:solidFill>
                <a:latin typeface="Cambria Bold"/>
              </a:rPr>
              <a:t> </a:t>
            </a:r>
            <a:r>
              <a:rPr lang="en-US" sz="2773" spc="66" dirty="0" err="1">
                <a:solidFill>
                  <a:srgbClr val="06605A"/>
                </a:solidFill>
                <a:latin typeface="Cambria Bold"/>
              </a:rPr>
              <a:t>cái</a:t>
            </a:r>
            <a:r>
              <a:rPr lang="en-US" sz="2773" spc="66" dirty="0">
                <a:solidFill>
                  <a:srgbClr val="06605A"/>
                </a:solidFill>
                <a:latin typeface="Cambria Bold"/>
              </a:rPr>
              <a:t> </a:t>
            </a:r>
            <a:r>
              <a:rPr lang="en-US" sz="2773" spc="66" dirty="0" err="1">
                <a:solidFill>
                  <a:srgbClr val="06605A"/>
                </a:solidFill>
                <a:latin typeface="Cambria Bold"/>
              </a:rPr>
              <a:t>cùi</a:t>
            </a:r>
            <a:r>
              <a:rPr lang="en-US" sz="2773" spc="66" dirty="0">
                <a:solidFill>
                  <a:srgbClr val="06605A"/>
                </a:solidFill>
                <a:latin typeface="Cambria Bold"/>
              </a:rPr>
              <a:t> </a:t>
            </a:r>
            <a:r>
              <a:rPr lang="en-US" sz="2773" spc="66" dirty="0" err="1">
                <a:solidFill>
                  <a:srgbClr val="06605A"/>
                </a:solidFill>
                <a:latin typeface="Cambria Bold"/>
              </a:rPr>
              <a:t>chỏ</a:t>
            </a:r>
            <a:r>
              <a:rPr lang="en-US" sz="2773" spc="66" dirty="0">
                <a:solidFill>
                  <a:srgbClr val="C3113D"/>
                </a:solidFill>
                <a:latin typeface="Cambria Bold"/>
              </a:rPr>
              <a:t>/</a:t>
            </a:r>
            <a:r>
              <a:rPr lang="en-US" sz="2773" spc="66" dirty="0">
                <a:solidFill>
                  <a:srgbClr val="06605A"/>
                </a:solidFill>
                <a:latin typeface="Cambria Bold"/>
              </a:rPr>
              <a:t> </a:t>
            </a:r>
            <a:r>
              <a:rPr lang="en-US" sz="2773" spc="66" dirty="0" err="1">
                <a:solidFill>
                  <a:srgbClr val="06605A"/>
                </a:solidFill>
                <a:latin typeface="Cambria Bold"/>
              </a:rPr>
              <a:t>đụng</a:t>
            </a:r>
            <a:r>
              <a:rPr lang="en-US" sz="2773" spc="66" dirty="0">
                <a:solidFill>
                  <a:srgbClr val="06605A"/>
                </a:solidFill>
                <a:latin typeface="Cambria Bold"/>
              </a:rPr>
              <a:t> </a:t>
            </a:r>
            <a:r>
              <a:rPr lang="en-US" sz="2773" spc="66" dirty="0" err="1">
                <a:solidFill>
                  <a:srgbClr val="06605A"/>
                </a:solidFill>
                <a:latin typeface="Cambria Bold"/>
              </a:rPr>
              <a:t>nhau</a:t>
            </a:r>
            <a:r>
              <a:rPr lang="en-US" sz="2773" spc="66" dirty="0">
                <a:solidFill>
                  <a:srgbClr val="06605A"/>
                </a:solidFill>
                <a:latin typeface="Cambria Bold"/>
              </a:rPr>
              <a:t> </a:t>
            </a:r>
            <a:r>
              <a:rPr lang="en-US" sz="2773" spc="66" dirty="0" err="1">
                <a:solidFill>
                  <a:srgbClr val="06605A"/>
                </a:solidFill>
                <a:latin typeface="Cambria Bold"/>
              </a:rPr>
              <a:t>đánh</a:t>
            </a:r>
            <a:r>
              <a:rPr lang="en-US" sz="2773" spc="66" dirty="0">
                <a:solidFill>
                  <a:srgbClr val="06605A"/>
                </a:solidFill>
                <a:latin typeface="Cambria Bold"/>
              </a:rPr>
              <a:t> </a:t>
            </a:r>
            <a:r>
              <a:rPr lang="en-US" sz="2773" spc="66" dirty="0" err="1">
                <a:solidFill>
                  <a:srgbClr val="06605A"/>
                </a:solidFill>
                <a:latin typeface="Cambria Bold"/>
              </a:rPr>
              <a:t>cộp</a:t>
            </a:r>
            <a:r>
              <a:rPr lang="en-US" sz="2773" spc="66" dirty="0">
                <a:solidFill>
                  <a:srgbClr val="C3113D"/>
                </a:solidFill>
                <a:latin typeface="Cambria Bold"/>
              </a:rPr>
              <a:t>/</a:t>
            </a:r>
            <a:r>
              <a:rPr lang="en-US" sz="2773" spc="66" dirty="0">
                <a:solidFill>
                  <a:srgbClr val="06605A"/>
                </a:solidFill>
                <a:latin typeface="Cambria Bold"/>
              </a:rPr>
              <a:t> </a:t>
            </a:r>
            <a:r>
              <a:rPr lang="en-US" sz="2773" spc="66" dirty="0" err="1">
                <a:solidFill>
                  <a:srgbClr val="06605A"/>
                </a:solidFill>
                <a:latin typeface="Cambria Bold"/>
              </a:rPr>
              <a:t>làm</a:t>
            </a:r>
            <a:r>
              <a:rPr lang="en-US" sz="2773" spc="66" dirty="0">
                <a:solidFill>
                  <a:srgbClr val="06605A"/>
                </a:solidFill>
                <a:latin typeface="Cambria Bold"/>
              </a:rPr>
              <a:t> </a:t>
            </a:r>
            <a:r>
              <a:rPr lang="en-US" sz="2773" spc="66" dirty="0" err="1">
                <a:solidFill>
                  <a:srgbClr val="06605A"/>
                </a:solidFill>
                <a:latin typeface="Cambria Bold"/>
              </a:rPr>
              <a:t>chữ</a:t>
            </a:r>
            <a:r>
              <a:rPr lang="en-US" sz="2773" spc="66" dirty="0">
                <a:solidFill>
                  <a:srgbClr val="06605A"/>
                </a:solidFill>
                <a:latin typeface="Cambria Bold"/>
              </a:rPr>
              <a:t> </a:t>
            </a:r>
            <a:r>
              <a:rPr lang="en-US" sz="2773" spc="66" dirty="0" err="1">
                <a:solidFill>
                  <a:srgbClr val="06605A"/>
                </a:solidFill>
                <a:latin typeface="Cambria Bold"/>
              </a:rPr>
              <a:t>nhảy</a:t>
            </a:r>
            <a:r>
              <a:rPr lang="en-US" sz="2773" spc="66" dirty="0">
                <a:solidFill>
                  <a:srgbClr val="06605A"/>
                </a:solidFill>
                <a:latin typeface="Cambria Bold"/>
              </a:rPr>
              <a:t> </a:t>
            </a:r>
            <a:r>
              <a:rPr lang="en-US" sz="2773" spc="66" dirty="0" err="1">
                <a:solidFill>
                  <a:srgbClr val="06605A"/>
                </a:solidFill>
                <a:latin typeface="Cambria Bold"/>
              </a:rPr>
              <a:t>chồm</a:t>
            </a:r>
            <a:r>
              <a:rPr lang="en-US" sz="2773" spc="66" dirty="0">
                <a:solidFill>
                  <a:srgbClr val="06605A"/>
                </a:solidFill>
                <a:latin typeface="Cambria Bold"/>
              </a:rPr>
              <a:t> </a:t>
            </a:r>
            <a:r>
              <a:rPr lang="en-US" sz="2773" spc="66" dirty="0" err="1">
                <a:solidFill>
                  <a:srgbClr val="06605A"/>
                </a:solidFill>
                <a:latin typeface="Cambria Bold"/>
              </a:rPr>
              <a:t>lên</a:t>
            </a:r>
            <a:r>
              <a:rPr lang="en-US" sz="2773" spc="66" dirty="0">
                <a:solidFill>
                  <a:srgbClr val="06605A"/>
                </a:solidFill>
                <a:latin typeface="Cambria Bold"/>
              </a:rPr>
              <a:t>,/ </a:t>
            </a:r>
            <a:r>
              <a:rPr lang="en-US" sz="2773" spc="66" dirty="0" err="1">
                <a:solidFill>
                  <a:srgbClr val="06605A"/>
                </a:solidFill>
                <a:latin typeface="Cambria Bold"/>
              </a:rPr>
              <a:t>rớt</a:t>
            </a:r>
            <a:r>
              <a:rPr lang="en-US" sz="2773" spc="66" dirty="0">
                <a:solidFill>
                  <a:srgbClr val="06605A"/>
                </a:solidFill>
                <a:latin typeface="Cambria Bold"/>
              </a:rPr>
              <a:t> </a:t>
            </a:r>
            <a:r>
              <a:rPr lang="en-US" sz="2773" spc="66" dirty="0" err="1">
                <a:solidFill>
                  <a:srgbClr val="06605A"/>
                </a:solidFill>
                <a:latin typeface="Cambria Bold"/>
              </a:rPr>
              <a:t>khỏi</a:t>
            </a:r>
            <a:r>
              <a:rPr lang="en-US" sz="2773" spc="66" dirty="0">
                <a:solidFill>
                  <a:srgbClr val="06605A"/>
                </a:solidFill>
                <a:latin typeface="Cambria Bold"/>
              </a:rPr>
              <a:t> </a:t>
            </a:r>
            <a:r>
              <a:rPr lang="en-US" sz="2773" spc="66" dirty="0" err="1">
                <a:solidFill>
                  <a:srgbClr val="06605A"/>
                </a:solidFill>
                <a:latin typeface="Cambria Bold"/>
              </a:rPr>
              <a:t>dòng</a:t>
            </a:r>
            <a:r>
              <a:rPr lang="en-US" sz="2773" spc="66" dirty="0">
                <a:solidFill>
                  <a:srgbClr val="06605A"/>
                </a:solidFill>
                <a:latin typeface="Cambria Bold"/>
              </a:rPr>
              <a:t>.</a:t>
            </a:r>
            <a:r>
              <a:rPr lang="en-US" sz="2773" spc="66" dirty="0">
                <a:solidFill>
                  <a:srgbClr val="C3113D"/>
                </a:solidFill>
                <a:latin typeface="Cambria Bold"/>
              </a:rPr>
              <a:t>//</a:t>
            </a:r>
          </a:p>
        </p:txBody>
      </p:sp>
      <p:sp>
        <p:nvSpPr>
          <p:cNvPr id="12" name="Freeform 12"/>
          <p:cNvSpPr/>
          <p:nvPr/>
        </p:nvSpPr>
        <p:spPr>
          <a:xfrm>
            <a:off x="353302" y="5142888"/>
            <a:ext cx="1232725" cy="1371600"/>
          </a:xfrm>
          <a:custGeom>
            <a:avLst/>
            <a:gdLst/>
            <a:ahLst/>
            <a:cxnLst/>
            <a:rect l="l" t="t" r="r" b="b"/>
            <a:pathLst>
              <a:path w="1849088" h="2057400">
                <a:moveTo>
                  <a:pt x="0" y="0"/>
                </a:moveTo>
                <a:lnTo>
                  <a:pt x="1849089" y="0"/>
                </a:lnTo>
                <a:lnTo>
                  <a:pt x="1849089" y="2057400"/>
                </a:lnTo>
                <a:lnTo>
                  <a:pt x="0" y="20574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7906110" y="685800"/>
            <a:ext cx="970091" cy="1456046"/>
          </a:xfrm>
          <a:custGeom>
            <a:avLst/>
            <a:gdLst/>
            <a:ahLst/>
            <a:cxnLst/>
            <a:rect l="l" t="t" r="r" b="b"/>
            <a:pathLst>
              <a:path w="1455136" h="2184069">
                <a:moveTo>
                  <a:pt x="0" y="0"/>
                </a:moveTo>
                <a:lnTo>
                  <a:pt x="1455136" y="0"/>
                </a:lnTo>
                <a:lnTo>
                  <a:pt x="1455136" y="2184069"/>
                </a:lnTo>
                <a:lnTo>
                  <a:pt x="0" y="21840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350965" y="738803"/>
            <a:ext cx="7856648" cy="679673"/>
          </a:xfrm>
          <a:prstGeom prst="rect">
            <a:avLst/>
          </a:prstGeom>
        </p:spPr>
        <p:txBody>
          <a:bodyPr lIns="0" tIns="0" rIns="0" bIns="0" rtlCol="0" anchor="t">
            <a:spAutoFit/>
          </a:bodyPr>
          <a:lstStyle/>
          <a:p>
            <a:pPr algn="ctr" defTabSz="609630">
              <a:lnSpc>
                <a:spcPts val="5334"/>
              </a:lnSpc>
              <a:spcBef>
                <a:spcPct val="0"/>
              </a:spcBef>
            </a:pPr>
            <a:r>
              <a:rPr lang="en-US" sz="5334" b="1" spc="267" dirty="0">
                <a:solidFill>
                  <a:srgbClr val="C3113D"/>
                </a:solidFill>
                <a:latin typeface="Cambria" panose="02040503050406030204" pitchFamily="18" charset="0"/>
                <a:ea typeface="Cambria" panose="02040503050406030204" pitchFamily="18" charset="0"/>
              </a:rPr>
              <a:t>LUYỆN ĐỌC </a:t>
            </a:r>
            <a:r>
              <a:rPr lang="en-US" sz="5334" b="1" spc="267">
                <a:solidFill>
                  <a:srgbClr val="C3113D"/>
                </a:solidFill>
                <a:latin typeface="Cambria" panose="02040503050406030204" pitchFamily="18" charset="0"/>
                <a:ea typeface="Cambria" panose="02040503050406030204" pitchFamily="18" charset="0"/>
              </a:rPr>
              <a:t>CÂU DÀI</a:t>
            </a:r>
            <a:endParaRPr lang="en-US" sz="5334" b="1" spc="267" dirty="0">
              <a:solidFill>
                <a:srgbClr val="C3113D"/>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0" name="TextBox 10"/>
          <p:cNvSpPr txBox="1"/>
          <p:nvPr/>
        </p:nvSpPr>
        <p:spPr>
          <a:xfrm>
            <a:off x="725949" y="1883458"/>
            <a:ext cx="10780295" cy="4308872"/>
          </a:xfrm>
          <a:prstGeom prst="rect">
            <a:avLst/>
          </a:prstGeom>
        </p:spPr>
        <p:txBody>
          <a:bodyPr wrap="square" lIns="0" tIns="0" rIns="0" bIns="0" rtlCol="0" anchor="t">
            <a:spAutoFit/>
          </a:bodyPr>
          <a:lstStyle/>
          <a:p>
            <a:pPr algn="just" defTabSz="609630"/>
            <a:r>
              <a:rPr lang="en-US" sz="2800">
                <a:solidFill>
                  <a:srgbClr val="000000"/>
                </a:solidFill>
                <a:latin typeface="Cambria"/>
              </a:rPr>
              <a:t>        Hôm ấy, trống vào lớp lâu rồi mà không thấy Thi Ca xuất hiện. Thì ra bạn ấy phải vào bệnh viện. Cô giáo nói:</a:t>
            </a:r>
          </a:p>
          <a:p>
            <a:pPr algn="just" defTabSz="609630"/>
            <a:r>
              <a:rPr lang="en-US" sz="2800">
                <a:solidFill>
                  <a:srgbClr val="000000"/>
                </a:solidFill>
                <a:latin typeface="Cambria"/>
              </a:rPr>
              <a:t>   – Hi vọng lần này bác sĩ sẽ chữa lành cánh tay mặt để bạn không phải viết bằng tay trái nữa!</a:t>
            </a:r>
          </a:p>
          <a:p>
            <a:pPr algn="just" defTabSz="609630"/>
            <a:r>
              <a:rPr lang="en-US" sz="2800">
                <a:solidFill>
                  <a:srgbClr val="000000"/>
                </a:solidFill>
                <a:latin typeface="Cambria"/>
              </a:rPr>
              <a:t>    Lời của cô giáo làm Minh chợt nhớ ra Thi Ca hay giấu bàn tay mặt trong hộc bàn. Minh nhớ ánh mắt buồn của bạn lúc nhìn Minh vạch đường phấn trắng. Càng nhớ càng ân hận. Mím môi, Minh đè mạnh chiếc khăn xoá vật phấn trên mặt bàn.</a:t>
            </a:r>
          </a:p>
          <a:p>
            <a:pPr algn="just" defTabSz="609630"/>
            <a:r>
              <a:rPr lang="en-US" sz="2800">
                <a:solidFill>
                  <a:srgbClr val="000000"/>
                </a:solidFill>
                <a:latin typeface="Cambria"/>
              </a:rPr>
              <a:t>     "Mau về nhé, Thi Ca!” – Minh nói với vệt phần chỉ còn là một đường mờ nhạt trên mặt gỗ lốm đốm vẫn nâu.</a:t>
            </a:r>
            <a:endParaRPr lang="en-US" sz="2800" dirty="0">
              <a:solidFill>
                <a:srgbClr val="000000"/>
              </a:solidFill>
              <a:latin typeface="Cambria"/>
            </a:endParaRPr>
          </a:p>
        </p:txBody>
      </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
        <p:nvSpPr>
          <p:cNvPr id="12" name="TextBox 11">
            <a:extLst>
              <a:ext uri="{FF2B5EF4-FFF2-40B4-BE49-F238E27FC236}">
                <a16:creationId xmlns:a16="http://schemas.microsoft.com/office/drawing/2014/main" id="{06DF8305-7A79-A889-5E0E-CCDE2334525D}"/>
              </a:ext>
            </a:extLst>
          </p:cNvPr>
          <p:cNvSpPr txBox="1"/>
          <p:nvPr/>
        </p:nvSpPr>
        <p:spPr>
          <a:xfrm>
            <a:off x="1296283" y="1035685"/>
            <a:ext cx="2622884" cy="707886"/>
          </a:xfrm>
          <a:prstGeom prst="rect">
            <a:avLst/>
          </a:prstGeom>
          <a:noFill/>
        </p:spPr>
        <p:txBody>
          <a:bodyPr wrap="square">
            <a:spAutoFit/>
          </a:bodyPr>
          <a:lstStyle/>
          <a:p>
            <a:r>
              <a:rPr lang="en-US" sz="4000" b="1">
                <a:solidFill>
                  <a:srgbClr val="FF0000"/>
                </a:solidFill>
                <a:latin typeface="Cambria"/>
              </a:rPr>
              <a:t>Đoạn 3:</a:t>
            </a:r>
            <a:endParaRPr lang="en-US" sz="4000" b="1">
              <a:solidFill>
                <a:srgbClr val="FF0000"/>
              </a:solidFill>
            </a:endParaRPr>
          </a:p>
        </p:txBody>
      </p:sp>
    </p:spTree>
    <p:extLst>
      <p:ext uri="{BB962C8B-B14F-4D97-AF65-F5344CB8AC3E}">
        <p14:creationId xmlns:p14="http://schemas.microsoft.com/office/powerpoint/2010/main" val="40841539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TextBox 3"/>
          <p:cNvSpPr txBox="1"/>
          <p:nvPr/>
        </p:nvSpPr>
        <p:spPr>
          <a:xfrm>
            <a:off x="3245073" y="1248634"/>
            <a:ext cx="6109347" cy="702244"/>
          </a:xfrm>
          <a:prstGeom prst="rect">
            <a:avLst/>
          </a:prstGeom>
        </p:spPr>
        <p:txBody>
          <a:bodyPr wrap="square" lIns="0" tIns="0" rIns="0" bIns="0" rtlCol="0" anchor="t">
            <a:spAutoFit/>
          </a:bodyPr>
          <a:lstStyle/>
          <a:p>
            <a:pPr algn="ctr" defTabSz="609630">
              <a:lnSpc>
                <a:spcPts val="5334"/>
              </a:lnSpc>
              <a:spcBef>
                <a:spcPct val="0"/>
              </a:spcBef>
            </a:pPr>
            <a:r>
              <a:rPr lang="en-US" sz="6600" b="1" spc="267" dirty="0">
                <a:solidFill>
                  <a:srgbClr val="C3113D"/>
                </a:solidFill>
                <a:latin typeface="Cambria" panose="02040503050406030204" pitchFamily="18" charset="0"/>
                <a:ea typeface="Cambria" panose="02040503050406030204" pitchFamily="18" charset="0"/>
              </a:rPr>
              <a:t>ĐỌC TỪ KHÓ</a:t>
            </a:r>
          </a:p>
        </p:txBody>
      </p:sp>
      <p:sp>
        <p:nvSpPr>
          <p:cNvPr id="19" name="Freeform 19"/>
          <p:cNvSpPr/>
          <p:nvPr/>
        </p:nvSpPr>
        <p:spPr>
          <a:xfrm rot="-894192">
            <a:off x="-179481" y="93610"/>
            <a:ext cx="1692267" cy="932285"/>
          </a:xfrm>
          <a:custGeom>
            <a:avLst/>
            <a:gdLst/>
            <a:ahLst/>
            <a:cxnLst/>
            <a:rect l="l" t="t" r="r" b="b"/>
            <a:pathLst>
              <a:path w="2538400" h="1398428">
                <a:moveTo>
                  <a:pt x="0" y="0"/>
                </a:moveTo>
                <a:lnTo>
                  <a:pt x="2538400" y="0"/>
                </a:lnTo>
                <a:lnTo>
                  <a:pt x="2538400" y="1398427"/>
                </a:lnTo>
                <a:lnTo>
                  <a:pt x="0" y="13984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grpSp>
        <p:nvGrpSpPr>
          <p:cNvPr id="26" name="Group 25">
            <a:extLst>
              <a:ext uri="{FF2B5EF4-FFF2-40B4-BE49-F238E27FC236}">
                <a16:creationId xmlns:a16="http://schemas.microsoft.com/office/drawing/2014/main" id="{A9A44A49-436F-A18E-B1F9-A5551781D463}"/>
              </a:ext>
            </a:extLst>
          </p:cNvPr>
          <p:cNvGrpSpPr/>
          <p:nvPr/>
        </p:nvGrpSpPr>
        <p:grpSpPr>
          <a:xfrm>
            <a:off x="3639448" y="3355861"/>
            <a:ext cx="5320595" cy="890260"/>
            <a:chOff x="6185605" y="2930212"/>
            <a:chExt cx="5320595" cy="890260"/>
          </a:xfrm>
        </p:grpSpPr>
        <p:grpSp>
          <p:nvGrpSpPr>
            <p:cNvPr id="13" name="Group 13"/>
            <p:cNvGrpSpPr/>
            <p:nvPr/>
          </p:nvGrpSpPr>
          <p:grpSpPr>
            <a:xfrm>
              <a:off x="6185605" y="2930212"/>
              <a:ext cx="5320595" cy="890260"/>
              <a:chOff x="0" y="0"/>
              <a:chExt cx="6990895" cy="1169740"/>
            </a:xfrm>
          </p:grpSpPr>
          <p:sp>
            <p:nvSpPr>
              <p:cNvPr id="14" name="Freeform 14"/>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txBody>
              <a:bodyPr/>
              <a:lstStyle/>
              <a:p>
                <a:pPr defTabSz="609630"/>
                <a:endParaRPr lang="en-US">
                  <a:solidFill>
                    <a:prstClr val="black"/>
                  </a:solidFill>
                  <a:latin typeface="Calibri"/>
                </a:endParaRPr>
              </a:p>
            </p:txBody>
          </p:sp>
          <p:sp>
            <p:nvSpPr>
              <p:cNvPr id="15" name="Freeform 15"/>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1" y="1167200"/>
                    </a:cubicBezTo>
                    <a:cubicBezTo>
                      <a:pt x="6560470" y="1162120"/>
                      <a:pt x="6200141" y="1168470"/>
                      <a:pt x="5845271" y="1163390"/>
                    </a:cubicBezTo>
                    <a:cubicBezTo>
                      <a:pt x="5632349" y="1159580"/>
                      <a:pt x="5424887" y="1162120"/>
                      <a:pt x="5211965" y="1159580"/>
                    </a:cubicBezTo>
                    <a:cubicBezTo>
                      <a:pt x="5113693" y="1158310"/>
                      <a:pt x="5015422" y="1157040"/>
                      <a:pt x="4917150" y="1155770"/>
                    </a:cubicBezTo>
                    <a:cubicBezTo>
                      <a:pt x="4857095"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9"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1" y="2540"/>
                      <a:pt x="4687849" y="2540"/>
                    </a:cubicBezTo>
                    <a:cubicBezTo>
                      <a:pt x="4911690" y="1270"/>
                      <a:pt x="5130072" y="0"/>
                      <a:pt x="5353913" y="0"/>
                    </a:cubicBezTo>
                    <a:cubicBezTo>
                      <a:pt x="5446725" y="0"/>
                      <a:pt x="5544996" y="2540"/>
                      <a:pt x="5637808" y="2540"/>
                    </a:cubicBezTo>
                    <a:cubicBezTo>
                      <a:pt x="5894407" y="3810"/>
                      <a:pt x="6156464" y="5080"/>
                      <a:pt x="6413063" y="7620"/>
                    </a:cubicBezTo>
                    <a:cubicBezTo>
                      <a:pt x="6549552" y="8890"/>
                      <a:pt x="6686040" y="12700"/>
                      <a:pt x="6822528" y="16510"/>
                    </a:cubicBezTo>
                    <a:cubicBezTo>
                      <a:pt x="6855286" y="16510"/>
                      <a:pt x="6888043" y="16510"/>
                      <a:pt x="6915341"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6"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7"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4" y="1148150"/>
                      <a:pt x="6625985" y="1150690"/>
                      <a:pt x="6844366" y="1151960"/>
                    </a:cubicBezTo>
                    <a:cubicBezTo>
                      <a:pt x="6926260" y="1151960"/>
                      <a:pt x="6952795" y="1150690"/>
                      <a:pt x="6973115" y="1150690"/>
                    </a:cubicBezTo>
                    <a:close/>
                  </a:path>
                </a:pathLst>
              </a:custGeom>
              <a:solidFill>
                <a:srgbClr val="FFFFFF"/>
              </a:solidFill>
            </p:spPr>
            <p:txBody>
              <a:bodyPr/>
              <a:lstStyle/>
              <a:p>
                <a:pPr defTabSz="609630"/>
                <a:endParaRPr lang="en-US">
                  <a:solidFill>
                    <a:prstClr val="black"/>
                  </a:solidFill>
                  <a:latin typeface="Calibri"/>
                </a:endParaRPr>
              </a:p>
            </p:txBody>
          </p:sp>
        </p:grpSp>
        <p:sp>
          <p:nvSpPr>
            <p:cNvPr id="22" name="TextBox 22"/>
            <p:cNvSpPr txBox="1"/>
            <p:nvPr/>
          </p:nvSpPr>
          <p:spPr>
            <a:xfrm>
              <a:off x="6422200" y="3121342"/>
              <a:ext cx="4766311" cy="500137"/>
            </a:xfrm>
            <a:prstGeom prst="rect">
              <a:avLst/>
            </a:prstGeom>
          </p:spPr>
          <p:txBody>
            <a:bodyPr lIns="0" tIns="0" rIns="0" bIns="0" rtlCol="0" anchor="t">
              <a:spAutoFit/>
            </a:bodyPr>
            <a:lstStyle/>
            <a:p>
              <a:pPr algn="ctr" defTabSz="609630">
                <a:lnSpc>
                  <a:spcPts val="3920"/>
                </a:lnSpc>
                <a:spcBef>
                  <a:spcPct val="0"/>
                </a:spcBef>
              </a:pPr>
              <a:r>
                <a:rPr lang="en-US" sz="4400" spc="65" dirty="0" err="1">
                  <a:solidFill>
                    <a:srgbClr val="06605A"/>
                  </a:solidFill>
                  <a:latin typeface="Cambria Bold"/>
                </a:rPr>
                <a:t>lốm</a:t>
              </a:r>
              <a:r>
                <a:rPr lang="en-US" sz="4400" spc="65" dirty="0">
                  <a:solidFill>
                    <a:srgbClr val="06605A"/>
                  </a:solidFill>
                  <a:latin typeface="Cambria Bold"/>
                </a:rPr>
                <a:t> </a:t>
              </a:r>
              <a:r>
                <a:rPr lang="en-US" sz="4400" spc="65" dirty="0" err="1">
                  <a:solidFill>
                    <a:srgbClr val="06605A"/>
                  </a:solidFill>
                  <a:latin typeface="Cambria Bold"/>
                </a:rPr>
                <a:t>đốm</a:t>
              </a:r>
              <a:r>
                <a:rPr lang="en-US" sz="4400" spc="65" dirty="0">
                  <a:solidFill>
                    <a:srgbClr val="06605A"/>
                  </a:solidFill>
                  <a:latin typeface="Cambria Bold"/>
                </a:rPr>
                <a:t> </a:t>
              </a:r>
              <a:r>
                <a:rPr lang="en-US" sz="4400" spc="65" dirty="0" err="1">
                  <a:solidFill>
                    <a:srgbClr val="06605A"/>
                  </a:solidFill>
                  <a:latin typeface="Cambria Bold"/>
                </a:rPr>
                <a:t>vân</a:t>
              </a:r>
              <a:r>
                <a:rPr lang="en-US" sz="4400" spc="65" dirty="0">
                  <a:solidFill>
                    <a:srgbClr val="06605A"/>
                  </a:solidFill>
                  <a:latin typeface="Cambria Bold"/>
                </a:rPr>
                <a:t> </a:t>
              </a:r>
              <a:r>
                <a:rPr lang="en-US" sz="4400" spc="65" dirty="0" err="1">
                  <a:solidFill>
                    <a:srgbClr val="06605A"/>
                  </a:solidFill>
                  <a:latin typeface="Cambria Bold"/>
                </a:rPr>
                <a:t>nâu</a:t>
              </a:r>
              <a:endParaRPr lang="en-US" sz="4400" spc="65" dirty="0">
                <a:solidFill>
                  <a:srgbClr val="06605A"/>
                </a:solidFill>
                <a:latin typeface="Cambria Bold"/>
              </a:endParaRPr>
            </a:p>
          </p:txBody>
        </p:sp>
      </p:grpSp>
      <p:sp>
        <p:nvSpPr>
          <p:cNvPr id="17" name="Freeform 17"/>
          <p:cNvSpPr/>
          <p:nvPr/>
        </p:nvSpPr>
        <p:spPr>
          <a:xfrm>
            <a:off x="11046564" y="2123825"/>
            <a:ext cx="919274" cy="1696647"/>
          </a:xfrm>
          <a:custGeom>
            <a:avLst/>
            <a:gdLst/>
            <a:ahLst/>
            <a:cxnLst/>
            <a:rect l="l" t="t" r="r" b="b"/>
            <a:pathLst>
              <a:path w="1378911" h="2544970">
                <a:moveTo>
                  <a:pt x="0" y="0"/>
                </a:moveTo>
                <a:lnTo>
                  <a:pt x="1378910" y="0"/>
                </a:lnTo>
                <a:lnTo>
                  <a:pt x="1378910" y="2544970"/>
                </a:lnTo>
                <a:lnTo>
                  <a:pt x="0" y="25449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540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1" name="Group 11"/>
          <p:cNvGrpSpPr/>
          <p:nvPr/>
        </p:nvGrpSpPr>
        <p:grpSpPr>
          <a:xfrm>
            <a:off x="2449181" y="2307005"/>
            <a:ext cx="7541630" cy="2149663"/>
            <a:chOff x="0" y="0"/>
            <a:chExt cx="12520204" cy="1397000"/>
          </a:xfrm>
        </p:grpSpPr>
        <p:grpSp>
          <p:nvGrpSpPr>
            <p:cNvPr id="12" name="Group 12"/>
            <p:cNvGrpSpPr/>
            <p:nvPr/>
          </p:nvGrpSpPr>
          <p:grpSpPr>
            <a:xfrm>
              <a:off x="0" y="0"/>
              <a:ext cx="12520204" cy="1397000"/>
              <a:chOff x="0" y="0"/>
              <a:chExt cx="2845501" cy="317500"/>
            </a:xfrm>
          </p:grpSpPr>
          <p:sp>
            <p:nvSpPr>
              <p:cNvPr id="13" name="Freeform 13"/>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txBody>
              <a:bodyPr/>
              <a:lstStyle/>
              <a:p>
                <a:pPr defTabSz="609630"/>
                <a:endParaRPr lang="en-US" sz="1600">
                  <a:solidFill>
                    <a:prstClr val="black"/>
                  </a:solidFill>
                  <a:latin typeface="Calibri"/>
                </a:endParaRPr>
              </a:p>
            </p:txBody>
          </p:sp>
          <p:sp>
            <p:nvSpPr>
              <p:cNvPr id="14" name="Freeform 14"/>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7"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4"/>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txBody>
              <a:bodyPr/>
              <a:lstStyle/>
              <a:p>
                <a:pPr defTabSz="609630"/>
                <a:endParaRPr lang="en-US" sz="1600">
                  <a:solidFill>
                    <a:prstClr val="black"/>
                  </a:solidFill>
                  <a:latin typeface="Calibri"/>
                </a:endParaRPr>
              </a:p>
            </p:txBody>
          </p:sp>
        </p:grpSp>
        <p:sp>
          <p:nvSpPr>
            <p:cNvPr id="15" name="TextBox 15"/>
            <p:cNvSpPr txBox="1"/>
            <p:nvPr/>
          </p:nvSpPr>
          <p:spPr>
            <a:xfrm>
              <a:off x="271684" y="66676"/>
              <a:ext cx="12040048" cy="1000073"/>
            </a:xfrm>
            <a:prstGeom prst="rect">
              <a:avLst/>
            </a:prstGeom>
          </p:spPr>
          <p:txBody>
            <a:bodyPr lIns="0" tIns="0" rIns="0" bIns="0" rtlCol="0" anchor="t">
              <a:spAutoFit/>
            </a:bodyPr>
            <a:lstStyle/>
            <a:p>
              <a:pPr algn="ctr" defTabSz="609630">
                <a:spcBef>
                  <a:spcPct val="0"/>
                </a:spcBef>
              </a:pPr>
              <a:endParaRPr lang="en-US" sz="2800" spc="49">
                <a:solidFill>
                  <a:srgbClr val="FFFFFF"/>
                </a:solidFill>
                <a:latin typeface="Cambria Bold"/>
              </a:endParaRPr>
            </a:p>
            <a:p>
              <a:pPr algn="ctr" defTabSz="609630">
                <a:spcBef>
                  <a:spcPct val="0"/>
                </a:spcBef>
              </a:pPr>
              <a:r>
                <a:rPr lang="en-US" sz="3600" spc="49">
                  <a:solidFill>
                    <a:srgbClr val="FFFFFF"/>
                  </a:solidFill>
                  <a:latin typeface="Cambria Bold"/>
                </a:rPr>
                <a:t>Nhấn </a:t>
              </a:r>
              <a:r>
                <a:rPr lang="en-US" sz="3600" spc="49" dirty="0" err="1">
                  <a:solidFill>
                    <a:srgbClr val="FFFFFF"/>
                  </a:solidFill>
                  <a:latin typeface="Cambria Bold"/>
                </a:rPr>
                <a:t>giọng</a:t>
              </a:r>
              <a:r>
                <a:rPr lang="en-US" sz="3600" spc="49" dirty="0">
                  <a:solidFill>
                    <a:srgbClr val="FFFFFF"/>
                  </a:solidFill>
                  <a:latin typeface="Cambria Bold"/>
                </a:rPr>
                <a:t> </a:t>
              </a:r>
              <a:r>
                <a:rPr lang="en-US" sz="3600" spc="49" dirty="0" err="1">
                  <a:solidFill>
                    <a:srgbClr val="FFFFFF"/>
                  </a:solidFill>
                  <a:latin typeface="Cambria Bold"/>
                </a:rPr>
                <a:t>vào</a:t>
              </a:r>
              <a:r>
                <a:rPr lang="en-US" sz="3600" spc="49" dirty="0">
                  <a:solidFill>
                    <a:srgbClr val="FFFFFF"/>
                  </a:solidFill>
                  <a:latin typeface="Cambria Bold"/>
                </a:rPr>
                <a:t> </a:t>
              </a:r>
              <a:r>
                <a:rPr lang="en-US" sz="3600" spc="49" dirty="0" err="1">
                  <a:solidFill>
                    <a:srgbClr val="FFFFFF"/>
                  </a:solidFill>
                  <a:latin typeface="Cambria Bold"/>
                </a:rPr>
                <a:t>những</a:t>
              </a:r>
              <a:r>
                <a:rPr lang="en-US" sz="3600" spc="49" dirty="0">
                  <a:solidFill>
                    <a:srgbClr val="FFFFFF"/>
                  </a:solidFill>
                  <a:latin typeface="Cambria Bold"/>
                </a:rPr>
                <a:t> </a:t>
              </a:r>
              <a:r>
                <a:rPr lang="en-US" sz="3600" spc="49" dirty="0" err="1">
                  <a:solidFill>
                    <a:srgbClr val="FFFFFF"/>
                  </a:solidFill>
                  <a:latin typeface="Cambria Bold"/>
                </a:rPr>
                <a:t>từ</a:t>
              </a:r>
              <a:r>
                <a:rPr lang="en-US" sz="3600" spc="49" dirty="0">
                  <a:solidFill>
                    <a:srgbClr val="FFFFFF"/>
                  </a:solidFill>
                  <a:latin typeface="Cambria Bold"/>
                </a:rPr>
                <a:t> </a:t>
              </a:r>
              <a:r>
                <a:rPr lang="en-US" sz="3600" spc="49" err="1">
                  <a:solidFill>
                    <a:srgbClr val="FFFFFF"/>
                  </a:solidFill>
                  <a:latin typeface="Cambria Bold"/>
                </a:rPr>
                <a:t>ngữ</a:t>
              </a:r>
              <a:r>
                <a:rPr lang="en-US" sz="3600" spc="49">
                  <a:solidFill>
                    <a:srgbClr val="FFFFFF"/>
                  </a:solidFill>
                  <a:latin typeface="Cambria Bold"/>
                </a:rPr>
                <a:t> </a:t>
              </a:r>
            </a:p>
            <a:p>
              <a:pPr algn="ctr" defTabSz="609630">
                <a:spcBef>
                  <a:spcPct val="0"/>
                </a:spcBef>
              </a:pPr>
              <a:r>
                <a:rPr lang="en-US" sz="3600" spc="49">
                  <a:solidFill>
                    <a:srgbClr val="FFFFFF"/>
                  </a:solidFill>
                  <a:latin typeface="Cambria Bold"/>
                </a:rPr>
                <a:t>thể </a:t>
              </a:r>
              <a:r>
                <a:rPr lang="en-US" sz="3600" spc="49" dirty="0" err="1">
                  <a:solidFill>
                    <a:srgbClr val="FFFFFF"/>
                  </a:solidFill>
                  <a:latin typeface="Cambria Bold"/>
                </a:rPr>
                <a:t>hiện</a:t>
              </a:r>
              <a:r>
                <a:rPr lang="en-US" sz="3600" spc="49" dirty="0">
                  <a:solidFill>
                    <a:srgbClr val="FFFFFF"/>
                  </a:solidFill>
                  <a:latin typeface="Cambria Bold"/>
                </a:rPr>
                <a:t> </a:t>
              </a:r>
              <a:r>
                <a:rPr lang="en-US" sz="3600" spc="49" dirty="0" err="1">
                  <a:solidFill>
                    <a:srgbClr val="FFFFFF"/>
                  </a:solidFill>
                  <a:latin typeface="Cambria Bold"/>
                </a:rPr>
                <a:t>cảm</a:t>
              </a:r>
              <a:r>
                <a:rPr lang="en-US" sz="3600" spc="49" dirty="0">
                  <a:solidFill>
                    <a:srgbClr val="FFFFFF"/>
                  </a:solidFill>
                  <a:latin typeface="Cambria Bold"/>
                </a:rPr>
                <a:t> </a:t>
              </a:r>
              <a:r>
                <a:rPr lang="en-US" sz="3600" spc="49" dirty="0" err="1">
                  <a:solidFill>
                    <a:srgbClr val="FFFFFF"/>
                  </a:solidFill>
                  <a:latin typeface="Cambria Bold"/>
                </a:rPr>
                <a:t>xúc</a:t>
              </a:r>
              <a:r>
                <a:rPr lang="en-US" sz="3600" spc="49" dirty="0">
                  <a:solidFill>
                    <a:srgbClr val="FFFFFF"/>
                  </a:solidFill>
                  <a:latin typeface="Cambria Bold"/>
                </a:rPr>
                <a:t> </a:t>
              </a:r>
              <a:r>
                <a:rPr lang="en-US" sz="3600" spc="49" dirty="0" err="1">
                  <a:solidFill>
                    <a:srgbClr val="FFFFFF"/>
                  </a:solidFill>
                  <a:latin typeface="Cambria Bold"/>
                </a:rPr>
                <a:t>của</a:t>
              </a:r>
              <a:r>
                <a:rPr lang="en-US" sz="3600" spc="49" dirty="0">
                  <a:solidFill>
                    <a:srgbClr val="FFFFFF"/>
                  </a:solidFill>
                  <a:latin typeface="Cambria Bold"/>
                </a:rPr>
                <a:t> </a:t>
              </a:r>
              <a:r>
                <a:rPr lang="en-US" sz="3600" spc="49" err="1">
                  <a:solidFill>
                    <a:srgbClr val="FFFFFF"/>
                  </a:solidFill>
                  <a:latin typeface="Cambria Bold"/>
                </a:rPr>
                <a:t>nhân</a:t>
              </a:r>
              <a:r>
                <a:rPr lang="en-US" sz="3600" spc="49">
                  <a:solidFill>
                    <a:srgbClr val="FFFFFF"/>
                  </a:solidFill>
                  <a:latin typeface="Cambria Bold"/>
                </a:rPr>
                <a:t> vật.</a:t>
              </a:r>
              <a:endParaRPr lang="en-US" sz="3600" spc="49" dirty="0">
                <a:solidFill>
                  <a:srgbClr val="FFFFFF"/>
                </a:solidFill>
                <a:latin typeface="Cambria Bold"/>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248519" y="2691813"/>
            <a:ext cx="2856892" cy="4166187"/>
          </a:xfrm>
          <a:custGeom>
            <a:avLst/>
            <a:gdLst/>
            <a:ahLst/>
            <a:cxnLst/>
            <a:rect l="l" t="t" r="r" b="b"/>
            <a:pathLst>
              <a:path w="4285338" h="6249280">
                <a:moveTo>
                  <a:pt x="0" y="0"/>
                </a:moveTo>
                <a:lnTo>
                  <a:pt x="4285338" y="0"/>
                </a:lnTo>
                <a:lnTo>
                  <a:pt x="4285338" y="6249280"/>
                </a:lnTo>
                <a:lnTo>
                  <a:pt x="0" y="6249280"/>
                </a:lnTo>
                <a:lnTo>
                  <a:pt x="0" y="0"/>
                </a:lnTo>
                <a:close/>
              </a:path>
            </a:pathLst>
          </a:custGeom>
          <a:blipFill>
            <a:blip r:embed="rId3">
              <a:extLst>
                <a:ext uri="{96DAC541-7B7A-43D3-8B79-37D633B846F1}">
                  <asvg:svgBlip xmlns:asvg="http://schemas.microsoft.com/office/drawing/2016/SVG/main" xmlns="" r:embed="rId4"/>
                </a:ext>
              </a:extLst>
            </a:blip>
            <a:stretch>
              <a:fillRect b="-50260"/>
            </a:stretch>
          </a:blipFill>
        </p:spPr>
        <p:txBody>
          <a:bodyPr/>
          <a:lstStyle/>
          <a:p>
            <a:pPr defTabSz="609630"/>
            <a:endParaRPr lang="en-US" sz="1200">
              <a:solidFill>
                <a:prstClr val="black"/>
              </a:solidFill>
              <a:latin typeface="Calibri"/>
            </a:endParaRPr>
          </a:p>
        </p:txBody>
      </p:sp>
      <p:sp>
        <p:nvSpPr>
          <p:cNvPr id="5" name="Freeform 5"/>
          <p:cNvSpPr/>
          <p:nvPr/>
        </p:nvSpPr>
        <p:spPr>
          <a:xfrm>
            <a:off x="774227" y="243347"/>
            <a:ext cx="1181175" cy="1244533"/>
          </a:xfrm>
          <a:custGeom>
            <a:avLst/>
            <a:gdLst/>
            <a:ahLst/>
            <a:cxnLst/>
            <a:rect l="l" t="t" r="r" b="b"/>
            <a:pathLst>
              <a:path w="1771762" h="1866799">
                <a:moveTo>
                  <a:pt x="0" y="0"/>
                </a:moveTo>
                <a:lnTo>
                  <a:pt x="1771761" y="0"/>
                </a:lnTo>
                <a:lnTo>
                  <a:pt x="1771761" y="1866798"/>
                </a:lnTo>
                <a:lnTo>
                  <a:pt x="0" y="1866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62235" y="4774907"/>
            <a:ext cx="2865174" cy="2092794"/>
          </a:xfrm>
          <a:custGeom>
            <a:avLst/>
            <a:gdLst/>
            <a:ahLst/>
            <a:cxnLst/>
            <a:rect l="l" t="t" r="r" b="b"/>
            <a:pathLst>
              <a:path w="4297761" h="3139191">
                <a:moveTo>
                  <a:pt x="0" y="0"/>
                </a:moveTo>
                <a:lnTo>
                  <a:pt x="4297761" y="0"/>
                </a:lnTo>
                <a:lnTo>
                  <a:pt x="4297761" y="3139191"/>
                </a:lnTo>
                <a:lnTo>
                  <a:pt x="0" y="3139191"/>
                </a:lnTo>
                <a:lnTo>
                  <a:pt x="0" y="0"/>
                </a:lnTo>
                <a:close/>
              </a:path>
            </a:pathLst>
          </a:custGeom>
          <a:blipFill>
            <a:blip r:embed="rId7">
              <a:extLst>
                <a:ext uri="{96DAC541-7B7A-43D3-8B79-37D633B846F1}">
                  <asvg:svgBlip xmlns:asvg="http://schemas.microsoft.com/office/drawing/2016/SVG/main" xmlns="" r:embed="rId8"/>
                </a:ext>
              </a:extLst>
            </a:blip>
            <a:stretch>
              <a:fillRect r="-19150" b="-86525"/>
            </a:stretch>
          </a:blipFill>
        </p:spPr>
        <p:txBody>
          <a:bodyPr/>
          <a:lstStyle/>
          <a:p>
            <a:pPr defTabSz="609630"/>
            <a:endParaRPr lang="en-US" sz="1200">
              <a:solidFill>
                <a:prstClr val="black"/>
              </a:solidFill>
              <a:latin typeface="Calibri"/>
            </a:endParaRPr>
          </a:p>
        </p:txBody>
      </p:sp>
      <p:sp>
        <p:nvSpPr>
          <p:cNvPr id="7" name="Freeform 7"/>
          <p:cNvSpPr/>
          <p:nvPr/>
        </p:nvSpPr>
        <p:spPr>
          <a:xfrm rot="-4038955">
            <a:off x="4652554" y="5092577"/>
            <a:ext cx="1112965" cy="1457454"/>
          </a:xfrm>
          <a:custGeom>
            <a:avLst/>
            <a:gdLst/>
            <a:ahLst/>
            <a:cxnLst/>
            <a:rect l="l" t="t" r="r" b="b"/>
            <a:pathLst>
              <a:path w="1669447" h="2186181">
                <a:moveTo>
                  <a:pt x="0" y="0"/>
                </a:moveTo>
                <a:lnTo>
                  <a:pt x="1669448" y="0"/>
                </a:lnTo>
                <a:lnTo>
                  <a:pt x="1669448" y="2186181"/>
                </a:lnTo>
                <a:lnTo>
                  <a:pt x="0" y="21861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12" name="Picture 11">
            <a:extLst>
              <a:ext uri="{FF2B5EF4-FFF2-40B4-BE49-F238E27FC236}">
                <a16:creationId xmlns:a16="http://schemas.microsoft.com/office/drawing/2014/main" id="{B1E29ABE-699B-6FC8-4297-342530292E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1487" y="3860541"/>
            <a:ext cx="7830890" cy="3007160"/>
          </a:xfrm>
          <a:prstGeom prst="rect">
            <a:avLst/>
          </a:prstGeom>
        </p:spPr>
      </p:pic>
      <p:pic>
        <p:nvPicPr>
          <p:cNvPr id="4" name="Picture 3">
            <a:extLst>
              <a:ext uri="{FF2B5EF4-FFF2-40B4-BE49-F238E27FC236}">
                <a16:creationId xmlns:a16="http://schemas.microsoft.com/office/drawing/2014/main" id="{FADD716E-B349-E5B7-3333-4B1CE8449BFD}"/>
              </a:ext>
            </a:extLst>
          </p:cNvPr>
          <p:cNvPicPr>
            <a:picLocks noChangeAspect="1"/>
          </p:cNvPicPr>
          <p:nvPr/>
        </p:nvPicPr>
        <p:blipFill>
          <a:blip r:embed="rId12"/>
          <a:stretch>
            <a:fillRect/>
          </a:stretch>
        </p:blipFill>
        <p:spPr>
          <a:xfrm>
            <a:off x="2729629" y="781794"/>
            <a:ext cx="8986283" cy="307874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2092895" y="2930212"/>
            <a:ext cx="8832583" cy="2936856"/>
            <a:chOff x="0" y="0"/>
            <a:chExt cx="11605404" cy="3858826"/>
          </a:xfrm>
        </p:grpSpPr>
        <p:sp>
          <p:nvSpPr>
            <p:cNvPr id="4" name="Freeform 4"/>
            <p:cNvSpPr/>
            <p:nvPr/>
          </p:nvSpPr>
          <p:spPr>
            <a:xfrm>
              <a:off x="10160" y="16510"/>
              <a:ext cx="11582544" cy="3830886"/>
            </a:xfrm>
            <a:custGeom>
              <a:avLst/>
              <a:gdLst/>
              <a:ahLst/>
              <a:cxnLst/>
              <a:rect l="l" t="t" r="r" b="b"/>
              <a:pathLst>
                <a:path w="11582544" h="3830886">
                  <a:moveTo>
                    <a:pt x="11582544" y="3830886"/>
                  </a:moveTo>
                  <a:lnTo>
                    <a:pt x="0" y="3823266"/>
                  </a:lnTo>
                  <a:lnTo>
                    <a:pt x="0" y="1341878"/>
                  </a:lnTo>
                  <a:lnTo>
                    <a:pt x="17780" y="19050"/>
                  </a:lnTo>
                  <a:lnTo>
                    <a:pt x="5774103" y="0"/>
                  </a:lnTo>
                  <a:lnTo>
                    <a:pt x="11563494" y="5080"/>
                  </a:lnTo>
                  <a:close/>
                </a:path>
              </a:pathLst>
            </a:custGeom>
            <a:solidFill>
              <a:srgbClr val="FFFFFF"/>
            </a:solidFill>
          </p:spPr>
          <p:txBody>
            <a:bodyPr/>
            <a:lstStyle/>
            <a:p>
              <a:pPr defTabSz="609630"/>
              <a:endParaRPr lang="en-US" sz="1200">
                <a:solidFill>
                  <a:prstClr val="black"/>
                </a:solidFill>
                <a:latin typeface="Calibri"/>
              </a:endParaRPr>
            </a:p>
          </p:txBody>
        </p:sp>
        <p:sp>
          <p:nvSpPr>
            <p:cNvPr id="5" name="Freeform 5"/>
            <p:cNvSpPr/>
            <p:nvPr/>
          </p:nvSpPr>
          <p:spPr>
            <a:xfrm>
              <a:off x="-3810" y="0"/>
              <a:ext cx="11611754" cy="3857556"/>
            </a:xfrm>
            <a:custGeom>
              <a:avLst/>
              <a:gdLst/>
              <a:ahLst/>
              <a:cxnLst/>
              <a:rect l="l" t="t" r="r" b="b"/>
              <a:pathLst>
                <a:path w="11611754" h="3857556">
                  <a:moveTo>
                    <a:pt x="11577464" y="21590"/>
                  </a:moveTo>
                  <a:cubicBezTo>
                    <a:pt x="11578734" y="34290"/>
                    <a:pt x="11578734" y="44450"/>
                    <a:pt x="11580004" y="54610"/>
                  </a:cubicBezTo>
                  <a:cubicBezTo>
                    <a:pt x="11582544" y="122079"/>
                    <a:pt x="11583814" y="205694"/>
                    <a:pt x="11586354" y="286323"/>
                  </a:cubicBezTo>
                  <a:cubicBezTo>
                    <a:pt x="11586354" y="402787"/>
                    <a:pt x="11599054" y="2699216"/>
                    <a:pt x="11605404" y="2815680"/>
                  </a:cubicBezTo>
                  <a:cubicBezTo>
                    <a:pt x="11611754" y="2991869"/>
                    <a:pt x="11607944" y="3171044"/>
                    <a:pt x="11607944" y="3347233"/>
                  </a:cubicBezTo>
                  <a:cubicBezTo>
                    <a:pt x="11607944" y="3502519"/>
                    <a:pt x="11609214" y="3645859"/>
                    <a:pt x="11610484" y="3796596"/>
                  </a:cubicBezTo>
                  <a:cubicBezTo>
                    <a:pt x="11610484" y="3818186"/>
                    <a:pt x="11610484" y="3832156"/>
                    <a:pt x="11610484" y="3856286"/>
                  </a:cubicBezTo>
                  <a:cubicBezTo>
                    <a:pt x="11587624" y="3856286"/>
                    <a:pt x="11567304" y="3857556"/>
                    <a:pt x="11514883" y="3856286"/>
                  </a:cubicBezTo>
                  <a:cubicBezTo>
                    <a:pt x="10922139" y="3851206"/>
                    <a:pt x="10320277" y="3857556"/>
                    <a:pt x="9727534" y="3852476"/>
                  </a:cubicBezTo>
                  <a:cubicBezTo>
                    <a:pt x="9371888" y="3848666"/>
                    <a:pt x="9025362" y="3851206"/>
                    <a:pt x="8669716" y="3848666"/>
                  </a:cubicBezTo>
                  <a:cubicBezTo>
                    <a:pt x="8505571" y="3847396"/>
                    <a:pt x="8341427" y="3846126"/>
                    <a:pt x="8177283" y="3844856"/>
                  </a:cubicBezTo>
                  <a:cubicBezTo>
                    <a:pt x="8076972" y="3844856"/>
                    <a:pt x="7985782" y="3846126"/>
                    <a:pt x="7885471" y="3846126"/>
                  </a:cubicBezTo>
                  <a:cubicBezTo>
                    <a:pt x="7630135" y="3844856"/>
                    <a:pt x="6927963" y="3846126"/>
                    <a:pt x="6672628" y="3844856"/>
                  </a:cubicBezTo>
                  <a:cubicBezTo>
                    <a:pt x="6490245" y="3843586"/>
                    <a:pt x="2842596" y="3852476"/>
                    <a:pt x="2660213" y="3851206"/>
                  </a:cubicBezTo>
                  <a:cubicBezTo>
                    <a:pt x="2614617" y="3851206"/>
                    <a:pt x="2559903" y="3852476"/>
                    <a:pt x="2514307" y="3852476"/>
                  </a:cubicBezTo>
                  <a:cubicBezTo>
                    <a:pt x="2404878" y="3852476"/>
                    <a:pt x="2304567" y="3853746"/>
                    <a:pt x="2195138" y="3853746"/>
                  </a:cubicBezTo>
                  <a:cubicBezTo>
                    <a:pt x="1921564" y="3853746"/>
                    <a:pt x="1657109" y="3852476"/>
                    <a:pt x="1383536" y="3851206"/>
                  </a:cubicBezTo>
                  <a:cubicBezTo>
                    <a:pt x="1219392" y="3849936"/>
                    <a:pt x="1055247" y="3848666"/>
                    <a:pt x="900222" y="3847396"/>
                  </a:cubicBezTo>
                  <a:cubicBezTo>
                    <a:pt x="608410" y="3846126"/>
                    <a:pt x="316598" y="3844856"/>
                    <a:pt x="48260" y="3844856"/>
                  </a:cubicBezTo>
                  <a:cubicBezTo>
                    <a:pt x="38100" y="3844856"/>
                    <a:pt x="29210" y="3844856"/>
                    <a:pt x="19050" y="3843586"/>
                  </a:cubicBezTo>
                  <a:cubicBezTo>
                    <a:pt x="10160" y="3842316"/>
                    <a:pt x="5080" y="3835966"/>
                    <a:pt x="7620" y="3827076"/>
                  </a:cubicBezTo>
                  <a:cubicBezTo>
                    <a:pt x="16510" y="3795172"/>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88620" y="30480"/>
                    <a:pt x="234526" y="29210"/>
                  </a:cubicBezTo>
                  <a:cubicBezTo>
                    <a:pt x="480743" y="25400"/>
                    <a:pt x="726959" y="22860"/>
                    <a:pt x="982294" y="20320"/>
                  </a:cubicBezTo>
                  <a:cubicBezTo>
                    <a:pt x="1155558" y="17780"/>
                    <a:pt x="1328821" y="16510"/>
                    <a:pt x="1492965" y="13970"/>
                  </a:cubicBezTo>
                  <a:cubicBezTo>
                    <a:pt x="1657109" y="11430"/>
                    <a:pt x="1830373" y="8890"/>
                    <a:pt x="1994517" y="8890"/>
                  </a:cubicBezTo>
                  <a:cubicBezTo>
                    <a:pt x="2176900" y="7620"/>
                    <a:pt x="2359282" y="10160"/>
                    <a:pt x="2541665" y="8890"/>
                  </a:cubicBezTo>
                  <a:cubicBezTo>
                    <a:pt x="2769643" y="8890"/>
                    <a:pt x="6900605" y="6350"/>
                    <a:pt x="7128584" y="5080"/>
                  </a:cubicBezTo>
                  <a:cubicBezTo>
                    <a:pt x="7347442" y="3810"/>
                    <a:pt x="7566302" y="2540"/>
                    <a:pt x="7794280" y="2540"/>
                  </a:cubicBezTo>
                  <a:cubicBezTo>
                    <a:pt x="8168164" y="1270"/>
                    <a:pt x="8532929" y="0"/>
                    <a:pt x="8906813" y="0"/>
                  </a:cubicBezTo>
                  <a:cubicBezTo>
                    <a:pt x="9061839" y="0"/>
                    <a:pt x="9225982" y="2540"/>
                    <a:pt x="9381007" y="2540"/>
                  </a:cubicBezTo>
                  <a:cubicBezTo>
                    <a:pt x="9809606" y="3810"/>
                    <a:pt x="10247324" y="5080"/>
                    <a:pt x="10675923" y="7620"/>
                  </a:cubicBezTo>
                  <a:cubicBezTo>
                    <a:pt x="10903901" y="8890"/>
                    <a:pt x="11131879" y="12700"/>
                    <a:pt x="11359857" y="16510"/>
                  </a:cubicBezTo>
                  <a:cubicBezTo>
                    <a:pt x="11414572" y="16510"/>
                    <a:pt x="11469287" y="16510"/>
                    <a:pt x="11514883" y="16510"/>
                  </a:cubicBezTo>
                  <a:cubicBezTo>
                    <a:pt x="11558414" y="17780"/>
                    <a:pt x="11567304" y="20320"/>
                    <a:pt x="11577464" y="21590"/>
                  </a:cubicBezTo>
                  <a:close/>
                  <a:moveTo>
                    <a:pt x="11587624" y="3839776"/>
                  </a:moveTo>
                  <a:cubicBezTo>
                    <a:pt x="11588894" y="3823266"/>
                    <a:pt x="11590164" y="3810566"/>
                    <a:pt x="11590164" y="3797866"/>
                  </a:cubicBezTo>
                  <a:cubicBezTo>
                    <a:pt x="11588894" y="3630928"/>
                    <a:pt x="11587624" y="3472656"/>
                    <a:pt x="11587624" y="3302440"/>
                  </a:cubicBezTo>
                  <a:cubicBezTo>
                    <a:pt x="11587624" y="3224797"/>
                    <a:pt x="11590164" y="3147155"/>
                    <a:pt x="11588894" y="3069512"/>
                  </a:cubicBezTo>
                  <a:cubicBezTo>
                    <a:pt x="11588894" y="2997842"/>
                    <a:pt x="11587624" y="2923185"/>
                    <a:pt x="11586354" y="2851515"/>
                  </a:cubicBezTo>
                  <a:cubicBezTo>
                    <a:pt x="11581274" y="2741024"/>
                    <a:pt x="11569844" y="453553"/>
                    <a:pt x="11569844" y="343062"/>
                  </a:cubicBezTo>
                  <a:cubicBezTo>
                    <a:pt x="11567304" y="250488"/>
                    <a:pt x="11564764" y="154928"/>
                    <a:pt x="11562224" y="63500"/>
                  </a:cubicBezTo>
                  <a:cubicBezTo>
                    <a:pt x="11560954" y="44450"/>
                    <a:pt x="11559684" y="43180"/>
                    <a:pt x="11487525" y="41910"/>
                  </a:cubicBezTo>
                  <a:cubicBezTo>
                    <a:pt x="11460167" y="41910"/>
                    <a:pt x="11441930" y="41910"/>
                    <a:pt x="11414572" y="40640"/>
                  </a:cubicBezTo>
                  <a:cubicBezTo>
                    <a:pt x="11186594" y="36830"/>
                    <a:pt x="10949496" y="31750"/>
                    <a:pt x="10721519" y="30480"/>
                  </a:cubicBezTo>
                  <a:cubicBezTo>
                    <a:pt x="10165252" y="26670"/>
                    <a:pt x="9599867" y="25400"/>
                    <a:pt x="9043600" y="22860"/>
                  </a:cubicBezTo>
                  <a:cubicBezTo>
                    <a:pt x="8961528" y="22860"/>
                    <a:pt x="8870337" y="22860"/>
                    <a:pt x="8788265" y="22860"/>
                  </a:cubicBezTo>
                  <a:cubicBezTo>
                    <a:pt x="8651478" y="22860"/>
                    <a:pt x="8514691" y="22860"/>
                    <a:pt x="8387023" y="22860"/>
                  </a:cubicBezTo>
                  <a:cubicBezTo>
                    <a:pt x="8095211" y="22860"/>
                    <a:pt x="7803399" y="22860"/>
                    <a:pt x="7520706" y="24130"/>
                  </a:cubicBezTo>
                  <a:cubicBezTo>
                    <a:pt x="7274489" y="25400"/>
                    <a:pt x="3125288" y="29210"/>
                    <a:pt x="2879072" y="29210"/>
                  </a:cubicBezTo>
                  <a:cubicBezTo>
                    <a:pt x="2477831" y="29210"/>
                    <a:pt x="2076589" y="26670"/>
                    <a:pt x="1675348" y="33020"/>
                  </a:cubicBezTo>
                  <a:cubicBezTo>
                    <a:pt x="1465608" y="36830"/>
                    <a:pt x="1264987" y="36830"/>
                    <a:pt x="1064366" y="38100"/>
                  </a:cubicBezTo>
                  <a:cubicBezTo>
                    <a:pt x="717840" y="41910"/>
                    <a:pt x="371313"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106859" y="3821996"/>
                    <a:pt x="234526" y="3823266"/>
                    <a:pt x="353075" y="3823266"/>
                  </a:cubicBezTo>
                  <a:cubicBezTo>
                    <a:pt x="526338" y="3823266"/>
                    <a:pt x="708721" y="3820726"/>
                    <a:pt x="881984" y="3823266"/>
                  </a:cubicBezTo>
                  <a:cubicBezTo>
                    <a:pt x="1164677" y="3827076"/>
                    <a:pt x="1447370" y="3829616"/>
                    <a:pt x="1730063" y="3828346"/>
                  </a:cubicBezTo>
                  <a:cubicBezTo>
                    <a:pt x="1912445" y="3827076"/>
                    <a:pt x="2085709" y="3829616"/>
                    <a:pt x="2268091" y="3829616"/>
                  </a:cubicBezTo>
                  <a:cubicBezTo>
                    <a:pt x="2532545" y="3829616"/>
                    <a:pt x="2797000" y="3828346"/>
                    <a:pt x="3061455" y="3829616"/>
                  </a:cubicBezTo>
                  <a:cubicBezTo>
                    <a:pt x="3453577" y="3830886"/>
                    <a:pt x="7757803" y="3820726"/>
                    <a:pt x="8159045" y="3823266"/>
                  </a:cubicBezTo>
                  <a:cubicBezTo>
                    <a:pt x="8332309" y="3824536"/>
                    <a:pt x="8505571" y="3825806"/>
                    <a:pt x="8669716" y="3825806"/>
                  </a:cubicBezTo>
                  <a:cubicBezTo>
                    <a:pt x="8970647" y="3828346"/>
                    <a:pt x="9262459" y="3824536"/>
                    <a:pt x="9563390" y="3828346"/>
                  </a:cubicBezTo>
                  <a:cubicBezTo>
                    <a:pt x="9809606" y="3830886"/>
                    <a:pt x="10055822" y="3830886"/>
                    <a:pt x="10302039" y="3833426"/>
                  </a:cubicBezTo>
                  <a:cubicBezTo>
                    <a:pt x="10666804" y="3837236"/>
                    <a:pt x="11031569" y="3839776"/>
                    <a:pt x="11396334" y="3841046"/>
                  </a:cubicBezTo>
                  <a:cubicBezTo>
                    <a:pt x="11533120" y="3841046"/>
                    <a:pt x="11567304" y="3839776"/>
                    <a:pt x="11587624" y="3839776"/>
                  </a:cubicBezTo>
                  <a:close/>
                </a:path>
              </a:pathLst>
            </a:custGeom>
            <a:solidFill>
              <a:srgbClr val="FFFFFF"/>
            </a:solidFill>
          </p:spPr>
          <p:txBody>
            <a:bodyPr/>
            <a:lstStyle/>
            <a:p>
              <a:pPr defTabSz="609630"/>
              <a:endParaRPr lang="en-US" sz="1200">
                <a:solidFill>
                  <a:prstClr val="black"/>
                </a:solidFill>
                <a:latin typeface="Calibri"/>
              </a:endParaRPr>
            </a:p>
          </p:txBody>
        </p:sp>
      </p:grpSp>
      <p:sp>
        <p:nvSpPr>
          <p:cNvPr id="6" name="Freeform 6"/>
          <p:cNvSpPr/>
          <p:nvPr/>
        </p:nvSpPr>
        <p:spPr>
          <a:xfrm>
            <a:off x="1400464" y="3624974"/>
            <a:ext cx="1384862" cy="1547332"/>
          </a:xfrm>
          <a:custGeom>
            <a:avLst/>
            <a:gdLst/>
            <a:ahLst/>
            <a:cxnLst/>
            <a:rect l="l" t="t" r="r" b="b"/>
            <a:pathLst>
              <a:path w="2077293" h="2320998">
                <a:moveTo>
                  <a:pt x="0" y="0"/>
                </a:moveTo>
                <a:lnTo>
                  <a:pt x="2077293" y="0"/>
                </a:lnTo>
                <a:lnTo>
                  <a:pt x="2077293" y="2320998"/>
                </a:lnTo>
                <a:lnTo>
                  <a:pt x="0" y="23209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9840030" y="1109017"/>
            <a:ext cx="1666170" cy="2319983"/>
          </a:xfrm>
          <a:custGeom>
            <a:avLst/>
            <a:gdLst/>
            <a:ahLst/>
            <a:cxnLst/>
            <a:rect l="l" t="t" r="r" b="b"/>
            <a:pathLst>
              <a:path w="2499255" h="3479975">
                <a:moveTo>
                  <a:pt x="0" y="0"/>
                </a:moveTo>
                <a:lnTo>
                  <a:pt x="2499255" y="0"/>
                </a:lnTo>
                <a:lnTo>
                  <a:pt x="2499255" y="3479975"/>
                </a:lnTo>
                <a:lnTo>
                  <a:pt x="0" y="34799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4038955">
            <a:off x="1337432" y="5404048"/>
            <a:ext cx="1259105" cy="1648829"/>
          </a:xfrm>
          <a:custGeom>
            <a:avLst/>
            <a:gdLst/>
            <a:ahLst/>
            <a:cxnLst/>
            <a:rect l="l" t="t" r="r" b="b"/>
            <a:pathLst>
              <a:path w="1888658" h="2473243">
                <a:moveTo>
                  <a:pt x="0" y="0"/>
                </a:moveTo>
                <a:lnTo>
                  <a:pt x="1888659" y="0"/>
                </a:lnTo>
                <a:lnTo>
                  <a:pt x="1888659" y="2473244"/>
                </a:lnTo>
                <a:lnTo>
                  <a:pt x="0" y="24732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7921749" y="3123868"/>
            <a:ext cx="2929987" cy="2743200"/>
          </a:xfrm>
          <a:custGeom>
            <a:avLst/>
            <a:gdLst/>
            <a:ahLst/>
            <a:cxnLst/>
            <a:rect l="l" t="t" r="r" b="b"/>
            <a:pathLst>
              <a:path w="4394980" h="4114800">
                <a:moveTo>
                  <a:pt x="0" y="0"/>
                </a:moveTo>
                <a:lnTo>
                  <a:pt x="4394980" y="0"/>
                </a:lnTo>
                <a:lnTo>
                  <a:pt x="439498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2904242" y="3858240"/>
            <a:ext cx="5083680" cy="654025"/>
          </a:xfrm>
          <a:prstGeom prst="rect">
            <a:avLst/>
          </a:prstGeom>
        </p:spPr>
        <p:txBody>
          <a:bodyPr wrap="square" lIns="0" tIns="0" rIns="0" bIns="0" rtlCol="0" anchor="t">
            <a:spAutoFit/>
          </a:bodyPr>
          <a:lstStyle/>
          <a:p>
            <a:pPr defTabSz="609630">
              <a:lnSpc>
                <a:spcPts val="5068"/>
              </a:lnSpc>
            </a:pPr>
            <a:r>
              <a:rPr lang="en-US" sz="4800" spc="137" dirty="0">
                <a:solidFill>
                  <a:srgbClr val="06605A"/>
                </a:solidFill>
                <a:latin typeface="Cambria Bold"/>
              </a:rPr>
              <a:t>Tay </a:t>
            </a:r>
            <a:r>
              <a:rPr lang="en-US" sz="4800" spc="137" dirty="0" err="1">
                <a:solidFill>
                  <a:srgbClr val="06605A"/>
                </a:solidFill>
                <a:latin typeface="Cambria Bold"/>
              </a:rPr>
              <a:t>mặt</a:t>
            </a:r>
            <a:r>
              <a:rPr lang="en-US" sz="4800" spc="137" dirty="0">
                <a:solidFill>
                  <a:srgbClr val="06605A"/>
                </a:solidFill>
                <a:latin typeface="Cambria Bold"/>
              </a:rPr>
              <a:t>: </a:t>
            </a:r>
            <a:r>
              <a:rPr lang="en-US" sz="4800" spc="137" dirty="0" err="1">
                <a:solidFill>
                  <a:srgbClr val="06605A"/>
                </a:solidFill>
                <a:latin typeface="Cambria"/>
              </a:rPr>
              <a:t>tay</a:t>
            </a:r>
            <a:r>
              <a:rPr lang="en-US" sz="4800" spc="137" dirty="0">
                <a:solidFill>
                  <a:srgbClr val="06605A"/>
                </a:solidFill>
                <a:latin typeface="Cambria"/>
              </a:rPr>
              <a:t> </a:t>
            </a:r>
            <a:r>
              <a:rPr lang="en-US" sz="4800" spc="137" dirty="0" err="1">
                <a:solidFill>
                  <a:srgbClr val="06605A"/>
                </a:solidFill>
                <a:latin typeface="Cambria"/>
              </a:rPr>
              <a:t>phải</a:t>
            </a:r>
            <a:endParaRPr lang="en-US" sz="4800" spc="137" dirty="0">
              <a:solidFill>
                <a:srgbClr val="06605A"/>
              </a:solidFill>
              <a:latin typeface="Cambria"/>
            </a:endParaRPr>
          </a:p>
        </p:txBody>
      </p:sp>
      <p:sp>
        <p:nvSpPr>
          <p:cNvPr id="11" name="TextBox 11"/>
          <p:cNvSpPr txBox="1"/>
          <p:nvPr/>
        </p:nvSpPr>
        <p:spPr>
          <a:xfrm>
            <a:off x="3191640" y="1714318"/>
            <a:ext cx="6081108" cy="756617"/>
          </a:xfrm>
          <a:prstGeom prst="rect">
            <a:avLst/>
          </a:prstGeom>
        </p:spPr>
        <p:txBody>
          <a:bodyPr lIns="0" tIns="0" rIns="0" bIns="0" rtlCol="0" anchor="t">
            <a:spAutoFit/>
          </a:bodyPr>
          <a:lstStyle/>
          <a:p>
            <a:pPr defTabSz="609630">
              <a:lnSpc>
                <a:spcPts val="5866"/>
              </a:lnSpc>
              <a:spcBef>
                <a:spcPct val="0"/>
              </a:spcBef>
            </a:pPr>
            <a:r>
              <a:rPr lang="en-US" sz="5866" b="1" spc="293" dirty="0">
                <a:solidFill>
                  <a:srgbClr val="C3113D"/>
                </a:solidFill>
                <a:latin typeface="Cambria" panose="02040503050406030204" pitchFamily="18" charset="0"/>
                <a:ea typeface="Cambria" panose="02040503050406030204" pitchFamily="18" charset="0"/>
              </a:rPr>
              <a:t>GIẢI NGHĨA TỪ</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sp>
        <p:nvSpPr>
          <p:cNvPr id="4" name="Freeform 4"/>
          <p:cNvSpPr/>
          <p:nvPr/>
        </p:nvSpPr>
        <p:spPr>
          <a:xfrm>
            <a:off x="10911309" y="5536102"/>
            <a:ext cx="887915" cy="935542"/>
          </a:xfrm>
          <a:custGeom>
            <a:avLst/>
            <a:gdLst/>
            <a:ahLst/>
            <a:cxnLst/>
            <a:rect l="l" t="t" r="r" b="b"/>
            <a:pathLst>
              <a:path w="1331872" h="1403313">
                <a:moveTo>
                  <a:pt x="0" y="0"/>
                </a:moveTo>
                <a:lnTo>
                  <a:pt x="1331872" y="0"/>
                </a:lnTo>
                <a:lnTo>
                  <a:pt x="1331872" y="1403313"/>
                </a:lnTo>
                <a:lnTo>
                  <a:pt x="0" y="14033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91318" y="5643136"/>
            <a:ext cx="887915" cy="935542"/>
          </a:xfrm>
          <a:custGeom>
            <a:avLst/>
            <a:gdLst/>
            <a:ahLst/>
            <a:cxnLst/>
            <a:rect l="l" t="t" r="r" b="b"/>
            <a:pathLst>
              <a:path w="1331872" h="1403313">
                <a:moveTo>
                  <a:pt x="0" y="0"/>
                </a:moveTo>
                <a:lnTo>
                  <a:pt x="1331872" y="0"/>
                </a:lnTo>
                <a:lnTo>
                  <a:pt x="1331872" y="1403313"/>
                </a:lnTo>
                <a:lnTo>
                  <a:pt x="0" y="14033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lgn="just" defTabSz="609630"/>
            <a:endParaRPr lang="en-US" sz="1200" dirty="0">
              <a:solidFill>
                <a:prstClr val="black"/>
              </a:solidFill>
              <a:latin typeface="Calibri"/>
            </a:endParaRPr>
          </a:p>
        </p:txBody>
      </p:sp>
      <p:sp>
        <p:nvSpPr>
          <p:cNvPr id="6" name="Freeform 6"/>
          <p:cNvSpPr/>
          <p:nvPr/>
        </p:nvSpPr>
        <p:spPr>
          <a:xfrm>
            <a:off x="0" y="1"/>
            <a:ext cx="2449180" cy="1498195"/>
          </a:xfrm>
          <a:custGeom>
            <a:avLst/>
            <a:gdLst/>
            <a:ahLst/>
            <a:cxnLst/>
            <a:rect l="l" t="t" r="r" b="b"/>
            <a:pathLst>
              <a:path w="3673770" h="2247293">
                <a:moveTo>
                  <a:pt x="0" y="0"/>
                </a:moveTo>
                <a:lnTo>
                  <a:pt x="3673770" y="0"/>
                </a:lnTo>
                <a:lnTo>
                  <a:pt x="3673770" y="2247293"/>
                </a:lnTo>
                <a:lnTo>
                  <a:pt x="0" y="2247293"/>
                </a:lnTo>
                <a:lnTo>
                  <a:pt x="0" y="0"/>
                </a:lnTo>
                <a:close/>
              </a:path>
            </a:pathLst>
          </a:custGeom>
          <a:blipFill>
            <a:blip r:embed="rId6">
              <a:extLst>
                <a:ext uri="{96DAC541-7B7A-43D3-8B79-37D633B846F1}">
                  <asvg:svgBlip xmlns:asvg="http://schemas.microsoft.com/office/drawing/2016/SVG/main" xmlns="" r:embed="rId7"/>
                </a:ext>
              </a:extLst>
            </a:blip>
            <a:stretch>
              <a:fillRect l="-4500" t="-5606"/>
            </a:stretch>
          </a:blipFill>
        </p:spPr>
        <p:txBody>
          <a:bodyPr/>
          <a:lstStyle/>
          <a:p>
            <a:pPr defTabSz="609630"/>
            <a:endParaRPr lang="en-US" sz="1200">
              <a:solidFill>
                <a:prstClr val="black"/>
              </a:solidFill>
              <a:latin typeface="Calibri"/>
            </a:endParaRPr>
          </a:p>
        </p:txBody>
      </p:sp>
      <p:sp>
        <p:nvSpPr>
          <p:cNvPr id="7" name="Freeform 7"/>
          <p:cNvSpPr/>
          <p:nvPr/>
        </p:nvSpPr>
        <p:spPr>
          <a:xfrm flipH="1">
            <a:off x="9742820" y="1"/>
            <a:ext cx="2449180" cy="1498195"/>
          </a:xfrm>
          <a:custGeom>
            <a:avLst/>
            <a:gdLst/>
            <a:ahLst/>
            <a:cxnLst/>
            <a:rect l="l" t="t" r="r" b="b"/>
            <a:pathLst>
              <a:path w="3673770" h="2247293">
                <a:moveTo>
                  <a:pt x="3673770" y="0"/>
                </a:moveTo>
                <a:lnTo>
                  <a:pt x="0" y="0"/>
                </a:lnTo>
                <a:lnTo>
                  <a:pt x="0" y="2247293"/>
                </a:lnTo>
                <a:lnTo>
                  <a:pt x="3673770" y="2247293"/>
                </a:lnTo>
                <a:lnTo>
                  <a:pt x="3673770" y="0"/>
                </a:lnTo>
                <a:close/>
              </a:path>
            </a:pathLst>
          </a:custGeom>
          <a:blipFill>
            <a:blip r:embed="rId6">
              <a:extLst>
                <a:ext uri="{96DAC541-7B7A-43D3-8B79-37D633B846F1}">
                  <asvg:svgBlip xmlns:asvg="http://schemas.microsoft.com/office/drawing/2016/SVG/main" xmlns="" r:embed="rId7"/>
                </a:ext>
              </a:extLst>
            </a:blip>
            <a:stretch>
              <a:fillRect l="-4500" t="-5606"/>
            </a:stretch>
          </a:blipFill>
        </p:spPr>
        <p:txBody>
          <a:bodyPr/>
          <a:lstStyle/>
          <a:p>
            <a:pPr defTabSz="609630"/>
            <a:endParaRPr lang="en-US" sz="1200">
              <a:solidFill>
                <a:prstClr val="black"/>
              </a:solidFill>
              <a:latin typeface="Calibri"/>
            </a:endParaRPr>
          </a:p>
        </p:txBody>
      </p:sp>
      <p:pic>
        <p:nvPicPr>
          <p:cNvPr id="13" name="Picture 12">
            <a:extLst>
              <a:ext uri="{FF2B5EF4-FFF2-40B4-BE49-F238E27FC236}">
                <a16:creationId xmlns:a16="http://schemas.microsoft.com/office/drawing/2014/main" id="{5170A2EA-084F-877A-FDC4-271D13338A9B}"/>
              </a:ext>
            </a:extLst>
          </p:cNvPr>
          <p:cNvPicPr>
            <a:picLocks noChangeAspect="1"/>
          </p:cNvPicPr>
          <p:nvPr/>
        </p:nvPicPr>
        <p:blipFill>
          <a:blip r:embed="rId8"/>
          <a:stretch>
            <a:fillRect/>
          </a:stretch>
        </p:blipFill>
        <p:spPr>
          <a:xfrm>
            <a:off x="2744195" y="253621"/>
            <a:ext cx="7175674" cy="1449528"/>
          </a:xfrm>
          <a:prstGeom prst="rect">
            <a:avLst/>
          </a:prstGeom>
        </p:spPr>
      </p:pic>
      <p:sp>
        <p:nvSpPr>
          <p:cNvPr id="9" name="TextBox 8">
            <a:extLst>
              <a:ext uri="{FF2B5EF4-FFF2-40B4-BE49-F238E27FC236}">
                <a16:creationId xmlns:a16="http://schemas.microsoft.com/office/drawing/2014/main" id="{426635F8-B94C-7654-958A-A77D26AEAB94}"/>
              </a:ext>
            </a:extLst>
          </p:cNvPr>
          <p:cNvSpPr txBox="1"/>
          <p:nvPr/>
        </p:nvSpPr>
        <p:spPr>
          <a:xfrm>
            <a:off x="636344" y="1563969"/>
            <a:ext cx="10919310" cy="4497770"/>
          </a:xfrm>
          <a:prstGeom prst="rect">
            <a:avLst/>
          </a:prstGeom>
          <a:noFill/>
        </p:spPr>
        <p:txBody>
          <a:bodyPr wrap="square">
            <a:spAutoFit/>
          </a:bodyPr>
          <a:lstStyle/>
          <a:p>
            <a:pPr marL="0" marR="0" algn="just">
              <a:lnSpc>
                <a:spcPct val="115000"/>
              </a:lnSpc>
              <a:spcBef>
                <a:spcPts val="0"/>
              </a:spcBef>
              <a:spcAft>
                <a:spcPts val="0"/>
              </a:spcAft>
            </a:pPr>
            <a:r>
              <a:rPr lang="en-US" sz="360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đúng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đoạn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toàn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bộ</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bài</a:t>
            </a:r>
            <a:r>
              <a:rPr lang="en-US" sz="3600"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Vệt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phấn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mặt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bàn</a:t>
            </a:r>
            <a:r>
              <a:rPr lang="en-US" sz="3600" i="1" dirty="0">
                <a:effectLst/>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Hiểu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được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nội</a:t>
            </a:r>
            <a:r>
              <a:rPr lang="en-US" sz="3600" dirty="0">
                <a:effectLst/>
                <a:latin typeface="Cambria" panose="02040503050406030204" pitchFamily="18" charset="0"/>
                <a:ea typeface="Cambria" panose="02040503050406030204" pitchFamily="18" charset="0"/>
              </a:rPr>
              <a:t> dung </a:t>
            </a:r>
            <a:r>
              <a:rPr lang="en-US" sz="3600" dirty="0" err="1">
                <a:effectLst/>
                <a:latin typeface="Cambria" panose="02040503050406030204" pitchFamily="18" charset="0"/>
                <a:ea typeface="Cambria" panose="02040503050406030204" pitchFamily="18" charset="0"/>
              </a:rPr>
              <a:t>bài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bạn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bè</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tài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sản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vô</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cần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biết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nâng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niu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trân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trọng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cần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biết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thông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với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những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khó</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khăn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của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bạn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giúp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đỡ</a:t>
            </a:r>
            <a:r>
              <a:rPr lang="en-US" sz="3600" dirty="0">
                <a:effectLst/>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Biết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diễn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phù</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hợp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với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lời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miêu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tả</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tâm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trạng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của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nhân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vật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trong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err="1">
                <a:effectLst/>
                <a:latin typeface="Cambria" panose="02040503050406030204" pitchFamily="18" charset="0"/>
                <a:ea typeface="Cambria" panose="02040503050406030204" pitchFamily="18" charset="0"/>
              </a:rPr>
              <a:t>chuyện</a:t>
            </a:r>
            <a:r>
              <a:rPr lang="en-US" sz="3600">
                <a:effectLst/>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4869306" y="478718"/>
            <a:ext cx="1740754" cy="508000"/>
            <a:chOff x="0" y="0"/>
            <a:chExt cx="3481509" cy="1016000"/>
          </a:xfrm>
        </p:grpSpPr>
        <p:grpSp>
          <p:nvGrpSpPr>
            <p:cNvPr id="11" name="Group 11"/>
            <p:cNvGrpSpPr/>
            <p:nvPr/>
          </p:nvGrpSpPr>
          <p:grpSpPr>
            <a:xfrm>
              <a:off x="0" y="0"/>
              <a:ext cx="3481509" cy="1016000"/>
              <a:chOff x="0" y="0"/>
              <a:chExt cx="791252" cy="230909"/>
            </a:xfrm>
          </p:grpSpPr>
          <p:sp>
            <p:nvSpPr>
              <p:cNvPr id="12" name="Freeform 12"/>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06605A"/>
              </a:solidFill>
            </p:spPr>
            <p:txBody>
              <a:bodyPr/>
              <a:lstStyle/>
              <a:p>
                <a:pPr defTabSz="609630"/>
                <a:endParaRPr lang="en-US" sz="1600">
                  <a:solidFill>
                    <a:prstClr val="black"/>
                  </a:solidFill>
                  <a:latin typeface="Calibri"/>
                </a:endParaRPr>
              </a:p>
            </p:txBody>
          </p:sp>
          <p:sp>
            <p:nvSpPr>
              <p:cNvPr id="13" name="Freeform 13"/>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06605A"/>
              </a:solidFill>
            </p:spPr>
            <p:txBody>
              <a:bodyPr/>
              <a:lstStyle/>
              <a:p>
                <a:pPr defTabSz="609630"/>
                <a:endParaRPr lang="en-US" sz="1600">
                  <a:solidFill>
                    <a:prstClr val="black"/>
                  </a:solidFill>
                  <a:latin typeface="Calibri"/>
                </a:endParaRPr>
              </a:p>
            </p:txBody>
          </p:sp>
        </p:grpSp>
        <p:sp>
          <p:nvSpPr>
            <p:cNvPr id="14" name="TextBox 14"/>
            <p:cNvSpPr txBox="1"/>
            <p:nvPr/>
          </p:nvSpPr>
          <p:spPr>
            <a:xfrm>
              <a:off x="75546" y="66676"/>
              <a:ext cx="3347993" cy="872034"/>
            </a:xfrm>
            <a:prstGeom prst="rect">
              <a:avLst/>
            </a:prstGeom>
          </p:spPr>
          <p:txBody>
            <a:bodyPr lIns="0" tIns="0" rIns="0" bIns="0" rtlCol="0" anchor="t">
              <a:spAutoFit/>
            </a:bodyPr>
            <a:lstStyle/>
            <a:p>
              <a:pPr algn="ctr" defTabSz="609630">
                <a:lnSpc>
                  <a:spcPts val="3414"/>
                </a:lnSpc>
                <a:spcBef>
                  <a:spcPct val="0"/>
                </a:spcBef>
              </a:pPr>
              <a:r>
                <a:rPr lang="en-US" sz="3600" spc="68" dirty="0" err="1">
                  <a:solidFill>
                    <a:srgbClr val="FFFFFF"/>
                  </a:solidFill>
                  <a:latin typeface="Cambria Bold"/>
                </a:rPr>
                <a:t>Câu</a:t>
              </a:r>
              <a:r>
                <a:rPr lang="en-US" sz="3600" spc="68" dirty="0">
                  <a:solidFill>
                    <a:srgbClr val="FFFFFF"/>
                  </a:solidFill>
                  <a:latin typeface="Cambria Bold"/>
                </a:rPr>
                <a:t> 1</a:t>
              </a:r>
            </a:p>
          </p:txBody>
        </p:sp>
      </p:grpSp>
      <p:sp>
        <p:nvSpPr>
          <p:cNvPr id="15" name="Freeform 15"/>
          <p:cNvSpPr/>
          <p:nvPr/>
        </p:nvSpPr>
        <p:spPr>
          <a:xfrm rot="6000">
            <a:off x="587580" y="1622202"/>
            <a:ext cx="6219235" cy="4793195"/>
          </a:xfrm>
          <a:custGeom>
            <a:avLst/>
            <a:gdLst/>
            <a:ahLst/>
            <a:cxnLst/>
            <a:rect l="l" t="t" r="r" b="b"/>
            <a:pathLst>
              <a:path w="9328852" h="7189793">
                <a:moveTo>
                  <a:pt x="0" y="16260"/>
                </a:moveTo>
                <a:lnTo>
                  <a:pt x="9316332" y="0"/>
                </a:lnTo>
                <a:lnTo>
                  <a:pt x="9328852" y="7173533"/>
                </a:lnTo>
                <a:lnTo>
                  <a:pt x="12520" y="7189793"/>
                </a:lnTo>
                <a:lnTo>
                  <a:pt x="0" y="16260"/>
                </a:lnTo>
                <a:close/>
              </a:path>
            </a:pathLst>
          </a:custGeom>
          <a:blipFill>
            <a:blip r:embed="rId6"/>
            <a:stretch>
              <a:fillRect l="-6799" t="-1062" r="-15535" b="-34"/>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583400" y="1594426"/>
            <a:ext cx="11118651" cy="353045"/>
          </a:xfrm>
          <a:prstGeom prst="rect">
            <a:avLst/>
          </a:prstGeom>
        </p:spPr>
        <p:txBody>
          <a:bodyPr wrap="square" lIns="0" tIns="0" rIns="0" bIns="0" rtlCol="0" anchor="t">
            <a:spAutoFit/>
          </a:bodyPr>
          <a:lstStyle/>
          <a:p>
            <a:pPr algn="ctr" defTabSz="609630">
              <a:lnSpc>
                <a:spcPts val="2653"/>
              </a:lnSpc>
            </a:pPr>
            <a:r>
              <a:rPr lang="en-US" sz="3200" spc="5">
                <a:solidFill>
                  <a:srgbClr val="000000"/>
                </a:solidFill>
                <a:latin typeface="Cambria Bold"/>
              </a:rPr>
              <a:t>Minh có suy nghĩ gì khi cô giáo xếp Thi Ca ngồi cạnh mình?</a:t>
            </a:r>
          </a:p>
        </p:txBody>
      </p:sp>
      <p:grpSp>
        <p:nvGrpSpPr>
          <p:cNvPr id="17" name="Group 17"/>
          <p:cNvGrpSpPr/>
          <p:nvPr/>
        </p:nvGrpSpPr>
        <p:grpSpPr>
          <a:xfrm>
            <a:off x="5739683" y="2612317"/>
            <a:ext cx="5766517" cy="3164377"/>
            <a:chOff x="0" y="0"/>
            <a:chExt cx="11533035" cy="6328753"/>
          </a:xfrm>
        </p:grpSpPr>
        <p:sp>
          <p:nvSpPr>
            <p:cNvPr id="18" name="Freeform 18"/>
            <p:cNvSpPr/>
            <p:nvPr/>
          </p:nvSpPr>
          <p:spPr>
            <a:xfrm>
              <a:off x="0" y="0"/>
              <a:ext cx="11533035" cy="6328753"/>
            </a:xfrm>
            <a:custGeom>
              <a:avLst/>
              <a:gdLst/>
              <a:ahLst/>
              <a:cxnLst/>
              <a:rect l="l" t="t" r="r" b="b"/>
              <a:pathLst>
                <a:path w="11533035" h="6328753">
                  <a:moveTo>
                    <a:pt x="0" y="0"/>
                  </a:moveTo>
                  <a:lnTo>
                    <a:pt x="11533035" y="0"/>
                  </a:lnTo>
                  <a:lnTo>
                    <a:pt x="11533035" y="6328753"/>
                  </a:lnTo>
                  <a:lnTo>
                    <a:pt x="0" y="63287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1909308" y="1305100"/>
              <a:ext cx="8859323" cy="4231927"/>
            </a:xfrm>
            <a:prstGeom prst="rect">
              <a:avLst/>
            </a:prstGeom>
          </p:spPr>
          <p:txBody>
            <a:bodyPr lIns="0" tIns="0" rIns="0" bIns="0" rtlCol="0" anchor="t">
              <a:spAutoFit/>
            </a:bodyPr>
            <a:lstStyle/>
            <a:p>
              <a:pPr algn="ctr" defTabSz="609630">
                <a:lnSpc>
                  <a:spcPts val="3346"/>
                </a:lnSpc>
              </a:pPr>
              <a:r>
                <a:rPr lang="en-US" sz="3313" spc="6" dirty="0">
                  <a:solidFill>
                    <a:srgbClr val="000000"/>
                  </a:solidFill>
                  <a:latin typeface="Cambria"/>
                </a:rPr>
                <a:t>Minh </a:t>
              </a:r>
              <a:r>
                <a:rPr lang="en-US" sz="3313" spc="6" dirty="0" err="1">
                  <a:solidFill>
                    <a:srgbClr val="000000"/>
                  </a:solidFill>
                  <a:latin typeface="Cambria"/>
                </a:rPr>
                <a:t>định</a:t>
              </a:r>
              <a:r>
                <a:rPr lang="en-US" sz="3313" spc="6" dirty="0">
                  <a:solidFill>
                    <a:srgbClr val="000000"/>
                  </a:solidFill>
                  <a:latin typeface="Cambria"/>
                </a:rPr>
                <a:t> </a:t>
              </a:r>
              <a:r>
                <a:rPr lang="en-US" sz="3313" spc="6" dirty="0" err="1">
                  <a:solidFill>
                    <a:srgbClr val="000000"/>
                  </a:solidFill>
                  <a:latin typeface="Cambria"/>
                </a:rPr>
                <a:t>bụng</a:t>
              </a:r>
              <a:r>
                <a:rPr lang="en-US" sz="3313" spc="6" dirty="0">
                  <a:solidFill>
                    <a:srgbClr val="000000"/>
                  </a:solidFill>
                  <a:latin typeface="Cambria"/>
                </a:rPr>
                <a:t> </a:t>
              </a:r>
              <a:r>
                <a:rPr lang="en-US" sz="3313" spc="6" dirty="0" err="1">
                  <a:solidFill>
                    <a:srgbClr val="000000"/>
                  </a:solidFill>
                  <a:latin typeface="Cambria"/>
                </a:rPr>
                <a:t>sẽ</a:t>
              </a:r>
              <a:r>
                <a:rPr lang="en-US" sz="3313" spc="6" dirty="0">
                  <a:solidFill>
                    <a:srgbClr val="000000"/>
                  </a:solidFill>
                  <a:latin typeface="Cambria"/>
                </a:rPr>
                <a:t> </a:t>
              </a:r>
              <a:r>
                <a:rPr lang="en-US" sz="3313" spc="6" dirty="0" err="1">
                  <a:solidFill>
                    <a:srgbClr val="000000"/>
                  </a:solidFill>
                  <a:latin typeface="Cambria"/>
                </a:rPr>
                <a:t>làm</a:t>
              </a:r>
              <a:r>
                <a:rPr lang="en-US" sz="3313" spc="6" dirty="0">
                  <a:solidFill>
                    <a:srgbClr val="000000"/>
                  </a:solidFill>
                  <a:latin typeface="Cambria"/>
                </a:rPr>
                <a:t> </a:t>
              </a:r>
              <a:r>
                <a:rPr lang="en-US" sz="3313" spc="6" dirty="0" err="1">
                  <a:solidFill>
                    <a:srgbClr val="000000"/>
                  </a:solidFill>
                  <a:latin typeface="Cambria"/>
                </a:rPr>
                <a:t>quen</a:t>
              </a:r>
              <a:r>
                <a:rPr lang="en-US" sz="3313" spc="6" dirty="0">
                  <a:solidFill>
                    <a:srgbClr val="000000"/>
                  </a:solidFill>
                  <a:latin typeface="Cambria"/>
                </a:rPr>
                <a:t> </a:t>
              </a:r>
              <a:r>
                <a:rPr lang="en-US" sz="3313" spc="6" dirty="0" err="1">
                  <a:solidFill>
                    <a:srgbClr val="000000"/>
                  </a:solidFill>
                  <a:latin typeface="Cambria"/>
                </a:rPr>
                <a:t>với</a:t>
              </a:r>
              <a:r>
                <a:rPr lang="en-US" sz="3313" spc="6" dirty="0">
                  <a:solidFill>
                    <a:srgbClr val="000000"/>
                  </a:solidFill>
                  <a:latin typeface="Cambria"/>
                </a:rPr>
                <a:t> “</a:t>
              </a:r>
              <a:r>
                <a:rPr lang="en-US" sz="3313" spc="6" dirty="0" err="1">
                  <a:solidFill>
                    <a:srgbClr val="000000"/>
                  </a:solidFill>
                  <a:latin typeface="Cambria"/>
                </a:rPr>
                <a:t>người</a:t>
              </a:r>
              <a:r>
                <a:rPr lang="en-US" sz="3313" spc="6" dirty="0">
                  <a:solidFill>
                    <a:srgbClr val="000000"/>
                  </a:solidFill>
                  <a:latin typeface="Cambria"/>
                </a:rPr>
                <a:t> </a:t>
              </a:r>
              <a:r>
                <a:rPr lang="en-US" sz="3313" spc="6" dirty="0" err="1">
                  <a:solidFill>
                    <a:srgbClr val="000000"/>
                  </a:solidFill>
                  <a:latin typeface="Cambria"/>
                </a:rPr>
                <a:t>hàng</a:t>
              </a:r>
              <a:r>
                <a:rPr lang="en-US" sz="3313" spc="6" dirty="0">
                  <a:solidFill>
                    <a:srgbClr val="000000"/>
                  </a:solidFill>
                  <a:latin typeface="Cambria"/>
                </a:rPr>
                <a:t> </a:t>
              </a:r>
              <a:r>
                <a:rPr lang="en-US" sz="3313" spc="6" dirty="0" err="1">
                  <a:solidFill>
                    <a:srgbClr val="000000"/>
                  </a:solidFill>
                  <a:latin typeface="Cambria"/>
                </a:rPr>
                <a:t>xóm</a:t>
              </a:r>
              <a:r>
                <a:rPr lang="en-US" sz="3313" spc="6" dirty="0">
                  <a:solidFill>
                    <a:srgbClr val="000000"/>
                  </a:solidFill>
                  <a:latin typeface="Cambria"/>
                </a:rPr>
                <a:t>” </a:t>
              </a:r>
              <a:r>
                <a:rPr lang="en-US" sz="3313" spc="6" dirty="0" err="1">
                  <a:solidFill>
                    <a:srgbClr val="000000"/>
                  </a:solidFill>
                  <a:latin typeface="Cambria"/>
                </a:rPr>
                <a:t>mới</a:t>
              </a:r>
              <a:r>
                <a:rPr lang="en-US" sz="3313" spc="6" dirty="0">
                  <a:solidFill>
                    <a:srgbClr val="000000"/>
                  </a:solidFill>
                  <a:latin typeface="Cambria"/>
                </a:rPr>
                <a:t> </a:t>
              </a:r>
              <a:r>
                <a:rPr lang="en-US" sz="3313" spc="6" dirty="0" err="1">
                  <a:solidFill>
                    <a:srgbClr val="000000"/>
                  </a:solidFill>
                  <a:latin typeface="Cambria"/>
                </a:rPr>
                <a:t>thật</a:t>
              </a:r>
              <a:r>
                <a:rPr lang="en-US" sz="3313" spc="6" dirty="0">
                  <a:solidFill>
                    <a:srgbClr val="000000"/>
                  </a:solidFill>
                  <a:latin typeface="Cambria"/>
                </a:rPr>
                <a:t> </a:t>
              </a:r>
              <a:r>
                <a:rPr lang="en-US" sz="3313" spc="6" dirty="0" err="1">
                  <a:solidFill>
                    <a:srgbClr val="000000"/>
                  </a:solidFill>
                  <a:latin typeface="Cambria"/>
                </a:rPr>
                <a:t>vui</a:t>
              </a:r>
              <a:r>
                <a:rPr lang="en-US" sz="3313" spc="6" dirty="0">
                  <a:solidFill>
                    <a:srgbClr val="000000"/>
                  </a:solidFill>
                  <a:latin typeface="Cambria"/>
                </a:rPr>
                <a:t> </a:t>
              </a:r>
              <a:r>
                <a:rPr lang="en-US" sz="3313" spc="6" dirty="0" err="1">
                  <a:solidFill>
                    <a:srgbClr val="000000"/>
                  </a:solidFill>
                  <a:latin typeface="Cambria"/>
                </a:rPr>
                <a:t>vẻ</a:t>
              </a:r>
              <a:r>
                <a:rPr lang="en-US" sz="3313" spc="6" dirty="0">
                  <a:solidFill>
                    <a:srgbClr val="000000"/>
                  </a:solidFill>
                  <a:latin typeface="Cambria"/>
                </a:rPr>
                <a:t>.” </a:t>
              </a:r>
              <a:r>
                <a:rPr lang="en-US" sz="3313" spc="6" dirty="0" err="1">
                  <a:solidFill>
                    <a:srgbClr val="000000"/>
                  </a:solidFill>
                  <a:latin typeface="Cambria"/>
                </a:rPr>
                <a:t>khi</a:t>
              </a:r>
              <a:r>
                <a:rPr lang="en-US" sz="3313" spc="6" dirty="0">
                  <a:solidFill>
                    <a:srgbClr val="000000"/>
                  </a:solidFill>
                  <a:latin typeface="Cambria"/>
                </a:rPr>
                <a:t> </a:t>
              </a:r>
              <a:r>
                <a:rPr lang="en-US" sz="3313" spc="6" dirty="0" err="1">
                  <a:solidFill>
                    <a:srgbClr val="000000"/>
                  </a:solidFill>
                  <a:latin typeface="Cambria"/>
                </a:rPr>
                <a:t>cô</a:t>
              </a:r>
              <a:r>
                <a:rPr lang="en-US" sz="3313" spc="6" dirty="0">
                  <a:solidFill>
                    <a:srgbClr val="000000"/>
                  </a:solidFill>
                  <a:latin typeface="Cambria"/>
                </a:rPr>
                <a:t> </a:t>
              </a:r>
              <a:r>
                <a:rPr lang="en-US" sz="3313" spc="6" dirty="0" err="1">
                  <a:solidFill>
                    <a:srgbClr val="000000"/>
                  </a:solidFill>
                  <a:latin typeface="Cambria"/>
                </a:rPr>
                <a:t>giáo</a:t>
              </a:r>
              <a:r>
                <a:rPr lang="en-US" sz="3313" spc="6" dirty="0">
                  <a:solidFill>
                    <a:srgbClr val="000000"/>
                  </a:solidFill>
                  <a:latin typeface="Cambria"/>
                </a:rPr>
                <a:t> </a:t>
              </a:r>
              <a:r>
                <a:rPr lang="en-US" sz="3313" spc="6" dirty="0" err="1">
                  <a:solidFill>
                    <a:srgbClr val="000000"/>
                  </a:solidFill>
                  <a:latin typeface="Cambria"/>
                </a:rPr>
                <a:t>xếp</a:t>
              </a:r>
              <a:r>
                <a:rPr lang="en-US" sz="3313" spc="6" dirty="0">
                  <a:solidFill>
                    <a:srgbClr val="000000"/>
                  </a:solidFill>
                  <a:latin typeface="Cambria"/>
                </a:rPr>
                <a:t> </a:t>
              </a:r>
              <a:r>
                <a:rPr lang="en-US" sz="3313" spc="6" dirty="0" err="1">
                  <a:solidFill>
                    <a:srgbClr val="000000"/>
                  </a:solidFill>
                  <a:latin typeface="Cambria"/>
                </a:rPr>
                <a:t>Thi</a:t>
              </a:r>
              <a:r>
                <a:rPr lang="en-US" sz="3313" spc="6" dirty="0">
                  <a:solidFill>
                    <a:srgbClr val="000000"/>
                  </a:solidFill>
                  <a:latin typeface="Cambria"/>
                </a:rPr>
                <a:t> Ca </a:t>
              </a:r>
              <a:r>
                <a:rPr lang="en-US" sz="3313" spc="6" dirty="0" err="1">
                  <a:solidFill>
                    <a:srgbClr val="000000"/>
                  </a:solidFill>
                  <a:latin typeface="Cambria"/>
                </a:rPr>
                <a:t>ngồi</a:t>
              </a:r>
              <a:r>
                <a:rPr lang="en-US" sz="3313" spc="6" dirty="0">
                  <a:solidFill>
                    <a:srgbClr val="000000"/>
                  </a:solidFill>
                  <a:latin typeface="Cambria"/>
                </a:rPr>
                <a:t> </a:t>
              </a:r>
              <a:r>
                <a:rPr lang="en-US" sz="3313" spc="6" dirty="0" err="1">
                  <a:solidFill>
                    <a:srgbClr val="000000"/>
                  </a:solidFill>
                  <a:latin typeface="Cambria"/>
                </a:rPr>
                <a:t>cạnh</a:t>
              </a:r>
              <a:r>
                <a:rPr lang="en-US" sz="3313" spc="6" dirty="0">
                  <a:solidFill>
                    <a:srgbClr val="000000"/>
                  </a:solidFill>
                  <a:latin typeface="Cambria"/>
                </a:rPr>
                <a:t> </a:t>
              </a:r>
              <a:r>
                <a:rPr lang="en-US" sz="3313" spc="6" dirty="0" err="1">
                  <a:solidFill>
                    <a:srgbClr val="000000"/>
                  </a:solidFill>
                  <a:latin typeface="Cambria"/>
                </a:rPr>
                <a:t>mình</a:t>
              </a:r>
              <a:r>
                <a:rPr lang="en-US" sz="3313" spc="6" dirty="0">
                  <a:solidFill>
                    <a:srgbClr val="000000"/>
                  </a:solidFill>
                  <a:latin typeface="Cambria"/>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5225623" y="559739"/>
            <a:ext cx="1740754" cy="508000"/>
            <a:chOff x="0" y="0"/>
            <a:chExt cx="3481509" cy="1016000"/>
          </a:xfrm>
        </p:grpSpPr>
        <p:grpSp>
          <p:nvGrpSpPr>
            <p:cNvPr id="11" name="Group 11"/>
            <p:cNvGrpSpPr/>
            <p:nvPr/>
          </p:nvGrpSpPr>
          <p:grpSpPr>
            <a:xfrm>
              <a:off x="0" y="0"/>
              <a:ext cx="3481509" cy="1016000"/>
              <a:chOff x="0" y="0"/>
              <a:chExt cx="791252" cy="230909"/>
            </a:xfrm>
          </p:grpSpPr>
          <p:sp>
            <p:nvSpPr>
              <p:cNvPr id="12" name="Freeform 12"/>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06605A"/>
              </a:solidFill>
            </p:spPr>
            <p:txBody>
              <a:bodyPr/>
              <a:lstStyle/>
              <a:p>
                <a:pPr defTabSz="609630"/>
                <a:endParaRPr lang="en-US" sz="1600">
                  <a:solidFill>
                    <a:prstClr val="black"/>
                  </a:solidFill>
                  <a:latin typeface="Calibri"/>
                </a:endParaRPr>
              </a:p>
            </p:txBody>
          </p:sp>
          <p:sp>
            <p:nvSpPr>
              <p:cNvPr id="13" name="Freeform 13"/>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06605A"/>
              </a:solidFill>
            </p:spPr>
            <p:txBody>
              <a:bodyPr/>
              <a:lstStyle/>
              <a:p>
                <a:pPr defTabSz="609630"/>
                <a:endParaRPr lang="en-US" sz="1600">
                  <a:solidFill>
                    <a:prstClr val="black"/>
                  </a:solidFill>
                  <a:latin typeface="Calibri"/>
                </a:endParaRPr>
              </a:p>
            </p:txBody>
          </p:sp>
        </p:grpSp>
        <p:sp>
          <p:nvSpPr>
            <p:cNvPr id="14" name="TextBox 14"/>
            <p:cNvSpPr txBox="1"/>
            <p:nvPr/>
          </p:nvSpPr>
          <p:spPr>
            <a:xfrm>
              <a:off x="75546" y="66676"/>
              <a:ext cx="3347993" cy="872034"/>
            </a:xfrm>
            <a:prstGeom prst="rect">
              <a:avLst/>
            </a:prstGeom>
          </p:spPr>
          <p:txBody>
            <a:bodyPr lIns="0" tIns="0" rIns="0" bIns="0" rtlCol="0" anchor="t">
              <a:spAutoFit/>
            </a:bodyPr>
            <a:lstStyle/>
            <a:p>
              <a:pPr algn="ctr" defTabSz="609630">
                <a:lnSpc>
                  <a:spcPts val="3414"/>
                </a:lnSpc>
                <a:spcBef>
                  <a:spcPct val="0"/>
                </a:spcBef>
              </a:pPr>
              <a:r>
                <a:rPr lang="en-US" sz="3600" spc="68" dirty="0" err="1">
                  <a:solidFill>
                    <a:srgbClr val="FFFFFF"/>
                  </a:solidFill>
                  <a:latin typeface="Cambria Bold"/>
                </a:rPr>
                <a:t>Câu</a:t>
              </a:r>
              <a:r>
                <a:rPr lang="en-US" sz="3600" spc="68" dirty="0">
                  <a:solidFill>
                    <a:srgbClr val="FFFFFF"/>
                  </a:solidFill>
                  <a:latin typeface="Cambria Bold"/>
                </a:rPr>
                <a:t> 2</a:t>
              </a:r>
            </a:p>
          </p:txBody>
        </p:sp>
      </p:grpSp>
      <p:grpSp>
        <p:nvGrpSpPr>
          <p:cNvPr id="16" name="Group 16"/>
          <p:cNvGrpSpPr/>
          <p:nvPr/>
        </p:nvGrpSpPr>
        <p:grpSpPr>
          <a:xfrm>
            <a:off x="5673637" y="2408182"/>
            <a:ext cx="5916840" cy="3353967"/>
            <a:chOff x="0" y="0"/>
            <a:chExt cx="11833681" cy="6707935"/>
          </a:xfrm>
        </p:grpSpPr>
        <p:sp>
          <p:nvSpPr>
            <p:cNvPr id="17" name="Freeform 17"/>
            <p:cNvSpPr/>
            <p:nvPr/>
          </p:nvSpPr>
          <p:spPr>
            <a:xfrm>
              <a:off x="4229031" y="0"/>
              <a:ext cx="7604650" cy="6707935"/>
            </a:xfrm>
            <a:custGeom>
              <a:avLst/>
              <a:gdLst/>
              <a:ahLst/>
              <a:cxnLst/>
              <a:rect l="l" t="t" r="r" b="b"/>
              <a:pathLst>
                <a:path w="7604650" h="6707935">
                  <a:moveTo>
                    <a:pt x="0" y="0"/>
                  </a:moveTo>
                  <a:lnTo>
                    <a:pt x="7604650" y="0"/>
                  </a:lnTo>
                  <a:lnTo>
                    <a:pt x="7604650" y="6707935"/>
                  </a:lnTo>
                  <a:lnTo>
                    <a:pt x="0" y="67079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0" y="381298"/>
              <a:ext cx="7410409" cy="6326637"/>
            </a:xfrm>
            <a:custGeom>
              <a:avLst/>
              <a:gdLst/>
              <a:ahLst/>
              <a:cxnLst/>
              <a:rect l="l" t="t" r="r" b="b"/>
              <a:pathLst>
                <a:path w="7410409" h="6326637">
                  <a:moveTo>
                    <a:pt x="0" y="0"/>
                  </a:moveTo>
                  <a:lnTo>
                    <a:pt x="7410409" y="0"/>
                  </a:lnTo>
                  <a:lnTo>
                    <a:pt x="7410409" y="6326637"/>
                  </a:lnTo>
                  <a:lnTo>
                    <a:pt x="0" y="63266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grpSp>
      <p:grpSp>
        <p:nvGrpSpPr>
          <p:cNvPr id="21" name="Group 20">
            <a:extLst>
              <a:ext uri="{FF2B5EF4-FFF2-40B4-BE49-F238E27FC236}">
                <a16:creationId xmlns:a16="http://schemas.microsoft.com/office/drawing/2014/main" id="{6328B44F-6CFD-75E2-4255-0ED147398516}"/>
              </a:ext>
            </a:extLst>
          </p:cNvPr>
          <p:cNvGrpSpPr/>
          <p:nvPr/>
        </p:nvGrpSpPr>
        <p:grpSpPr>
          <a:xfrm>
            <a:off x="687532" y="1810491"/>
            <a:ext cx="4538901" cy="4544582"/>
            <a:chOff x="685800" y="1627618"/>
            <a:chExt cx="4538901" cy="4544582"/>
          </a:xfrm>
        </p:grpSpPr>
        <p:sp>
          <p:nvSpPr>
            <p:cNvPr id="15" name="Freeform 15"/>
            <p:cNvSpPr/>
            <p:nvPr/>
          </p:nvSpPr>
          <p:spPr>
            <a:xfrm>
              <a:off x="685800" y="1627618"/>
              <a:ext cx="4538901" cy="4544582"/>
            </a:xfrm>
            <a:custGeom>
              <a:avLst/>
              <a:gdLst/>
              <a:ahLst/>
              <a:cxnLst/>
              <a:rect l="l" t="t" r="r" b="b"/>
              <a:pathLst>
                <a:path w="6808352" h="6816873">
                  <a:moveTo>
                    <a:pt x="0" y="0"/>
                  </a:moveTo>
                  <a:lnTo>
                    <a:pt x="6808352" y="0"/>
                  </a:lnTo>
                  <a:lnTo>
                    <a:pt x="6808352" y="6816873"/>
                  </a:lnTo>
                  <a:lnTo>
                    <a:pt x="0" y="6816873"/>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980792" y="1971216"/>
              <a:ext cx="3948916" cy="3568734"/>
            </a:xfrm>
            <a:prstGeom prst="rect">
              <a:avLst/>
            </a:prstGeom>
          </p:spPr>
          <p:txBody>
            <a:bodyPr wrap="square" lIns="0" tIns="0" rIns="0" bIns="0" rtlCol="0" anchor="t">
              <a:spAutoFit/>
            </a:bodyPr>
            <a:lstStyle/>
            <a:p>
              <a:pPr algn="just" defTabSz="609630"/>
              <a:r>
                <a:rPr lang="en-US" sz="3313" spc="6" dirty="0" err="1">
                  <a:solidFill>
                    <a:srgbClr val="000000"/>
                  </a:solidFill>
                  <a:latin typeface="Cambria"/>
                </a:rPr>
                <a:t>Thi</a:t>
              </a:r>
              <a:r>
                <a:rPr lang="en-US" sz="3313" spc="6" dirty="0">
                  <a:solidFill>
                    <a:srgbClr val="000000"/>
                  </a:solidFill>
                  <a:latin typeface="Cambria"/>
                </a:rPr>
                <a:t> Ca </a:t>
              </a:r>
              <a:r>
                <a:rPr lang="en-US" sz="3313" spc="6" dirty="0" err="1">
                  <a:solidFill>
                    <a:srgbClr val="000000"/>
                  </a:solidFill>
                  <a:latin typeface="Cambria"/>
                </a:rPr>
                <a:t>viết</a:t>
              </a:r>
              <a:r>
                <a:rPr lang="en-US" sz="3313" spc="6" dirty="0">
                  <a:solidFill>
                    <a:srgbClr val="000000"/>
                  </a:solidFill>
                  <a:latin typeface="Cambria"/>
                </a:rPr>
                <a:t> </a:t>
              </a:r>
              <a:r>
                <a:rPr lang="en-US" sz="3313" spc="6" dirty="0" err="1">
                  <a:solidFill>
                    <a:srgbClr val="000000"/>
                  </a:solidFill>
                  <a:latin typeface="Cambria"/>
                </a:rPr>
                <a:t>bằng</a:t>
              </a:r>
              <a:r>
                <a:rPr lang="en-US" sz="3313" spc="6" dirty="0">
                  <a:solidFill>
                    <a:srgbClr val="000000"/>
                  </a:solidFill>
                  <a:latin typeface="Cambria"/>
                </a:rPr>
                <a:t> </a:t>
              </a:r>
              <a:r>
                <a:rPr lang="en-US" sz="3313" spc="6" dirty="0" err="1">
                  <a:solidFill>
                    <a:srgbClr val="000000"/>
                  </a:solidFill>
                  <a:latin typeface="Cambria"/>
                </a:rPr>
                <a:t>tay</a:t>
              </a:r>
              <a:r>
                <a:rPr lang="en-US" sz="3313" spc="6" dirty="0">
                  <a:solidFill>
                    <a:srgbClr val="000000"/>
                  </a:solidFill>
                  <a:latin typeface="Cambria"/>
                </a:rPr>
                <a:t> </a:t>
              </a:r>
              <a:r>
                <a:rPr lang="en-US" sz="3313" spc="6" dirty="0" err="1">
                  <a:solidFill>
                    <a:srgbClr val="000000"/>
                  </a:solidFill>
                  <a:latin typeface="Cambria"/>
                </a:rPr>
                <a:t>trái</a:t>
              </a:r>
              <a:r>
                <a:rPr lang="en-US" sz="3313" spc="6" dirty="0">
                  <a:solidFill>
                    <a:srgbClr val="000000"/>
                  </a:solidFill>
                  <a:latin typeface="Cambria"/>
                </a:rPr>
                <a:t> </a:t>
              </a:r>
              <a:r>
                <a:rPr lang="en-US" sz="3313" spc="6" dirty="0" err="1">
                  <a:solidFill>
                    <a:srgbClr val="000000"/>
                  </a:solidFill>
                  <a:latin typeface="Cambria"/>
                </a:rPr>
                <a:t>nên</a:t>
              </a:r>
              <a:r>
                <a:rPr lang="en-US" sz="3313" spc="6" dirty="0">
                  <a:solidFill>
                    <a:srgbClr val="000000"/>
                  </a:solidFill>
                  <a:latin typeface="Cambria"/>
                </a:rPr>
                <a:t> </a:t>
              </a:r>
              <a:r>
                <a:rPr lang="en-US" sz="3313" spc="6" dirty="0" err="1">
                  <a:solidFill>
                    <a:srgbClr val="000000"/>
                  </a:solidFill>
                  <a:latin typeface="Cambria"/>
                </a:rPr>
                <a:t>vài</a:t>
              </a:r>
              <a:r>
                <a:rPr lang="en-US" sz="3313" spc="6" dirty="0">
                  <a:solidFill>
                    <a:srgbClr val="000000"/>
                  </a:solidFill>
                  <a:latin typeface="Cambria"/>
                </a:rPr>
                <a:t> </a:t>
              </a:r>
              <a:r>
                <a:rPr lang="en-US" sz="3313" spc="6" dirty="0" err="1">
                  <a:solidFill>
                    <a:srgbClr val="000000"/>
                  </a:solidFill>
                  <a:latin typeface="Cambria"/>
                </a:rPr>
                <a:t>lần</a:t>
              </a:r>
              <a:r>
                <a:rPr lang="en-US" sz="3313" spc="6" dirty="0">
                  <a:solidFill>
                    <a:srgbClr val="000000"/>
                  </a:solidFill>
                  <a:latin typeface="Cambria"/>
                </a:rPr>
                <a:t> </a:t>
              </a:r>
              <a:r>
                <a:rPr lang="en-US" sz="3313" spc="6" dirty="0" err="1">
                  <a:solidFill>
                    <a:srgbClr val="000000"/>
                  </a:solidFill>
                  <a:latin typeface="Cambria"/>
                </a:rPr>
                <a:t>đụng</a:t>
              </a:r>
              <a:r>
                <a:rPr lang="en-US" sz="3313" spc="6" dirty="0">
                  <a:solidFill>
                    <a:srgbClr val="000000"/>
                  </a:solidFill>
                  <a:latin typeface="Cambria"/>
                </a:rPr>
                <a:t> </a:t>
              </a:r>
              <a:r>
                <a:rPr lang="en-US" sz="3313" spc="6" dirty="0" err="1">
                  <a:solidFill>
                    <a:srgbClr val="000000"/>
                  </a:solidFill>
                  <a:latin typeface="Cambria"/>
                </a:rPr>
                <a:t>phải</a:t>
              </a:r>
              <a:r>
                <a:rPr lang="en-US" sz="3313" spc="6" dirty="0">
                  <a:solidFill>
                    <a:srgbClr val="000000"/>
                  </a:solidFill>
                  <a:latin typeface="Cambria"/>
                </a:rPr>
                <a:t> </a:t>
              </a:r>
              <a:r>
                <a:rPr lang="en-US" sz="3313" spc="6" dirty="0" err="1">
                  <a:solidFill>
                    <a:srgbClr val="000000"/>
                  </a:solidFill>
                  <a:latin typeface="Cambria"/>
                </a:rPr>
                <a:t>tay</a:t>
              </a:r>
              <a:r>
                <a:rPr lang="en-US" sz="3313" spc="6" dirty="0">
                  <a:solidFill>
                    <a:srgbClr val="000000"/>
                  </a:solidFill>
                  <a:latin typeface="Cambria"/>
                </a:rPr>
                <a:t> Minh </a:t>
              </a:r>
              <a:r>
                <a:rPr lang="en-US" sz="3313" spc="6" dirty="0" err="1">
                  <a:solidFill>
                    <a:srgbClr val="000000"/>
                  </a:solidFill>
                  <a:latin typeface="Cambria"/>
                </a:rPr>
                <a:t>khi</a:t>
              </a:r>
              <a:r>
                <a:rPr lang="en-US" sz="3313" spc="6" dirty="0">
                  <a:solidFill>
                    <a:srgbClr val="000000"/>
                  </a:solidFill>
                  <a:latin typeface="Cambria"/>
                </a:rPr>
                <a:t> Minh </a:t>
              </a:r>
              <a:r>
                <a:rPr lang="en-US" sz="3313" spc="6" dirty="0" err="1">
                  <a:solidFill>
                    <a:srgbClr val="000000"/>
                  </a:solidFill>
                  <a:latin typeface="Cambria"/>
                </a:rPr>
                <a:t>đang</a:t>
              </a:r>
              <a:r>
                <a:rPr lang="en-US" sz="3313" spc="6" dirty="0">
                  <a:solidFill>
                    <a:srgbClr val="000000"/>
                  </a:solidFill>
                  <a:latin typeface="Cambria"/>
                </a:rPr>
                <a:t> </a:t>
              </a:r>
              <a:r>
                <a:rPr lang="en-US" sz="3313" spc="6" dirty="0" err="1">
                  <a:solidFill>
                    <a:srgbClr val="000000"/>
                  </a:solidFill>
                  <a:latin typeface="Cambria"/>
                </a:rPr>
                <a:t>nắn</a:t>
              </a:r>
              <a:r>
                <a:rPr lang="en-US" sz="3313" spc="6" dirty="0">
                  <a:solidFill>
                    <a:srgbClr val="000000"/>
                  </a:solidFill>
                  <a:latin typeface="Cambria"/>
                </a:rPr>
                <a:t> </a:t>
              </a:r>
              <a:r>
                <a:rPr lang="en-US" sz="3313" spc="6" dirty="0" err="1">
                  <a:solidFill>
                    <a:srgbClr val="000000"/>
                  </a:solidFill>
                  <a:latin typeface="Cambria"/>
                </a:rPr>
                <a:t>nót</a:t>
              </a:r>
              <a:r>
                <a:rPr lang="en-US" sz="3313" spc="6" dirty="0">
                  <a:solidFill>
                    <a:srgbClr val="000000"/>
                  </a:solidFill>
                  <a:latin typeface="Cambria"/>
                </a:rPr>
                <a:t> </a:t>
              </a:r>
              <a:r>
                <a:rPr lang="en-US" sz="3313" spc="6" dirty="0" err="1">
                  <a:solidFill>
                    <a:srgbClr val="000000"/>
                  </a:solidFill>
                  <a:latin typeface="Cambria"/>
                </a:rPr>
                <a:t>viết</a:t>
              </a:r>
              <a:r>
                <a:rPr lang="en-US" sz="3313" spc="6" dirty="0">
                  <a:solidFill>
                    <a:srgbClr val="000000"/>
                  </a:solidFill>
                  <a:latin typeface="Cambria"/>
                </a:rPr>
                <a:t>, </a:t>
              </a:r>
              <a:r>
                <a:rPr lang="en-US" sz="3313" spc="6" dirty="0" err="1">
                  <a:solidFill>
                    <a:srgbClr val="000000"/>
                  </a:solidFill>
                  <a:latin typeface="Cambria"/>
                </a:rPr>
                <a:t>làm</a:t>
              </a:r>
              <a:r>
                <a:rPr lang="en-US" sz="3313" spc="6" dirty="0">
                  <a:solidFill>
                    <a:srgbClr val="000000"/>
                  </a:solidFill>
                  <a:latin typeface="Cambria"/>
                </a:rPr>
                <a:t> </a:t>
              </a:r>
              <a:r>
                <a:rPr lang="en-US" sz="3313" spc="6" dirty="0" err="1">
                  <a:solidFill>
                    <a:srgbClr val="000000"/>
                  </a:solidFill>
                  <a:latin typeface="Cambria"/>
                </a:rPr>
                <a:t>cho</a:t>
              </a:r>
              <a:r>
                <a:rPr lang="en-US" sz="3313" spc="6" dirty="0">
                  <a:solidFill>
                    <a:srgbClr val="000000"/>
                  </a:solidFill>
                  <a:latin typeface="Cambria"/>
                </a:rPr>
                <a:t> </a:t>
              </a:r>
              <a:r>
                <a:rPr lang="en-US" sz="3313" spc="6" dirty="0" err="1">
                  <a:solidFill>
                    <a:srgbClr val="000000"/>
                  </a:solidFill>
                  <a:latin typeface="Cambria"/>
                </a:rPr>
                <a:t>những</a:t>
              </a:r>
              <a:r>
                <a:rPr lang="en-US" sz="3313" spc="6" dirty="0">
                  <a:solidFill>
                    <a:srgbClr val="000000"/>
                  </a:solidFill>
                  <a:latin typeface="Cambria"/>
                </a:rPr>
                <a:t> </a:t>
              </a:r>
              <a:r>
                <a:rPr lang="en-US" sz="3313" spc="6" dirty="0" err="1">
                  <a:solidFill>
                    <a:srgbClr val="000000"/>
                  </a:solidFill>
                  <a:latin typeface="Cambria"/>
                </a:rPr>
                <a:t>dòng</a:t>
              </a:r>
              <a:r>
                <a:rPr lang="en-US" sz="3313" spc="6" dirty="0">
                  <a:solidFill>
                    <a:srgbClr val="000000"/>
                  </a:solidFill>
                  <a:latin typeface="Cambria"/>
                </a:rPr>
                <a:t> </a:t>
              </a:r>
              <a:r>
                <a:rPr lang="en-US" sz="3313" spc="6" dirty="0" err="1">
                  <a:solidFill>
                    <a:srgbClr val="000000"/>
                  </a:solidFill>
                  <a:latin typeface="Cambria"/>
                </a:rPr>
                <a:t>chữ</a:t>
              </a:r>
              <a:r>
                <a:rPr lang="en-US" sz="3313" spc="6" dirty="0">
                  <a:solidFill>
                    <a:srgbClr val="000000"/>
                  </a:solidFill>
                  <a:latin typeface="Cambria"/>
                </a:rPr>
                <a:t> </a:t>
              </a:r>
              <a:r>
                <a:rPr lang="en-US" sz="3313" spc="6" dirty="0" err="1">
                  <a:solidFill>
                    <a:srgbClr val="000000"/>
                  </a:solidFill>
                  <a:latin typeface="Cambria"/>
                </a:rPr>
                <a:t>trên</a:t>
              </a:r>
              <a:r>
                <a:rPr lang="en-US" sz="3313" spc="6" dirty="0">
                  <a:solidFill>
                    <a:srgbClr val="000000"/>
                  </a:solidFill>
                  <a:latin typeface="Cambria"/>
                </a:rPr>
                <a:t> </a:t>
              </a:r>
              <a:r>
                <a:rPr lang="en-US" sz="3313" spc="6" dirty="0" err="1">
                  <a:solidFill>
                    <a:srgbClr val="000000"/>
                  </a:solidFill>
                  <a:latin typeface="Cambria"/>
                </a:rPr>
                <a:t>trang</a:t>
              </a:r>
              <a:r>
                <a:rPr lang="en-US" sz="3313" spc="6" dirty="0">
                  <a:solidFill>
                    <a:srgbClr val="000000"/>
                  </a:solidFill>
                  <a:latin typeface="Cambria"/>
                </a:rPr>
                <a:t> </a:t>
              </a:r>
              <a:r>
                <a:rPr lang="en-US" sz="3313" spc="6" dirty="0" err="1">
                  <a:solidFill>
                    <a:srgbClr val="000000"/>
                  </a:solidFill>
                  <a:latin typeface="Cambria"/>
                </a:rPr>
                <a:t>vở</a:t>
              </a:r>
              <a:r>
                <a:rPr lang="en-US" sz="3313" spc="6" dirty="0">
                  <a:solidFill>
                    <a:srgbClr val="000000"/>
                  </a:solidFill>
                  <a:latin typeface="Cambria"/>
                </a:rPr>
                <a:t> </a:t>
              </a:r>
              <a:r>
                <a:rPr lang="en-US" sz="3313" spc="6" dirty="0" err="1">
                  <a:solidFill>
                    <a:srgbClr val="000000"/>
                  </a:solidFill>
                  <a:latin typeface="Cambria"/>
                </a:rPr>
                <a:t>bị</a:t>
              </a:r>
              <a:r>
                <a:rPr lang="en-US" sz="3313" spc="6" dirty="0">
                  <a:solidFill>
                    <a:srgbClr val="000000"/>
                  </a:solidFill>
                  <a:latin typeface="Cambria"/>
                </a:rPr>
                <a:t> </a:t>
              </a:r>
              <a:r>
                <a:rPr lang="en-US" sz="3313" spc="6" dirty="0" err="1">
                  <a:solidFill>
                    <a:srgbClr val="000000"/>
                  </a:solidFill>
                  <a:latin typeface="Cambria"/>
                </a:rPr>
                <a:t>xiêu</a:t>
              </a:r>
              <a:r>
                <a:rPr lang="en-US" sz="3313" spc="6" dirty="0">
                  <a:solidFill>
                    <a:srgbClr val="000000"/>
                  </a:solidFill>
                  <a:latin typeface="Cambria"/>
                </a:rPr>
                <a:t> </a:t>
              </a:r>
              <a:r>
                <a:rPr lang="en-US" sz="3313" spc="6" dirty="0" err="1">
                  <a:solidFill>
                    <a:srgbClr val="000000"/>
                  </a:solidFill>
                  <a:latin typeface="Cambria"/>
                </a:rPr>
                <a:t>vẹo</a:t>
              </a:r>
              <a:r>
                <a:rPr lang="en-US" sz="3313" spc="6" dirty="0">
                  <a:solidFill>
                    <a:srgbClr val="000000"/>
                  </a:solidFill>
                  <a:latin typeface="Cambria"/>
                </a:rPr>
                <a:t>, </a:t>
              </a:r>
              <a:r>
                <a:rPr lang="en-US" sz="3313" spc="6" dirty="0" err="1">
                  <a:solidFill>
                    <a:srgbClr val="000000"/>
                  </a:solidFill>
                  <a:latin typeface="Cambria"/>
                </a:rPr>
                <a:t>xấu</a:t>
              </a:r>
              <a:r>
                <a:rPr lang="en-US" sz="3313" spc="6" dirty="0">
                  <a:solidFill>
                    <a:srgbClr val="000000"/>
                  </a:solidFill>
                  <a:latin typeface="Cambria"/>
                </a:rPr>
                <a:t> </a:t>
              </a:r>
              <a:r>
                <a:rPr lang="en-US" sz="3313" spc="6" dirty="0" err="1">
                  <a:solidFill>
                    <a:srgbClr val="000000"/>
                  </a:solidFill>
                  <a:latin typeface="Cambria"/>
                </a:rPr>
                <a:t>xí</a:t>
              </a:r>
              <a:endParaRPr lang="en-US" sz="3313" spc="6" dirty="0">
                <a:solidFill>
                  <a:srgbClr val="000000"/>
                </a:solidFill>
                <a:latin typeface="Cambria"/>
              </a:endParaRPr>
            </a:p>
          </p:txBody>
        </p:sp>
      </p:grpSp>
      <p:sp>
        <p:nvSpPr>
          <p:cNvPr id="20" name="TextBox 20"/>
          <p:cNvSpPr txBox="1"/>
          <p:nvPr/>
        </p:nvSpPr>
        <p:spPr>
          <a:xfrm>
            <a:off x="1356927" y="1120983"/>
            <a:ext cx="9762530" cy="984885"/>
          </a:xfrm>
          <a:prstGeom prst="rect">
            <a:avLst/>
          </a:prstGeom>
        </p:spPr>
        <p:txBody>
          <a:bodyPr wrap="square" lIns="0" tIns="0" rIns="0" bIns="0" rtlCol="0" anchor="t">
            <a:spAutoFit/>
          </a:bodyPr>
          <a:lstStyle/>
          <a:p>
            <a:pPr algn="ctr" defTabSz="609630"/>
            <a:r>
              <a:rPr lang="en-US" sz="3200" spc="5">
                <a:solidFill>
                  <a:srgbClr val="000000"/>
                </a:solidFill>
                <a:latin typeface="Cambria Bold"/>
              </a:rPr>
              <a:t>Điều gì làm cho Minh bực mình khi ngồi chung bàn với Thi Ca?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5225623" y="480752"/>
            <a:ext cx="1740754" cy="508000"/>
            <a:chOff x="0" y="0"/>
            <a:chExt cx="3481509" cy="1016000"/>
          </a:xfrm>
        </p:grpSpPr>
        <p:grpSp>
          <p:nvGrpSpPr>
            <p:cNvPr id="11" name="Group 11"/>
            <p:cNvGrpSpPr/>
            <p:nvPr/>
          </p:nvGrpSpPr>
          <p:grpSpPr>
            <a:xfrm>
              <a:off x="0" y="0"/>
              <a:ext cx="3481509" cy="1016000"/>
              <a:chOff x="0" y="0"/>
              <a:chExt cx="791252" cy="230909"/>
            </a:xfrm>
          </p:grpSpPr>
          <p:sp>
            <p:nvSpPr>
              <p:cNvPr id="12" name="Freeform 12"/>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06605A"/>
              </a:solidFill>
            </p:spPr>
            <p:txBody>
              <a:bodyPr/>
              <a:lstStyle/>
              <a:p>
                <a:pPr defTabSz="609630"/>
                <a:endParaRPr lang="en-US" sz="1600">
                  <a:solidFill>
                    <a:prstClr val="black"/>
                  </a:solidFill>
                  <a:latin typeface="Calibri"/>
                </a:endParaRPr>
              </a:p>
            </p:txBody>
          </p:sp>
          <p:sp>
            <p:nvSpPr>
              <p:cNvPr id="13" name="Freeform 13"/>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06605A"/>
              </a:solidFill>
            </p:spPr>
            <p:txBody>
              <a:bodyPr/>
              <a:lstStyle/>
              <a:p>
                <a:pPr defTabSz="609630"/>
                <a:endParaRPr lang="en-US" sz="1600">
                  <a:solidFill>
                    <a:prstClr val="black"/>
                  </a:solidFill>
                  <a:latin typeface="Calibri"/>
                </a:endParaRPr>
              </a:p>
            </p:txBody>
          </p:sp>
        </p:grpSp>
        <p:sp>
          <p:nvSpPr>
            <p:cNvPr id="14" name="TextBox 14"/>
            <p:cNvSpPr txBox="1"/>
            <p:nvPr/>
          </p:nvSpPr>
          <p:spPr>
            <a:xfrm>
              <a:off x="75546" y="66676"/>
              <a:ext cx="3347993" cy="872034"/>
            </a:xfrm>
            <a:prstGeom prst="rect">
              <a:avLst/>
            </a:prstGeom>
          </p:spPr>
          <p:txBody>
            <a:bodyPr lIns="0" tIns="0" rIns="0" bIns="0" rtlCol="0" anchor="t">
              <a:spAutoFit/>
            </a:bodyPr>
            <a:lstStyle/>
            <a:p>
              <a:pPr algn="ctr" defTabSz="609630">
                <a:lnSpc>
                  <a:spcPts val="3414"/>
                </a:lnSpc>
                <a:spcBef>
                  <a:spcPct val="0"/>
                </a:spcBef>
              </a:pPr>
              <a:r>
                <a:rPr lang="en-US" sz="3600" spc="68">
                  <a:solidFill>
                    <a:srgbClr val="FFFFFF"/>
                  </a:solidFill>
                  <a:latin typeface="Cambria Bold"/>
                </a:rPr>
                <a:t>Câu 3</a:t>
              </a:r>
            </a:p>
          </p:txBody>
        </p:sp>
      </p:grpSp>
      <p:sp>
        <p:nvSpPr>
          <p:cNvPr id="15" name="Freeform 15"/>
          <p:cNvSpPr/>
          <p:nvPr/>
        </p:nvSpPr>
        <p:spPr>
          <a:xfrm>
            <a:off x="6004960" y="2405200"/>
            <a:ext cx="5741108" cy="3656539"/>
          </a:xfrm>
          <a:custGeom>
            <a:avLst/>
            <a:gdLst/>
            <a:ahLst/>
            <a:cxnLst/>
            <a:rect l="l" t="t" r="r" b="b"/>
            <a:pathLst>
              <a:path w="8611662" h="5484808">
                <a:moveTo>
                  <a:pt x="0" y="0"/>
                </a:moveTo>
                <a:lnTo>
                  <a:pt x="8611662" y="0"/>
                </a:lnTo>
                <a:lnTo>
                  <a:pt x="8611662" y="5484808"/>
                </a:lnTo>
                <a:lnTo>
                  <a:pt x="0" y="548480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grpSp>
        <p:nvGrpSpPr>
          <p:cNvPr id="16" name="Group 16"/>
          <p:cNvGrpSpPr/>
          <p:nvPr/>
        </p:nvGrpSpPr>
        <p:grpSpPr>
          <a:xfrm>
            <a:off x="601664" y="2620532"/>
            <a:ext cx="5610217" cy="3225875"/>
            <a:chOff x="0" y="0"/>
            <a:chExt cx="11220434" cy="6451750"/>
          </a:xfrm>
        </p:grpSpPr>
        <p:sp>
          <p:nvSpPr>
            <p:cNvPr id="17" name="Freeform 17"/>
            <p:cNvSpPr/>
            <p:nvPr/>
          </p:nvSpPr>
          <p:spPr>
            <a:xfrm>
              <a:off x="0" y="0"/>
              <a:ext cx="11220434" cy="6451750"/>
            </a:xfrm>
            <a:custGeom>
              <a:avLst/>
              <a:gdLst/>
              <a:ahLst/>
              <a:cxnLst/>
              <a:rect l="l" t="t" r="r" b="b"/>
              <a:pathLst>
                <a:path w="11220434" h="6451750">
                  <a:moveTo>
                    <a:pt x="0" y="0"/>
                  </a:moveTo>
                  <a:lnTo>
                    <a:pt x="11220434" y="0"/>
                  </a:lnTo>
                  <a:lnTo>
                    <a:pt x="11220434" y="6451750"/>
                  </a:lnTo>
                  <a:lnTo>
                    <a:pt x="0" y="645175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567896" y="640100"/>
              <a:ext cx="10084642" cy="5745162"/>
            </a:xfrm>
            <a:prstGeom prst="rect">
              <a:avLst/>
            </a:prstGeom>
          </p:spPr>
          <p:txBody>
            <a:bodyPr lIns="0" tIns="0" rIns="0" bIns="0" rtlCol="0" anchor="t">
              <a:spAutoFit/>
            </a:bodyPr>
            <a:lstStyle/>
            <a:p>
              <a:pPr algn="just" defTabSz="609630">
                <a:lnSpc>
                  <a:spcPts val="2766"/>
                </a:lnSpc>
              </a:pPr>
              <a:r>
                <a:rPr lang="en-US" sz="2739" spc="5" dirty="0">
                  <a:solidFill>
                    <a:srgbClr val="000000"/>
                  </a:solidFill>
                  <a:latin typeface="Cambria"/>
                </a:rPr>
                <a:t>- Hai, </a:t>
              </a:r>
              <a:r>
                <a:rPr lang="en-US" sz="2739" spc="5" dirty="0" err="1">
                  <a:solidFill>
                    <a:srgbClr val="000000"/>
                  </a:solidFill>
                  <a:latin typeface="Cambria"/>
                </a:rPr>
                <a:t>ba</a:t>
              </a:r>
              <a:r>
                <a:rPr lang="en-US" sz="2739" spc="5" dirty="0">
                  <a:solidFill>
                    <a:srgbClr val="000000"/>
                  </a:solidFill>
                  <a:latin typeface="Cambria"/>
                </a:rPr>
                <a:t> </a:t>
              </a:r>
              <a:r>
                <a:rPr lang="en-US" sz="2739" spc="5" dirty="0" err="1">
                  <a:solidFill>
                    <a:srgbClr val="000000"/>
                  </a:solidFill>
                  <a:latin typeface="Cambria"/>
                </a:rPr>
                <a:t>lần</a:t>
              </a:r>
              <a:r>
                <a:rPr lang="en-US" sz="2739" spc="5" dirty="0">
                  <a:solidFill>
                    <a:srgbClr val="000000"/>
                  </a:solidFill>
                  <a:latin typeface="Cambria"/>
                </a:rPr>
                <a:t> Minh </a:t>
              </a:r>
              <a:r>
                <a:rPr lang="en-US" sz="2739" spc="5" dirty="0" err="1">
                  <a:solidFill>
                    <a:srgbClr val="000000"/>
                  </a:solidFill>
                  <a:latin typeface="Cambria"/>
                </a:rPr>
                <a:t>kêu</a:t>
              </a:r>
              <a:r>
                <a:rPr lang="en-US" sz="2739" spc="5" dirty="0">
                  <a:solidFill>
                    <a:srgbClr val="000000"/>
                  </a:solidFill>
                  <a:latin typeface="Cambria"/>
                </a:rPr>
                <a:t> </a:t>
              </a:r>
              <a:r>
                <a:rPr lang="en-US" sz="2739" spc="5" dirty="0" err="1">
                  <a:solidFill>
                    <a:srgbClr val="000000"/>
                  </a:solidFill>
                  <a:latin typeface="Cambria"/>
                </a:rPr>
                <a:t>lên</a:t>
              </a:r>
              <a:r>
                <a:rPr lang="en-US" sz="2739" spc="5" dirty="0">
                  <a:solidFill>
                    <a:srgbClr val="000000"/>
                  </a:solidFill>
                  <a:latin typeface="Cambria"/>
                </a:rPr>
                <a:t>: “</a:t>
              </a:r>
              <a:r>
                <a:rPr lang="en-US" sz="2739" spc="5" dirty="0" err="1">
                  <a:solidFill>
                    <a:srgbClr val="000000"/>
                  </a:solidFill>
                  <a:latin typeface="Cambria"/>
                </a:rPr>
                <a:t>Bạn</a:t>
              </a:r>
              <a:r>
                <a:rPr lang="en-US" sz="2739" spc="5" dirty="0">
                  <a:solidFill>
                    <a:srgbClr val="000000"/>
                  </a:solidFill>
                  <a:latin typeface="Cambria"/>
                </a:rPr>
                <a:t> </a:t>
              </a:r>
              <a:r>
                <a:rPr lang="en-US" sz="2739" spc="5" dirty="0" err="1">
                  <a:solidFill>
                    <a:srgbClr val="000000"/>
                  </a:solidFill>
                  <a:latin typeface="Cambria"/>
                </a:rPr>
                <a:t>xê</a:t>
              </a:r>
              <a:r>
                <a:rPr lang="en-US" sz="2739" spc="5" dirty="0">
                  <a:solidFill>
                    <a:srgbClr val="000000"/>
                  </a:solidFill>
                  <a:latin typeface="Cambria"/>
                </a:rPr>
                <a:t> </a:t>
              </a:r>
              <a:r>
                <a:rPr lang="en-US" sz="2739" spc="5" dirty="0" err="1">
                  <a:solidFill>
                    <a:srgbClr val="000000"/>
                  </a:solidFill>
                  <a:latin typeface="Cambria"/>
                </a:rPr>
                <a:t>ra</a:t>
              </a:r>
              <a:r>
                <a:rPr lang="en-US" sz="2739" spc="5" dirty="0">
                  <a:solidFill>
                    <a:srgbClr val="000000"/>
                  </a:solidFill>
                  <a:latin typeface="Cambria"/>
                </a:rPr>
                <a:t> </a:t>
              </a:r>
              <a:r>
                <a:rPr lang="en-US" sz="2739" spc="5" dirty="0" err="1">
                  <a:solidFill>
                    <a:srgbClr val="000000"/>
                  </a:solidFill>
                  <a:latin typeface="Cambria"/>
                </a:rPr>
                <a:t>chút</a:t>
              </a:r>
              <a:r>
                <a:rPr lang="en-US" sz="2739" spc="5" dirty="0">
                  <a:solidFill>
                    <a:srgbClr val="000000"/>
                  </a:solidFill>
                  <a:latin typeface="Cambria"/>
                </a:rPr>
                <a:t> </a:t>
              </a:r>
              <a:r>
                <a:rPr lang="en-US" sz="2739" spc="5" dirty="0" err="1">
                  <a:solidFill>
                    <a:srgbClr val="000000"/>
                  </a:solidFill>
                  <a:latin typeface="Cambria"/>
                </a:rPr>
                <a:t>coi</a:t>
              </a:r>
              <a:r>
                <a:rPr lang="en-US" sz="2739" spc="5" dirty="0">
                  <a:solidFill>
                    <a:srgbClr val="000000"/>
                  </a:solidFill>
                  <a:latin typeface="Cambria"/>
                </a:rPr>
                <a:t>! </a:t>
              </a:r>
              <a:r>
                <a:rPr lang="en-US" sz="2739" spc="5" dirty="0" err="1">
                  <a:solidFill>
                    <a:srgbClr val="000000"/>
                  </a:solidFill>
                  <a:latin typeface="Cambria"/>
                </a:rPr>
                <a:t>Đụng</a:t>
              </a:r>
              <a:r>
                <a:rPr lang="en-US" sz="2739" spc="5" dirty="0">
                  <a:solidFill>
                    <a:srgbClr val="000000"/>
                  </a:solidFill>
                  <a:latin typeface="Cambria"/>
                </a:rPr>
                <a:t> </a:t>
              </a:r>
              <a:r>
                <a:rPr lang="en-US" sz="2739" spc="5" dirty="0" err="1">
                  <a:solidFill>
                    <a:srgbClr val="000000"/>
                  </a:solidFill>
                  <a:latin typeface="Cambria"/>
                </a:rPr>
                <a:t>tay</a:t>
              </a:r>
              <a:r>
                <a:rPr lang="en-US" sz="2739" spc="5" dirty="0">
                  <a:solidFill>
                    <a:srgbClr val="000000"/>
                  </a:solidFill>
                  <a:latin typeface="Cambria"/>
                </a:rPr>
                <a:t> </a:t>
              </a:r>
              <a:r>
                <a:rPr lang="en-US" sz="2739" spc="5" dirty="0" err="1">
                  <a:solidFill>
                    <a:srgbClr val="000000"/>
                  </a:solidFill>
                  <a:latin typeface="Cambria"/>
                </a:rPr>
                <a:t>mình</a:t>
              </a:r>
              <a:r>
                <a:rPr lang="en-US" sz="2739" spc="5" dirty="0">
                  <a:solidFill>
                    <a:srgbClr val="000000"/>
                  </a:solidFill>
                  <a:latin typeface="Cambria"/>
                </a:rPr>
                <a:t> </a:t>
              </a:r>
              <a:r>
                <a:rPr lang="en-US" sz="2739" spc="5" dirty="0" err="1">
                  <a:solidFill>
                    <a:srgbClr val="000000"/>
                  </a:solidFill>
                  <a:latin typeface="Cambria"/>
                </a:rPr>
                <a:t>rồi</a:t>
              </a:r>
              <a:r>
                <a:rPr lang="en-US" sz="2739" spc="5" dirty="0">
                  <a:solidFill>
                    <a:srgbClr val="000000"/>
                  </a:solidFill>
                  <a:latin typeface="Cambria"/>
                </a:rPr>
                <a:t> </a:t>
              </a:r>
              <a:r>
                <a:rPr lang="en-US" sz="2739" spc="5" dirty="0" err="1">
                  <a:solidFill>
                    <a:srgbClr val="000000"/>
                  </a:solidFill>
                  <a:latin typeface="Cambria"/>
                </a:rPr>
                <a:t>nè</a:t>
              </a:r>
              <a:r>
                <a:rPr lang="en-US" sz="2739" spc="5" dirty="0">
                  <a:solidFill>
                    <a:srgbClr val="000000"/>
                  </a:solidFill>
                  <a:latin typeface="Cambria"/>
                </a:rPr>
                <a:t>!”</a:t>
              </a:r>
            </a:p>
            <a:p>
              <a:pPr algn="just" defTabSz="609630">
                <a:lnSpc>
                  <a:spcPts val="2766"/>
                </a:lnSpc>
              </a:pPr>
              <a:r>
                <a:rPr lang="en-US" sz="2739" spc="5" dirty="0">
                  <a:solidFill>
                    <a:srgbClr val="000000"/>
                  </a:solidFill>
                  <a:latin typeface="Cambria"/>
                </a:rPr>
                <a:t>- </a:t>
              </a:r>
              <a:r>
                <a:rPr lang="en-US" sz="2739" spc="5" dirty="0" err="1">
                  <a:solidFill>
                    <a:srgbClr val="000000"/>
                  </a:solidFill>
                  <a:latin typeface="Cambria"/>
                </a:rPr>
                <a:t>Tới</a:t>
              </a:r>
              <a:r>
                <a:rPr lang="en-US" sz="2739" spc="5" dirty="0">
                  <a:solidFill>
                    <a:srgbClr val="000000"/>
                  </a:solidFill>
                  <a:latin typeface="Cambria"/>
                </a:rPr>
                <a:t> </a:t>
              </a:r>
              <a:r>
                <a:rPr lang="en-US" sz="2739" spc="5" dirty="0" err="1">
                  <a:solidFill>
                    <a:srgbClr val="000000"/>
                  </a:solidFill>
                  <a:latin typeface="Cambria"/>
                </a:rPr>
                <a:t>lần</a:t>
              </a:r>
              <a:r>
                <a:rPr lang="en-US" sz="2739" spc="5" dirty="0">
                  <a:solidFill>
                    <a:srgbClr val="000000"/>
                  </a:solidFill>
                  <a:latin typeface="Cambria"/>
                </a:rPr>
                <a:t> </a:t>
              </a:r>
              <a:r>
                <a:rPr lang="en-US" sz="2739" spc="5" dirty="0" err="1">
                  <a:solidFill>
                    <a:srgbClr val="000000"/>
                  </a:solidFill>
                  <a:latin typeface="Cambria"/>
                </a:rPr>
                <a:t>thứ</a:t>
              </a:r>
              <a:r>
                <a:rPr lang="en-US" sz="2739" spc="5" dirty="0">
                  <a:solidFill>
                    <a:srgbClr val="000000"/>
                  </a:solidFill>
                  <a:latin typeface="Cambria"/>
                </a:rPr>
                <a:t> </a:t>
              </a:r>
              <a:r>
                <a:rPr lang="en-US" sz="2739" spc="5" dirty="0" err="1">
                  <a:solidFill>
                    <a:srgbClr val="000000"/>
                  </a:solidFill>
                  <a:latin typeface="Cambria"/>
                </a:rPr>
                <a:t>tư</a:t>
              </a:r>
              <a:r>
                <a:rPr lang="en-US" sz="2739" spc="5" dirty="0">
                  <a:solidFill>
                    <a:srgbClr val="000000"/>
                  </a:solidFill>
                  <a:latin typeface="Cambria"/>
                </a:rPr>
                <a:t>, Minh </a:t>
              </a:r>
              <a:r>
                <a:rPr lang="en-US" sz="2739" spc="5" dirty="0" err="1">
                  <a:solidFill>
                    <a:srgbClr val="000000"/>
                  </a:solidFill>
                  <a:latin typeface="Cambria"/>
                </a:rPr>
                <a:t>lấy</a:t>
              </a:r>
              <a:r>
                <a:rPr lang="en-US" sz="2739" spc="5" dirty="0">
                  <a:solidFill>
                    <a:srgbClr val="000000"/>
                  </a:solidFill>
                  <a:latin typeface="Cambria"/>
                </a:rPr>
                <a:t> </a:t>
              </a:r>
              <a:r>
                <a:rPr lang="en-US" sz="2739" spc="5" dirty="0" err="1">
                  <a:solidFill>
                    <a:srgbClr val="000000"/>
                  </a:solidFill>
                  <a:latin typeface="Cambria"/>
                </a:rPr>
                <a:t>phấn</a:t>
              </a:r>
              <a:r>
                <a:rPr lang="en-US" sz="2739" spc="5" dirty="0">
                  <a:solidFill>
                    <a:srgbClr val="000000"/>
                  </a:solidFill>
                  <a:latin typeface="Cambria"/>
                </a:rPr>
                <a:t> </a:t>
              </a:r>
              <a:r>
                <a:rPr lang="en-US" sz="2739" spc="5" dirty="0" err="1">
                  <a:solidFill>
                    <a:srgbClr val="000000"/>
                  </a:solidFill>
                  <a:latin typeface="Cambria"/>
                </a:rPr>
                <a:t>kẻ</a:t>
              </a:r>
              <a:r>
                <a:rPr lang="en-US" sz="2739" spc="5" dirty="0">
                  <a:solidFill>
                    <a:srgbClr val="000000"/>
                  </a:solidFill>
                  <a:latin typeface="Cambria"/>
                </a:rPr>
                <a:t> </a:t>
              </a:r>
              <a:r>
                <a:rPr lang="en-US" sz="2739" spc="5" dirty="0" err="1">
                  <a:solidFill>
                    <a:srgbClr val="000000"/>
                  </a:solidFill>
                  <a:latin typeface="Cambria"/>
                </a:rPr>
                <a:t>một</a:t>
              </a:r>
              <a:r>
                <a:rPr lang="en-US" sz="2739" spc="5" dirty="0">
                  <a:solidFill>
                    <a:srgbClr val="000000"/>
                  </a:solidFill>
                  <a:latin typeface="Cambria"/>
                </a:rPr>
                <a:t> </a:t>
              </a:r>
              <a:r>
                <a:rPr lang="en-US" sz="2739" spc="5" dirty="0" err="1">
                  <a:solidFill>
                    <a:srgbClr val="000000"/>
                  </a:solidFill>
                  <a:latin typeface="Cambria"/>
                </a:rPr>
                <a:t>đường</a:t>
              </a:r>
              <a:r>
                <a:rPr lang="en-US" sz="2739" spc="5" dirty="0">
                  <a:solidFill>
                    <a:srgbClr val="000000"/>
                  </a:solidFill>
                  <a:latin typeface="Cambria"/>
                </a:rPr>
                <a:t> chia </a:t>
              </a:r>
              <a:r>
                <a:rPr lang="en-US" sz="2739" spc="5" dirty="0" err="1">
                  <a:solidFill>
                    <a:srgbClr val="000000"/>
                  </a:solidFill>
                  <a:latin typeface="Cambria"/>
                </a:rPr>
                <a:t>đôi</a:t>
              </a:r>
              <a:r>
                <a:rPr lang="en-US" sz="2739" spc="5" dirty="0">
                  <a:solidFill>
                    <a:srgbClr val="000000"/>
                  </a:solidFill>
                  <a:latin typeface="Cambria"/>
                </a:rPr>
                <a:t> </a:t>
              </a:r>
              <a:r>
                <a:rPr lang="en-US" sz="2739" spc="5" dirty="0" err="1">
                  <a:solidFill>
                    <a:srgbClr val="000000"/>
                  </a:solidFill>
                  <a:latin typeface="Cambria"/>
                </a:rPr>
                <a:t>mặt</a:t>
              </a:r>
              <a:r>
                <a:rPr lang="en-US" sz="2739" spc="5" dirty="0">
                  <a:solidFill>
                    <a:srgbClr val="000000"/>
                  </a:solidFill>
                  <a:latin typeface="Cambria"/>
                </a:rPr>
                <a:t> </a:t>
              </a:r>
              <a:r>
                <a:rPr lang="en-US" sz="2739" spc="5" dirty="0" err="1">
                  <a:solidFill>
                    <a:srgbClr val="000000"/>
                  </a:solidFill>
                  <a:latin typeface="Cambria"/>
                </a:rPr>
                <a:t>bàn</a:t>
              </a:r>
              <a:r>
                <a:rPr lang="en-US" sz="2739" spc="5" dirty="0">
                  <a:solidFill>
                    <a:srgbClr val="000000"/>
                  </a:solidFill>
                  <a:latin typeface="Cambria"/>
                </a:rPr>
                <a:t>: “</a:t>
              </a:r>
              <a:r>
                <a:rPr lang="en-US" sz="2739" spc="5" dirty="0" err="1">
                  <a:solidFill>
                    <a:srgbClr val="000000"/>
                  </a:solidFill>
                  <a:latin typeface="Cambria"/>
                </a:rPr>
                <a:t>Đây</a:t>
              </a:r>
              <a:r>
                <a:rPr lang="en-US" sz="2739" spc="5" dirty="0">
                  <a:solidFill>
                    <a:srgbClr val="000000"/>
                  </a:solidFill>
                  <a:latin typeface="Cambria"/>
                </a:rPr>
                <a:t> </a:t>
              </a:r>
              <a:r>
                <a:rPr lang="en-US" sz="2739" spc="5" dirty="0" err="1">
                  <a:solidFill>
                    <a:srgbClr val="000000"/>
                  </a:solidFill>
                  <a:latin typeface="Cambria"/>
                </a:rPr>
                <a:t>là</a:t>
              </a:r>
              <a:r>
                <a:rPr lang="en-US" sz="2739" spc="5" dirty="0">
                  <a:solidFill>
                    <a:srgbClr val="000000"/>
                  </a:solidFill>
                  <a:latin typeface="Cambria"/>
                </a:rPr>
                <a:t> </a:t>
              </a:r>
              <a:r>
                <a:rPr lang="en-US" sz="2739" spc="5" dirty="0" err="1">
                  <a:solidFill>
                    <a:srgbClr val="000000"/>
                  </a:solidFill>
                  <a:latin typeface="Cambria"/>
                </a:rPr>
                <a:t>ranh</a:t>
              </a:r>
              <a:r>
                <a:rPr lang="en-US" sz="2739" spc="5" dirty="0">
                  <a:solidFill>
                    <a:srgbClr val="000000"/>
                  </a:solidFill>
                  <a:latin typeface="Cambria"/>
                </a:rPr>
                <a:t> </a:t>
              </a:r>
              <a:r>
                <a:rPr lang="en-US" sz="2739" spc="5" dirty="0" err="1">
                  <a:solidFill>
                    <a:srgbClr val="000000"/>
                  </a:solidFill>
                  <a:latin typeface="Cambria"/>
                </a:rPr>
                <a:t>giới</a:t>
              </a:r>
              <a:r>
                <a:rPr lang="en-US" sz="2739" spc="5" dirty="0">
                  <a:solidFill>
                    <a:srgbClr val="000000"/>
                  </a:solidFill>
                  <a:latin typeface="Cambria"/>
                </a:rPr>
                <a:t>. </a:t>
              </a:r>
              <a:r>
                <a:rPr lang="en-US" sz="2739" spc="5" dirty="0" err="1">
                  <a:solidFill>
                    <a:srgbClr val="000000"/>
                  </a:solidFill>
                  <a:latin typeface="Cambria"/>
                </a:rPr>
                <a:t>Bạn</a:t>
              </a:r>
              <a:r>
                <a:rPr lang="en-US" sz="2739" spc="5" dirty="0">
                  <a:solidFill>
                    <a:srgbClr val="000000"/>
                  </a:solidFill>
                  <a:latin typeface="Cambria"/>
                </a:rPr>
                <a:t> </a:t>
              </a:r>
              <a:r>
                <a:rPr lang="en-US" sz="2739" spc="5" dirty="0" err="1">
                  <a:solidFill>
                    <a:srgbClr val="000000"/>
                  </a:solidFill>
                  <a:latin typeface="Cambria"/>
                </a:rPr>
                <a:t>không</a:t>
              </a:r>
              <a:r>
                <a:rPr lang="en-US" sz="2739" spc="5" dirty="0">
                  <a:solidFill>
                    <a:srgbClr val="000000"/>
                  </a:solidFill>
                  <a:latin typeface="Cambria"/>
                </a:rPr>
                <a:t> </a:t>
              </a:r>
              <a:r>
                <a:rPr lang="en-US" sz="2739" spc="5" dirty="0" err="1">
                  <a:solidFill>
                    <a:srgbClr val="000000"/>
                  </a:solidFill>
                  <a:latin typeface="Cambria"/>
                </a:rPr>
                <a:t>được</a:t>
              </a:r>
              <a:r>
                <a:rPr lang="en-US" sz="2739" spc="5" dirty="0">
                  <a:solidFill>
                    <a:srgbClr val="000000"/>
                  </a:solidFill>
                  <a:latin typeface="Cambria"/>
                </a:rPr>
                <a:t> </a:t>
              </a:r>
              <a:r>
                <a:rPr lang="en-US" sz="2739" spc="5" dirty="0" err="1">
                  <a:solidFill>
                    <a:srgbClr val="000000"/>
                  </a:solidFill>
                  <a:latin typeface="Cambria"/>
                </a:rPr>
                <a:t>để</a:t>
              </a:r>
              <a:r>
                <a:rPr lang="en-US" sz="2739" spc="5" dirty="0">
                  <a:solidFill>
                    <a:srgbClr val="000000"/>
                  </a:solidFill>
                  <a:latin typeface="Cambria"/>
                </a:rPr>
                <a:t> </a:t>
              </a:r>
              <a:r>
                <a:rPr lang="en-US" sz="2739" spc="5" dirty="0" err="1">
                  <a:solidFill>
                    <a:srgbClr val="000000"/>
                  </a:solidFill>
                  <a:latin typeface="Cambria"/>
                </a:rPr>
                <a:t>tay</a:t>
              </a:r>
              <a:r>
                <a:rPr lang="en-US" sz="2739" spc="5" dirty="0">
                  <a:solidFill>
                    <a:srgbClr val="000000"/>
                  </a:solidFill>
                  <a:latin typeface="Cambria"/>
                </a:rPr>
                <a:t> </a:t>
              </a:r>
              <a:r>
                <a:rPr lang="en-US" sz="2739" spc="5" dirty="0" err="1">
                  <a:solidFill>
                    <a:srgbClr val="000000"/>
                  </a:solidFill>
                  <a:latin typeface="Cambria"/>
                </a:rPr>
                <a:t>thò</a:t>
              </a:r>
              <a:r>
                <a:rPr lang="en-US" sz="2739" spc="5" dirty="0">
                  <a:solidFill>
                    <a:srgbClr val="000000"/>
                  </a:solidFill>
                  <a:latin typeface="Cambria"/>
                </a:rPr>
                <a:t> qua </a:t>
              </a:r>
              <a:r>
                <a:rPr lang="en-US" sz="2739" spc="5" dirty="0" err="1">
                  <a:solidFill>
                    <a:srgbClr val="000000"/>
                  </a:solidFill>
                  <a:latin typeface="Cambria"/>
                </a:rPr>
                <a:t>chỗ</a:t>
              </a:r>
              <a:r>
                <a:rPr lang="en-US" sz="2739" spc="5" dirty="0">
                  <a:solidFill>
                    <a:srgbClr val="000000"/>
                  </a:solidFill>
                  <a:latin typeface="Cambria"/>
                </a:rPr>
                <a:t> </a:t>
              </a:r>
              <a:r>
                <a:rPr lang="en-US" sz="2739" spc="5" dirty="0" err="1">
                  <a:solidFill>
                    <a:srgbClr val="000000"/>
                  </a:solidFill>
                  <a:latin typeface="Cambria"/>
                </a:rPr>
                <a:t>mình</a:t>
              </a:r>
              <a:r>
                <a:rPr lang="en-US" sz="2739" spc="5" dirty="0">
                  <a:solidFill>
                    <a:srgbClr val="000000"/>
                  </a:solidFill>
                  <a:latin typeface="Cambria"/>
                </a:rPr>
                <a:t> </a:t>
              </a:r>
              <a:r>
                <a:rPr lang="en-US" sz="2739" spc="5" dirty="0" err="1">
                  <a:solidFill>
                    <a:srgbClr val="000000"/>
                  </a:solidFill>
                  <a:latin typeface="Cambria"/>
                </a:rPr>
                <a:t>nhé</a:t>
              </a:r>
              <a:r>
                <a:rPr lang="en-US" sz="2739" spc="5" dirty="0">
                  <a:solidFill>
                    <a:srgbClr val="000000"/>
                  </a:solidFill>
                  <a:latin typeface="Cambria"/>
                </a:rPr>
                <a:t>!”</a:t>
              </a:r>
            </a:p>
          </p:txBody>
        </p:sp>
      </p:grpSp>
      <p:sp>
        <p:nvSpPr>
          <p:cNvPr id="19" name="TextBox 19"/>
          <p:cNvSpPr txBox="1"/>
          <p:nvPr/>
        </p:nvSpPr>
        <p:spPr>
          <a:xfrm>
            <a:off x="1792175" y="2163870"/>
            <a:ext cx="9560015" cy="384721"/>
          </a:xfrm>
          <a:prstGeom prst="rect">
            <a:avLst/>
          </a:prstGeom>
        </p:spPr>
        <p:txBody>
          <a:bodyPr lIns="0" tIns="0" rIns="0" bIns="0" rtlCol="0" anchor="t">
            <a:spAutoFit/>
          </a:bodyPr>
          <a:lstStyle/>
          <a:p>
            <a:pPr algn="just" defTabSz="609630">
              <a:lnSpc>
                <a:spcPts val="3009"/>
              </a:lnSpc>
            </a:pPr>
            <a:r>
              <a:rPr lang="en-US" sz="2980" spc="5" dirty="0">
                <a:solidFill>
                  <a:srgbClr val="06605A"/>
                </a:solidFill>
                <a:latin typeface="Cambria Bold"/>
              </a:rPr>
              <a:t>Khi </a:t>
            </a:r>
            <a:r>
              <a:rPr lang="en-US" sz="2980" spc="5" dirty="0" err="1">
                <a:solidFill>
                  <a:srgbClr val="06605A"/>
                </a:solidFill>
                <a:latin typeface="Cambria Bold"/>
              </a:rPr>
              <a:t>đang</a:t>
            </a:r>
            <a:r>
              <a:rPr lang="en-US" sz="2980" spc="5" dirty="0">
                <a:solidFill>
                  <a:srgbClr val="06605A"/>
                </a:solidFill>
                <a:latin typeface="Cambria Bold"/>
              </a:rPr>
              <a:t> </a:t>
            </a:r>
            <a:r>
              <a:rPr lang="en-US" sz="2980" spc="5" dirty="0" err="1">
                <a:solidFill>
                  <a:srgbClr val="06605A"/>
                </a:solidFill>
                <a:latin typeface="Cambria Bold"/>
              </a:rPr>
              <a:t>viết</a:t>
            </a:r>
            <a:r>
              <a:rPr lang="en-US" sz="2980" spc="5" dirty="0">
                <a:solidFill>
                  <a:srgbClr val="06605A"/>
                </a:solidFill>
                <a:latin typeface="Cambria Bold"/>
              </a:rPr>
              <a:t> </a:t>
            </a:r>
            <a:r>
              <a:rPr lang="en-US" sz="2980" spc="5" dirty="0" err="1">
                <a:solidFill>
                  <a:srgbClr val="06605A"/>
                </a:solidFill>
                <a:latin typeface="Cambria Bold"/>
              </a:rPr>
              <a:t>thì</a:t>
            </a:r>
            <a:r>
              <a:rPr lang="en-US" sz="2980" spc="5" dirty="0">
                <a:solidFill>
                  <a:srgbClr val="06605A"/>
                </a:solidFill>
                <a:latin typeface="Cambria Bold"/>
              </a:rPr>
              <a:t> </a:t>
            </a:r>
            <a:r>
              <a:rPr lang="en-US" sz="2980" spc="5" dirty="0" err="1">
                <a:solidFill>
                  <a:srgbClr val="06605A"/>
                </a:solidFill>
                <a:latin typeface="Cambria Bold"/>
              </a:rPr>
              <a:t>bị</a:t>
            </a:r>
            <a:r>
              <a:rPr lang="en-US" sz="2980" spc="5" dirty="0">
                <a:solidFill>
                  <a:srgbClr val="06605A"/>
                </a:solidFill>
                <a:latin typeface="Cambria Bold"/>
              </a:rPr>
              <a:t> </a:t>
            </a:r>
            <a:r>
              <a:rPr lang="en-US" sz="2980" spc="5" dirty="0" err="1">
                <a:solidFill>
                  <a:srgbClr val="06605A"/>
                </a:solidFill>
                <a:latin typeface="Cambria Bold"/>
              </a:rPr>
              <a:t>Thi</a:t>
            </a:r>
            <a:r>
              <a:rPr lang="en-US" sz="2980" spc="5" dirty="0">
                <a:solidFill>
                  <a:srgbClr val="06605A"/>
                </a:solidFill>
                <a:latin typeface="Cambria Bold"/>
              </a:rPr>
              <a:t> Ca </a:t>
            </a:r>
            <a:r>
              <a:rPr lang="en-US" sz="2980" spc="5" dirty="0" err="1">
                <a:solidFill>
                  <a:srgbClr val="06605A"/>
                </a:solidFill>
                <a:latin typeface="Cambria Bold"/>
              </a:rPr>
              <a:t>đụng</a:t>
            </a:r>
            <a:r>
              <a:rPr lang="en-US" sz="2980" spc="5" dirty="0">
                <a:solidFill>
                  <a:srgbClr val="06605A"/>
                </a:solidFill>
                <a:latin typeface="Cambria Bold"/>
              </a:rPr>
              <a:t> </a:t>
            </a:r>
            <a:r>
              <a:rPr lang="en-US" sz="2980" spc="5" dirty="0" err="1">
                <a:solidFill>
                  <a:srgbClr val="06605A"/>
                </a:solidFill>
                <a:latin typeface="Cambria Bold"/>
              </a:rPr>
              <a:t>vào</a:t>
            </a:r>
            <a:r>
              <a:rPr lang="en-US" sz="2980" spc="5" dirty="0">
                <a:solidFill>
                  <a:srgbClr val="06605A"/>
                </a:solidFill>
                <a:latin typeface="Cambria Bold"/>
              </a:rPr>
              <a:t> </a:t>
            </a:r>
            <a:r>
              <a:rPr lang="en-US" sz="2980" spc="5" dirty="0" err="1">
                <a:solidFill>
                  <a:srgbClr val="06605A"/>
                </a:solidFill>
                <a:latin typeface="Cambria Bold"/>
              </a:rPr>
              <a:t>tay</a:t>
            </a:r>
            <a:r>
              <a:rPr lang="en-US" sz="2980" spc="5" dirty="0">
                <a:solidFill>
                  <a:srgbClr val="06605A"/>
                </a:solidFill>
                <a:latin typeface="Cambria Bold"/>
              </a:rPr>
              <a:t>, Minh </a:t>
            </a:r>
            <a:r>
              <a:rPr lang="en-US" sz="2980" spc="5" dirty="0" err="1">
                <a:solidFill>
                  <a:srgbClr val="06605A"/>
                </a:solidFill>
                <a:latin typeface="Cambria Bold"/>
              </a:rPr>
              <a:t>đã</a:t>
            </a:r>
            <a:r>
              <a:rPr lang="en-US" sz="2980" spc="5" dirty="0">
                <a:solidFill>
                  <a:srgbClr val="06605A"/>
                </a:solidFill>
                <a:latin typeface="Cambria Bold"/>
              </a:rPr>
              <a:t>:</a:t>
            </a:r>
          </a:p>
        </p:txBody>
      </p:sp>
      <p:sp>
        <p:nvSpPr>
          <p:cNvPr id="20" name="TextBox 20"/>
          <p:cNvSpPr txBox="1"/>
          <p:nvPr/>
        </p:nvSpPr>
        <p:spPr>
          <a:xfrm>
            <a:off x="1430381" y="1125831"/>
            <a:ext cx="9629617" cy="984885"/>
          </a:xfrm>
          <a:prstGeom prst="rect">
            <a:avLst/>
          </a:prstGeom>
        </p:spPr>
        <p:txBody>
          <a:bodyPr lIns="0" tIns="0" rIns="0" bIns="0" rtlCol="0" anchor="t">
            <a:spAutoFit/>
          </a:bodyPr>
          <a:lstStyle/>
          <a:p>
            <a:pPr algn="ctr" defTabSz="609630"/>
            <a:r>
              <a:rPr lang="en-US" sz="3200" spc="5" dirty="0">
                <a:solidFill>
                  <a:srgbClr val="000000"/>
                </a:solidFill>
                <a:latin typeface="Cambria Bold"/>
              </a:rPr>
              <a:t>Khi </a:t>
            </a:r>
            <a:r>
              <a:rPr lang="en-US" sz="3200" spc="5" dirty="0" err="1">
                <a:solidFill>
                  <a:srgbClr val="000000"/>
                </a:solidFill>
                <a:latin typeface="Cambria Bold"/>
              </a:rPr>
              <a:t>đang</a:t>
            </a:r>
            <a:r>
              <a:rPr lang="en-US" sz="3200" spc="5" dirty="0">
                <a:solidFill>
                  <a:srgbClr val="000000"/>
                </a:solidFill>
                <a:latin typeface="Cambria Bold"/>
              </a:rPr>
              <a:t> </a:t>
            </a:r>
            <a:r>
              <a:rPr lang="en-US" sz="3200" spc="5" dirty="0" err="1">
                <a:solidFill>
                  <a:srgbClr val="000000"/>
                </a:solidFill>
                <a:latin typeface="Cambria Bold"/>
              </a:rPr>
              <a:t>viết</a:t>
            </a:r>
            <a:r>
              <a:rPr lang="en-US" sz="3200" spc="5" dirty="0">
                <a:solidFill>
                  <a:srgbClr val="000000"/>
                </a:solidFill>
                <a:latin typeface="Cambria Bold"/>
              </a:rPr>
              <a:t> </a:t>
            </a:r>
            <a:r>
              <a:rPr lang="en-US" sz="3200" spc="5" dirty="0" err="1">
                <a:solidFill>
                  <a:srgbClr val="000000"/>
                </a:solidFill>
                <a:latin typeface="Cambria Bold"/>
              </a:rPr>
              <a:t>thì</a:t>
            </a:r>
            <a:r>
              <a:rPr lang="en-US" sz="3200" spc="5" dirty="0">
                <a:solidFill>
                  <a:srgbClr val="000000"/>
                </a:solidFill>
                <a:latin typeface="Cambria Bold"/>
              </a:rPr>
              <a:t> </a:t>
            </a:r>
            <a:r>
              <a:rPr lang="en-US" sz="3200" spc="5" dirty="0" err="1">
                <a:solidFill>
                  <a:srgbClr val="000000"/>
                </a:solidFill>
                <a:latin typeface="Cambria Bold"/>
              </a:rPr>
              <a:t>bị</a:t>
            </a:r>
            <a:r>
              <a:rPr lang="en-US" sz="3200" spc="5" dirty="0">
                <a:solidFill>
                  <a:srgbClr val="000000"/>
                </a:solidFill>
                <a:latin typeface="Cambria Bold"/>
              </a:rPr>
              <a:t> </a:t>
            </a:r>
            <a:r>
              <a:rPr lang="en-US" sz="3200" spc="5" dirty="0" err="1">
                <a:solidFill>
                  <a:srgbClr val="000000"/>
                </a:solidFill>
                <a:latin typeface="Cambria Bold"/>
              </a:rPr>
              <a:t>Thi</a:t>
            </a:r>
            <a:r>
              <a:rPr lang="en-US" sz="3200" spc="5" dirty="0">
                <a:solidFill>
                  <a:srgbClr val="000000"/>
                </a:solidFill>
                <a:latin typeface="Cambria Bold"/>
              </a:rPr>
              <a:t> Ca </a:t>
            </a:r>
            <a:r>
              <a:rPr lang="en-US" sz="3200" spc="5" dirty="0" err="1">
                <a:solidFill>
                  <a:srgbClr val="000000"/>
                </a:solidFill>
                <a:latin typeface="Cambria Bold"/>
              </a:rPr>
              <a:t>đụng</a:t>
            </a:r>
            <a:r>
              <a:rPr lang="en-US" sz="3200" spc="5" dirty="0">
                <a:solidFill>
                  <a:srgbClr val="000000"/>
                </a:solidFill>
                <a:latin typeface="Cambria Bold"/>
              </a:rPr>
              <a:t> </a:t>
            </a:r>
            <a:r>
              <a:rPr lang="en-US" sz="3200" spc="5" dirty="0" err="1">
                <a:solidFill>
                  <a:srgbClr val="000000"/>
                </a:solidFill>
                <a:latin typeface="Cambria Bold"/>
              </a:rPr>
              <a:t>vào</a:t>
            </a:r>
            <a:r>
              <a:rPr lang="en-US" sz="3200" spc="5" dirty="0">
                <a:solidFill>
                  <a:srgbClr val="000000"/>
                </a:solidFill>
                <a:latin typeface="Cambria Bold"/>
              </a:rPr>
              <a:t> </a:t>
            </a:r>
            <a:r>
              <a:rPr lang="en-US" sz="3200" spc="5" dirty="0" err="1">
                <a:solidFill>
                  <a:srgbClr val="000000"/>
                </a:solidFill>
                <a:latin typeface="Cambria Bold"/>
              </a:rPr>
              <a:t>tay</a:t>
            </a:r>
            <a:r>
              <a:rPr lang="en-US" sz="3200" spc="5" dirty="0">
                <a:solidFill>
                  <a:srgbClr val="000000"/>
                </a:solidFill>
                <a:latin typeface="Cambria Bold"/>
              </a:rPr>
              <a:t>, Minh </a:t>
            </a:r>
            <a:r>
              <a:rPr lang="en-US" sz="3200" spc="5" dirty="0" err="1">
                <a:solidFill>
                  <a:srgbClr val="000000"/>
                </a:solidFill>
                <a:latin typeface="Cambria Bold"/>
              </a:rPr>
              <a:t>đã</a:t>
            </a:r>
            <a:r>
              <a:rPr lang="en-US" sz="3200" spc="5" dirty="0">
                <a:solidFill>
                  <a:srgbClr val="000000"/>
                </a:solidFill>
                <a:latin typeface="Cambria Bold"/>
              </a:rPr>
              <a:t> </a:t>
            </a:r>
            <a:r>
              <a:rPr lang="en-US" sz="3200" spc="5" dirty="0" err="1">
                <a:solidFill>
                  <a:srgbClr val="000000"/>
                </a:solidFill>
                <a:latin typeface="Cambria Bold"/>
              </a:rPr>
              <a:t>làm</a:t>
            </a:r>
            <a:r>
              <a:rPr lang="en-US" sz="3200" spc="5" dirty="0">
                <a:solidFill>
                  <a:srgbClr val="000000"/>
                </a:solidFill>
                <a:latin typeface="Cambria Bold"/>
              </a:rPr>
              <a:t> </a:t>
            </a:r>
            <a:r>
              <a:rPr lang="en-US" sz="3200" spc="5" dirty="0" err="1">
                <a:solidFill>
                  <a:srgbClr val="000000"/>
                </a:solidFill>
                <a:latin typeface="Cambria Bold"/>
              </a:rPr>
              <a:t>những</a:t>
            </a:r>
            <a:r>
              <a:rPr lang="en-US" sz="3200" spc="5" dirty="0">
                <a:solidFill>
                  <a:srgbClr val="000000"/>
                </a:solidFill>
                <a:latin typeface="Cambria Bold"/>
              </a:rPr>
              <a:t> </a:t>
            </a:r>
            <a:r>
              <a:rPr lang="en-US" sz="3200" spc="5" dirty="0" err="1">
                <a:solidFill>
                  <a:srgbClr val="000000"/>
                </a:solidFill>
                <a:latin typeface="Cambria Bold"/>
              </a:rPr>
              <a:t>gì</a:t>
            </a:r>
            <a:r>
              <a:rPr lang="en-US" sz="3200" spc="5" dirty="0">
                <a:solidFill>
                  <a:srgbClr val="000000"/>
                </a:solidFill>
                <a:latin typeface="Cambria Bold"/>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5225623" y="457511"/>
            <a:ext cx="1740754" cy="508000"/>
            <a:chOff x="0" y="0"/>
            <a:chExt cx="3481509" cy="1016000"/>
          </a:xfrm>
        </p:grpSpPr>
        <p:grpSp>
          <p:nvGrpSpPr>
            <p:cNvPr id="11" name="Group 11"/>
            <p:cNvGrpSpPr/>
            <p:nvPr/>
          </p:nvGrpSpPr>
          <p:grpSpPr>
            <a:xfrm>
              <a:off x="0" y="0"/>
              <a:ext cx="3481509" cy="1016000"/>
              <a:chOff x="0" y="0"/>
              <a:chExt cx="791252" cy="230909"/>
            </a:xfrm>
          </p:grpSpPr>
          <p:sp>
            <p:nvSpPr>
              <p:cNvPr id="12" name="Freeform 12"/>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06605A"/>
              </a:solidFill>
            </p:spPr>
            <p:txBody>
              <a:bodyPr/>
              <a:lstStyle/>
              <a:p>
                <a:pPr defTabSz="609630"/>
                <a:endParaRPr lang="en-US" sz="1600">
                  <a:solidFill>
                    <a:prstClr val="black"/>
                  </a:solidFill>
                  <a:latin typeface="Calibri"/>
                </a:endParaRPr>
              </a:p>
            </p:txBody>
          </p:sp>
          <p:sp>
            <p:nvSpPr>
              <p:cNvPr id="13" name="Freeform 13"/>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06605A"/>
              </a:solidFill>
            </p:spPr>
            <p:txBody>
              <a:bodyPr/>
              <a:lstStyle/>
              <a:p>
                <a:pPr defTabSz="609630"/>
                <a:endParaRPr lang="en-US" sz="1600">
                  <a:solidFill>
                    <a:prstClr val="black"/>
                  </a:solidFill>
                  <a:latin typeface="Calibri"/>
                </a:endParaRPr>
              </a:p>
            </p:txBody>
          </p:sp>
        </p:grpSp>
        <p:sp>
          <p:nvSpPr>
            <p:cNvPr id="14" name="TextBox 14"/>
            <p:cNvSpPr txBox="1"/>
            <p:nvPr/>
          </p:nvSpPr>
          <p:spPr>
            <a:xfrm>
              <a:off x="75546" y="66676"/>
              <a:ext cx="3347993" cy="872034"/>
            </a:xfrm>
            <a:prstGeom prst="rect">
              <a:avLst/>
            </a:prstGeom>
          </p:spPr>
          <p:txBody>
            <a:bodyPr lIns="0" tIns="0" rIns="0" bIns="0" rtlCol="0" anchor="t">
              <a:spAutoFit/>
            </a:bodyPr>
            <a:lstStyle/>
            <a:p>
              <a:pPr algn="ctr" defTabSz="609630">
                <a:lnSpc>
                  <a:spcPts val="3414"/>
                </a:lnSpc>
                <a:spcBef>
                  <a:spcPct val="0"/>
                </a:spcBef>
              </a:pPr>
              <a:r>
                <a:rPr lang="en-US" sz="3600" spc="68">
                  <a:solidFill>
                    <a:srgbClr val="FFFFFF"/>
                  </a:solidFill>
                  <a:latin typeface="Cambria Bold"/>
                </a:rPr>
                <a:t>Câu 4</a:t>
              </a:r>
            </a:p>
          </p:txBody>
        </p:sp>
      </p:grpSp>
      <p:sp>
        <p:nvSpPr>
          <p:cNvPr id="16" name="Freeform 16"/>
          <p:cNvSpPr/>
          <p:nvPr/>
        </p:nvSpPr>
        <p:spPr>
          <a:xfrm>
            <a:off x="5637827" y="2365330"/>
            <a:ext cx="5998845" cy="3282673"/>
          </a:xfrm>
          <a:custGeom>
            <a:avLst/>
            <a:gdLst/>
            <a:ahLst/>
            <a:cxnLst/>
            <a:rect l="l" t="t" r="r" b="b"/>
            <a:pathLst>
              <a:path w="8998268" h="4924010">
                <a:moveTo>
                  <a:pt x="0" y="0"/>
                </a:moveTo>
                <a:lnTo>
                  <a:pt x="8998268" y="0"/>
                </a:lnTo>
                <a:lnTo>
                  <a:pt x="8998268" y="4924010"/>
                </a:lnTo>
                <a:lnTo>
                  <a:pt x="0" y="4924010"/>
                </a:lnTo>
                <a:lnTo>
                  <a:pt x="0" y="0"/>
                </a:lnTo>
                <a:close/>
              </a:path>
            </a:pathLst>
          </a:custGeom>
          <a:blipFill>
            <a:blip r:embed="rId6"/>
            <a:stretch>
              <a:fillRect l="-26224"/>
            </a:stretch>
          </a:blipFill>
        </p:spPr>
        <p:txBody>
          <a:bodyPr/>
          <a:lstStyle/>
          <a:p>
            <a:pPr defTabSz="609630"/>
            <a:endParaRPr lang="en-US" sz="1200">
              <a:solidFill>
                <a:prstClr val="black"/>
              </a:solidFill>
              <a:latin typeface="Calibri"/>
            </a:endParaRPr>
          </a:p>
        </p:txBody>
      </p:sp>
      <p:grpSp>
        <p:nvGrpSpPr>
          <p:cNvPr id="17" name="Group 17"/>
          <p:cNvGrpSpPr/>
          <p:nvPr/>
        </p:nvGrpSpPr>
        <p:grpSpPr>
          <a:xfrm>
            <a:off x="7347454" y="4153146"/>
            <a:ext cx="1462195" cy="1346314"/>
            <a:chOff x="0" y="0"/>
            <a:chExt cx="882760" cy="812800"/>
          </a:xfrm>
        </p:grpSpPr>
        <p:sp>
          <p:nvSpPr>
            <p:cNvPr id="18" name="Freeform 18"/>
            <p:cNvSpPr/>
            <p:nvPr/>
          </p:nvSpPr>
          <p:spPr>
            <a:xfrm>
              <a:off x="0" y="0"/>
              <a:ext cx="882760" cy="812800"/>
            </a:xfrm>
            <a:custGeom>
              <a:avLst/>
              <a:gdLst/>
              <a:ahLst/>
              <a:cxnLst/>
              <a:rect l="l" t="t" r="r" b="b"/>
              <a:pathLst>
                <a:path w="882760" h="812800">
                  <a:moveTo>
                    <a:pt x="441380" y="0"/>
                  </a:moveTo>
                  <a:cubicBezTo>
                    <a:pt x="197613" y="0"/>
                    <a:pt x="0" y="181951"/>
                    <a:pt x="0" y="406400"/>
                  </a:cubicBezTo>
                  <a:cubicBezTo>
                    <a:pt x="0" y="630849"/>
                    <a:pt x="197613" y="812800"/>
                    <a:pt x="441380" y="812800"/>
                  </a:cubicBezTo>
                  <a:cubicBezTo>
                    <a:pt x="685147" y="812800"/>
                    <a:pt x="882760" y="630849"/>
                    <a:pt x="882760" y="406400"/>
                  </a:cubicBezTo>
                  <a:cubicBezTo>
                    <a:pt x="882760" y="181951"/>
                    <a:pt x="685147" y="0"/>
                    <a:pt x="441380" y="0"/>
                  </a:cubicBezTo>
                  <a:close/>
                </a:path>
              </a:pathLst>
            </a:custGeom>
            <a:solidFill>
              <a:srgbClr val="000000">
                <a:alpha val="0"/>
              </a:srgbClr>
            </a:solidFill>
            <a:ln w="133350" cap="sq">
              <a:solidFill>
                <a:srgbClr val="C3113D"/>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76200" y="38100"/>
              <a:ext cx="73036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2" name="Group 21">
            <a:extLst>
              <a:ext uri="{FF2B5EF4-FFF2-40B4-BE49-F238E27FC236}">
                <a16:creationId xmlns:a16="http://schemas.microsoft.com/office/drawing/2014/main" id="{8435672D-11F2-39D0-DA55-ADD26DFBAC70}"/>
              </a:ext>
            </a:extLst>
          </p:cNvPr>
          <p:cNvGrpSpPr/>
          <p:nvPr/>
        </p:nvGrpSpPr>
        <p:grpSpPr>
          <a:xfrm>
            <a:off x="675952" y="1963205"/>
            <a:ext cx="4538901" cy="4544582"/>
            <a:chOff x="685800" y="1627618"/>
            <a:chExt cx="4538901" cy="4544582"/>
          </a:xfrm>
        </p:grpSpPr>
        <p:sp>
          <p:nvSpPr>
            <p:cNvPr id="15" name="Freeform 15"/>
            <p:cNvSpPr/>
            <p:nvPr/>
          </p:nvSpPr>
          <p:spPr>
            <a:xfrm>
              <a:off x="685800" y="1627618"/>
              <a:ext cx="4538901" cy="4544582"/>
            </a:xfrm>
            <a:custGeom>
              <a:avLst/>
              <a:gdLst/>
              <a:ahLst/>
              <a:cxnLst/>
              <a:rect l="l" t="t" r="r" b="b"/>
              <a:pathLst>
                <a:path w="6808352" h="6816873">
                  <a:moveTo>
                    <a:pt x="0" y="0"/>
                  </a:moveTo>
                  <a:lnTo>
                    <a:pt x="6808352" y="0"/>
                  </a:lnTo>
                  <a:lnTo>
                    <a:pt x="6808352" y="6816873"/>
                  </a:lnTo>
                  <a:lnTo>
                    <a:pt x="0" y="6816873"/>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20" name="TextBox 20"/>
            <p:cNvSpPr txBox="1"/>
            <p:nvPr/>
          </p:nvSpPr>
          <p:spPr>
            <a:xfrm>
              <a:off x="983217" y="1964621"/>
              <a:ext cx="3944066" cy="4078552"/>
            </a:xfrm>
            <a:prstGeom prst="rect">
              <a:avLst/>
            </a:prstGeom>
          </p:spPr>
          <p:txBody>
            <a:bodyPr wrap="square" lIns="0" tIns="0" rIns="0" bIns="0" rtlCol="0" anchor="t">
              <a:spAutoFit/>
            </a:bodyPr>
            <a:lstStyle/>
            <a:p>
              <a:pPr algn="just" defTabSz="609630"/>
              <a:r>
                <a:rPr lang="en-US" sz="3313" spc="6" dirty="0">
                  <a:solidFill>
                    <a:srgbClr val="000000"/>
                  </a:solidFill>
                  <a:latin typeface="Cambria"/>
                </a:rPr>
                <a:t>Khi </a:t>
              </a:r>
              <a:r>
                <a:rPr lang="en-US" sz="3313" spc="6" dirty="0" err="1">
                  <a:solidFill>
                    <a:srgbClr val="000000"/>
                  </a:solidFill>
                  <a:latin typeface="Cambria"/>
                </a:rPr>
                <a:t>biết</a:t>
              </a:r>
              <a:r>
                <a:rPr lang="en-US" sz="3313" spc="6" dirty="0">
                  <a:solidFill>
                    <a:srgbClr val="000000"/>
                  </a:solidFill>
                  <a:latin typeface="Cambria"/>
                </a:rPr>
                <a:t> tin </a:t>
              </a:r>
              <a:r>
                <a:rPr lang="en-US" sz="3313" spc="6" dirty="0" err="1">
                  <a:solidFill>
                    <a:srgbClr val="000000"/>
                  </a:solidFill>
                  <a:latin typeface="Cambria"/>
                </a:rPr>
                <a:t>Thi</a:t>
              </a:r>
              <a:r>
                <a:rPr lang="en-US" sz="3313" spc="6" dirty="0">
                  <a:solidFill>
                    <a:srgbClr val="000000"/>
                  </a:solidFill>
                  <a:latin typeface="Cambria"/>
                </a:rPr>
                <a:t> Ca </a:t>
              </a:r>
              <a:r>
                <a:rPr lang="en-US" sz="3313" spc="6" dirty="0" err="1">
                  <a:solidFill>
                    <a:srgbClr val="000000"/>
                  </a:solidFill>
                  <a:latin typeface="Cambria"/>
                </a:rPr>
                <a:t>phải</a:t>
              </a:r>
              <a:r>
                <a:rPr lang="en-US" sz="3313" spc="6" dirty="0">
                  <a:solidFill>
                    <a:srgbClr val="000000"/>
                  </a:solidFill>
                  <a:latin typeface="Cambria"/>
                </a:rPr>
                <a:t> </a:t>
              </a:r>
              <a:r>
                <a:rPr lang="en-US" sz="3313" spc="6" dirty="0" err="1">
                  <a:solidFill>
                    <a:srgbClr val="000000"/>
                  </a:solidFill>
                  <a:latin typeface="Cambria"/>
                </a:rPr>
                <a:t>đi</a:t>
              </a:r>
              <a:r>
                <a:rPr lang="en-US" sz="3313" spc="6" dirty="0">
                  <a:solidFill>
                    <a:srgbClr val="000000"/>
                  </a:solidFill>
                  <a:latin typeface="Cambria"/>
                </a:rPr>
                <a:t> </a:t>
              </a:r>
              <a:r>
                <a:rPr lang="en-US" sz="3313" spc="6" dirty="0" err="1">
                  <a:solidFill>
                    <a:srgbClr val="000000"/>
                  </a:solidFill>
                  <a:latin typeface="Cambria"/>
                </a:rPr>
                <a:t>bệnh</a:t>
              </a:r>
              <a:r>
                <a:rPr lang="en-US" sz="3313" spc="6" dirty="0">
                  <a:solidFill>
                    <a:srgbClr val="000000"/>
                  </a:solidFill>
                  <a:latin typeface="Cambria"/>
                </a:rPr>
                <a:t> </a:t>
              </a:r>
              <a:r>
                <a:rPr lang="en-US" sz="3313" spc="6" dirty="0" err="1">
                  <a:solidFill>
                    <a:srgbClr val="000000"/>
                  </a:solidFill>
                  <a:latin typeface="Cambria"/>
                </a:rPr>
                <a:t>viện</a:t>
              </a:r>
              <a:r>
                <a:rPr lang="en-US" sz="3313" spc="6" dirty="0">
                  <a:solidFill>
                    <a:srgbClr val="000000"/>
                  </a:solidFill>
                  <a:latin typeface="Cambria"/>
                </a:rPr>
                <a:t> </a:t>
              </a:r>
              <a:r>
                <a:rPr lang="en-US" sz="3313" spc="6" dirty="0" err="1">
                  <a:solidFill>
                    <a:srgbClr val="000000"/>
                  </a:solidFill>
                  <a:latin typeface="Cambria"/>
                </a:rPr>
                <a:t>chữa</a:t>
              </a:r>
              <a:r>
                <a:rPr lang="en-US" sz="3313" spc="6" dirty="0">
                  <a:solidFill>
                    <a:srgbClr val="000000"/>
                  </a:solidFill>
                  <a:latin typeface="Cambria"/>
                </a:rPr>
                <a:t> </a:t>
              </a:r>
              <a:r>
                <a:rPr lang="en-US" sz="3313" spc="6" dirty="0" err="1">
                  <a:solidFill>
                    <a:srgbClr val="000000"/>
                  </a:solidFill>
                  <a:latin typeface="Cambria"/>
                </a:rPr>
                <a:t>tay</a:t>
              </a:r>
              <a:r>
                <a:rPr lang="en-US" sz="3313" spc="6" dirty="0">
                  <a:solidFill>
                    <a:srgbClr val="000000"/>
                  </a:solidFill>
                  <a:latin typeface="Cambria"/>
                </a:rPr>
                <a:t>, Minh </a:t>
              </a:r>
              <a:r>
                <a:rPr lang="en-US" sz="3313" spc="6" dirty="0" err="1">
                  <a:solidFill>
                    <a:srgbClr val="000000"/>
                  </a:solidFill>
                  <a:latin typeface="Cambria"/>
                </a:rPr>
                <a:t>ân</a:t>
              </a:r>
              <a:r>
                <a:rPr lang="en-US" sz="3313" spc="6" dirty="0">
                  <a:solidFill>
                    <a:srgbClr val="000000"/>
                  </a:solidFill>
                  <a:latin typeface="Cambria"/>
                </a:rPr>
                <a:t> </a:t>
              </a:r>
              <a:r>
                <a:rPr lang="en-US" sz="3313" spc="6" dirty="0" err="1">
                  <a:solidFill>
                    <a:srgbClr val="000000"/>
                  </a:solidFill>
                  <a:latin typeface="Cambria"/>
                </a:rPr>
                <a:t>hận</a:t>
              </a:r>
              <a:r>
                <a:rPr lang="en-US" sz="3313" spc="6" dirty="0">
                  <a:solidFill>
                    <a:srgbClr val="000000"/>
                  </a:solidFill>
                  <a:latin typeface="Cambria"/>
                </a:rPr>
                <a:t> </a:t>
              </a:r>
              <a:r>
                <a:rPr lang="en-US" sz="3313" spc="6" dirty="0" err="1">
                  <a:solidFill>
                    <a:srgbClr val="000000"/>
                  </a:solidFill>
                  <a:latin typeface="Cambria"/>
                </a:rPr>
                <a:t>về</a:t>
              </a:r>
              <a:r>
                <a:rPr lang="en-US" sz="3313" spc="6" dirty="0">
                  <a:solidFill>
                    <a:srgbClr val="000000"/>
                  </a:solidFill>
                  <a:latin typeface="Cambria"/>
                </a:rPr>
                <a:t> </a:t>
              </a:r>
              <a:r>
                <a:rPr lang="en-US" sz="3313" spc="6" dirty="0" err="1">
                  <a:solidFill>
                    <a:srgbClr val="000000"/>
                  </a:solidFill>
                  <a:latin typeface="Cambria"/>
                </a:rPr>
                <a:t>hành</a:t>
              </a:r>
              <a:r>
                <a:rPr lang="en-US" sz="3313" spc="6" dirty="0">
                  <a:solidFill>
                    <a:srgbClr val="000000"/>
                  </a:solidFill>
                  <a:latin typeface="Cambria"/>
                </a:rPr>
                <a:t> </a:t>
              </a:r>
              <a:r>
                <a:rPr lang="en-US" sz="3313" spc="6" dirty="0" err="1">
                  <a:solidFill>
                    <a:srgbClr val="000000"/>
                  </a:solidFill>
                  <a:latin typeface="Cambria"/>
                </a:rPr>
                <a:t>động</a:t>
              </a:r>
              <a:r>
                <a:rPr lang="en-US" sz="3313" spc="6" dirty="0">
                  <a:solidFill>
                    <a:srgbClr val="000000"/>
                  </a:solidFill>
                  <a:latin typeface="Cambria"/>
                </a:rPr>
                <a:t> </a:t>
              </a:r>
              <a:r>
                <a:rPr lang="en-US" sz="3313" spc="6" dirty="0" err="1">
                  <a:solidFill>
                    <a:srgbClr val="000000"/>
                  </a:solidFill>
                  <a:latin typeface="Cambria"/>
                </a:rPr>
                <a:t>của</a:t>
              </a:r>
              <a:r>
                <a:rPr lang="en-US" sz="3313" spc="6" dirty="0">
                  <a:solidFill>
                    <a:srgbClr val="000000"/>
                  </a:solidFill>
                  <a:latin typeface="Cambria"/>
                </a:rPr>
                <a:t> </a:t>
              </a:r>
              <a:r>
                <a:rPr lang="en-US" sz="3313" spc="6" dirty="0" err="1">
                  <a:solidFill>
                    <a:srgbClr val="000000"/>
                  </a:solidFill>
                  <a:latin typeface="Cambria"/>
                </a:rPr>
                <a:t>mình</a:t>
              </a:r>
              <a:r>
                <a:rPr lang="en-US" sz="3313" spc="6" dirty="0">
                  <a:solidFill>
                    <a:srgbClr val="000000"/>
                  </a:solidFill>
                  <a:latin typeface="Cambria"/>
                </a:rPr>
                <a:t> </a:t>
              </a:r>
              <a:r>
                <a:rPr lang="en-US" sz="3313" spc="6" dirty="0" err="1">
                  <a:solidFill>
                    <a:srgbClr val="000000"/>
                  </a:solidFill>
                  <a:latin typeface="Cambria"/>
                </a:rPr>
                <a:t>và</a:t>
              </a:r>
              <a:r>
                <a:rPr lang="en-US" sz="3313" spc="6" dirty="0">
                  <a:solidFill>
                    <a:srgbClr val="000000"/>
                  </a:solidFill>
                  <a:latin typeface="Cambria"/>
                </a:rPr>
                <a:t> </a:t>
              </a:r>
              <a:r>
                <a:rPr lang="en-US" sz="3313" spc="6" dirty="0" err="1">
                  <a:solidFill>
                    <a:srgbClr val="000000"/>
                  </a:solidFill>
                  <a:latin typeface="Cambria"/>
                </a:rPr>
                <a:t>mím</a:t>
              </a:r>
              <a:r>
                <a:rPr lang="en-US" sz="3313" spc="6" dirty="0">
                  <a:solidFill>
                    <a:srgbClr val="000000"/>
                  </a:solidFill>
                  <a:latin typeface="Cambria"/>
                </a:rPr>
                <a:t> </a:t>
              </a:r>
              <a:r>
                <a:rPr lang="en-US" sz="3313" spc="6" dirty="0" err="1">
                  <a:solidFill>
                    <a:srgbClr val="000000"/>
                  </a:solidFill>
                  <a:latin typeface="Cambria"/>
                </a:rPr>
                <a:t>môi</a:t>
              </a:r>
              <a:r>
                <a:rPr lang="en-US" sz="3313" spc="6" dirty="0">
                  <a:solidFill>
                    <a:srgbClr val="000000"/>
                  </a:solidFill>
                  <a:latin typeface="Cambria"/>
                </a:rPr>
                <a:t>, </a:t>
              </a:r>
              <a:r>
                <a:rPr lang="en-US" sz="3313" spc="6" dirty="0" err="1">
                  <a:solidFill>
                    <a:srgbClr val="000000"/>
                  </a:solidFill>
                  <a:latin typeface="Cambria"/>
                </a:rPr>
                <a:t>đè</a:t>
              </a:r>
              <a:r>
                <a:rPr lang="en-US" sz="3313" spc="6" dirty="0">
                  <a:solidFill>
                    <a:srgbClr val="000000"/>
                  </a:solidFill>
                  <a:latin typeface="Cambria"/>
                </a:rPr>
                <a:t> </a:t>
              </a:r>
              <a:r>
                <a:rPr lang="en-US" sz="3313" spc="6" dirty="0" err="1">
                  <a:solidFill>
                    <a:srgbClr val="000000"/>
                  </a:solidFill>
                  <a:latin typeface="Cambria"/>
                </a:rPr>
                <a:t>mạnh</a:t>
              </a:r>
              <a:r>
                <a:rPr lang="en-US" sz="3313" spc="6" dirty="0">
                  <a:solidFill>
                    <a:srgbClr val="000000"/>
                  </a:solidFill>
                  <a:latin typeface="Cambria"/>
                </a:rPr>
                <a:t> </a:t>
              </a:r>
              <a:r>
                <a:rPr lang="en-US" sz="3313" spc="6" dirty="0" err="1">
                  <a:solidFill>
                    <a:srgbClr val="000000"/>
                  </a:solidFill>
                  <a:latin typeface="Cambria"/>
                </a:rPr>
                <a:t>chiếc</a:t>
              </a:r>
              <a:r>
                <a:rPr lang="en-US" sz="3313" spc="6" dirty="0">
                  <a:solidFill>
                    <a:srgbClr val="000000"/>
                  </a:solidFill>
                  <a:latin typeface="Cambria"/>
                </a:rPr>
                <a:t> </a:t>
              </a:r>
              <a:r>
                <a:rPr lang="en-US" sz="3313" spc="6" dirty="0" err="1">
                  <a:solidFill>
                    <a:srgbClr val="000000"/>
                  </a:solidFill>
                  <a:latin typeface="Cambria"/>
                </a:rPr>
                <a:t>khăn</a:t>
              </a:r>
              <a:r>
                <a:rPr lang="en-US" sz="3313" spc="6" dirty="0">
                  <a:solidFill>
                    <a:srgbClr val="000000"/>
                  </a:solidFill>
                  <a:latin typeface="Cambria"/>
                </a:rPr>
                <a:t> </a:t>
              </a:r>
              <a:r>
                <a:rPr lang="en-US" sz="3313" spc="6" dirty="0" err="1">
                  <a:solidFill>
                    <a:srgbClr val="000000"/>
                  </a:solidFill>
                  <a:latin typeface="Cambria"/>
                </a:rPr>
                <a:t>xóa</a:t>
              </a:r>
              <a:r>
                <a:rPr lang="en-US" sz="3313" spc="6" dirty="0">
                  <a:solidFill>
                    <a:srgbClr val="000000"/>
                  </a:solidFill>
                  <a:latin typeface="Cambria"/>
                </a:rPr>
                <a:t> </a:t>
              </a:r>
              <a:r>
                <a:rPr lang="en-US" sz="3313" spc="6" dirty="0" err="1">
                  <a:solidFill>
                    <a:srgbClr val="000000"/>
                  </a:solidFill>
                  <a:latin typeface="Cambria"/>
                </a:rPr>
                <a:t>vệt</a:t>
              </a:r>
              <a:r>
                <a:rPr lang="en-US" sz="3313" spc="6" dirty="0">
                  <a:solidFill>
                    <a:srgbClr val="000000"/>
                  </a:solidFill>
                  <a:latin typeface="Cambria"/>
                </a:rPr>
                <a:t> </a:t>
              </a:r>
              <a:r>
                <a:rPr lang="en-US" sz="3313" spc="6" dirty="0" err="1">
                  <a:solidFill>
                    <a:srgbClr val="000000"/>
                  </a:solidFill>
                  <a:latin typeface="Cambria"/>
                </a:rPr>
                <a:t>phấn</a:t>
              </a:r>
              <a:r>
                <a:rPr lang="en-US" sz="3313" spc="6" dirty="0">
                  <a:solidFill>
                    <a:srgbClr val="000000"/>
                  </a:solidFill>
                  <a:latin typeface="Cambria"/>
                </a:rPr>
                <a:t> </a:t>
              </a:r>
              <a:r>
                <a:rPr lang="en-US" sz="3313" spc="6" dirty="0" err="1">
                  <a:solidFill>
                    <a:srgbClr val="000000"/>
                  </a:solidFill>
                  <a:latin typeface="Cambria"/>
                </a:rPr>
                <a:t>trên</a:t>
              </a:r>
              <a:r>
                <a:rPr lang="en-US" sz="3313" spc="6" dirty="0">
                  <a:solidFill>
                    <a:srgbClr val="000000"/>
                  </a:solidFill>
                  <a:latin typeface="Cambria"/>
                </a:rPr>
                <a:t> </a:t>
              </a:r>
              <a:r>
                <a:rPr lang="en-US" sz="3313" spc="6" dirty="0" err="1">
                  <a:solidFill>
                    <a:srgbClr val="000000"/>
                  </a:solidFill>
                  <a:latin typeface="Cambria"/>
                </a:rPr>
                <a:t>mặt</a:t>
              </a:r>
              <a:r>
                <a:rPr lang="en-US" sz="3313" spc="6" dirty="0">
                  <a:solidFill>
                    <a:srgbClr val="000000"/>
                  </a:solidFill>
                  <a:latin typeface="Cambria"/>
                </a:rPr>
                <a:t> </a:t>
              </a:r>
              <a:r>
                <a:rPr lang="en-US" sz="3313" spc="6" dirty="0" err="1">
                  <a:solidFill>
                    <a:srgbClr val="000000"/>
                  </a:solidFill>
                  <a:latin typeface="Cambria"/>
                </a:rPr>
                <a:t>bàn</a:t>
              </a:r>
              <a:r>
                <a:rPr lang="en-US" sz="3313" spc="6" dirty="0">
                  <a:solidFill>
                    <a:srgbClr val="000000"/>
                  </a:solidFill>
                  <a:latin typeface="Cambria"/>
                </a:rPr>
                <a:t>.</a:t>
              </a:r>
            </a:p>
          </p:txBody>
        </p:sp>
      </p:grpSp>
      <p:sp>
        <p:nvSpPr>
          <p:cNvPr id="21" name="TextBox 21"/>
          <p:cNvSpPr txBox="1"/>
          <p:nvPr/>
        </p:nvSpPr>
        <p:spPr>
          <a:xfrm>
            <a:off x="1337793" y="1138024"/>
            <a:ext cx="9629617" cy="984885"/>
          </a:xfrm>
          <a:prstGeom prst="rect">
            <a:avLst/>
          </a:prstGeom>
        </p:spPr>
        <p:txBody>
          <a:bodyPr lIns="0" tIns="0" rIns="0" bIns="0" rtlCol="0" anchor="t">
            <a:spAutoFit/>
          </a:bodyPr>
          <a:lstStyle/>
          <a:p>
            <a:pPr algn="ctr" defTabSz="609630"/>
            <a:r>
              <a:rPr lang="en-US" sz="3200" spc="5" dirty="0">
                <a:solidFill>
                  <a:srgbClr val="000000"/>
                </a:solidFill>
                <a:latin typeface="Cambria Bold"/>
              </a:rPr>
              <a:t>Khi </a:t>
            </a:r>
            <a:r>
              <a:rPr lang="en-US" sz="3200" spc="5" dirty="0" err="1">
                <a:solidFill>
                  <a:srgbClr val="000000"/>
                </a:solidFill>
                <a:latin typeface="Cambria Bold"/>
              </a:rPr>
              <a:t>biết</a:t>
            </a:r>
            <a:r>
              <a:rPr lang="en-US" sz="3200" spc="5" dirty="0">
                <a:solidFill>
                  <a:srgbClr val="000000"/>
                </a:solidFill>
                <a:latin typeface="Cambria Bold"/>
              </a:rPr>
              <a:t> tin </a:t>
            </a:r>
            <a:r>
              <a:rPr lang="en-US" sz="3200" spc="5" dirty="0" err="1">
                <a:solidFill>
                  <a:srgbClr val="000000"/>
                </a:solidFill>
                <a:latin typeface="Cambria Bold"/>
              </a:rPr>
              <a:t>Thi</a:t>
            </a:r>
            <a:r>
              <a:rPr lang="en-US" sz="3200" spc="5" dirty="0">
                <a:solidFill>
                  <a:srgbClr val="000000"/>
                </a:solidFill>
                <a:latin typeface="Cambria Bold"/>
              </a:rPr>
              <a:t> Ca </a:t>
            </a:r>
            <a:r>
              <a:rPr lang="en-US" sz="3200" spc="5" dirty="0" err="1">
                <a:solidFill>
                  <a:srgbClr val="000000"/>
                </a:solidFill>
                <a:latin typeface="Cambria Bold"/>
              </a:rPr>
              <a:t>phải</a:t>
            </a:r>
            <a:r>
              <a:rPr lang="en-US" sz="3200" spc="5" dirty="0">
                <a:solidFill>
                  <a:srgbClr val="000000"/>
                </a:solidFill>
                <a:latin typeface="Cambria Bold"/>
              </a:rPr>
              <a:t> </a:t>
            </a:r>
            <a:r>
              <a:rPr lang="en-US" sz="3200" spc="5" dirty="0" err="1">
                <a:solidFill>
                  <a:srgbClr val="000000"/>
                </a:solidFill>
                <a:latin typeface="Cambria Bold"/>
              </a:rPr>
              <a:t>đi</a:t>
            </a:r>
            <a:r>
              <a:rPr lang="en-US" sz="3200" spc="5" dirty="0">
                <a:solidFill>
                  <a:srgbClr val="000000"/>
                </a:solidFill>
                <a:latin typeface="Cambria Bold"/>
              </a:rPr>
              <a:t> </a:t>
            </a:r>
            <a:r>
              <a:rPr lang="en-US" sz="3200" spc="5" dirty="0" err="1">
                <a:solidFill>
                  <a:srgbClr val="000000"/>
                </a:solidFill>
                <a:latin typeface="Cambria Bold"/>
              </a:rPr>
              <a:t>bệnh</a:t>
            </a:r>
            <a:r>
              <a:rPr lang="en-US" sz="3200" spc="5" dirty="0">
                <a:solidFill>
                  <a:srgbClr val="000000"/>
                </a:solidFill>
                <a:latin typeface="Cambria Bold"/>
              </a:rPr>
              <a:t> </a:t>
            </a:r>
            <a:r>
              <a:rPr lang="en-US" sz="3200" spc="5" dirty="0" err="1">
                <a:solidFill>
                  <a:srgbClr val="000000"/>
                </a:solidFill>
                <a:latin typeface="Cambria Bold"/>
              </a:rPr>
              <a:t>viện</a:t>
            </a:r>
            <a:r>
              <a:rPr lang="en-US" sz="3200" spc="5" dirty="0">
                <a:solidFill>
                  <a:srgbClr val="000000"/>
                </a:solidFill>
                <a:latin typeface="Cambria Bold"/>
              </a:rPr>
              <a:t> </a:t>
            </a:r>
            <a:r>
              <a:rPr lang="en-US" sz="3200" spc="5" dirty="0" err="1">
                <a:solidFill>
                  <a:srgbClr val="000000"/>
                </a:solidFill>
                <a:latin typeface="Cambria Bold"/>
              </a:rPr>
              <a:t>chữa</a:t>
            </a:r>
            <a:r>
              <a:rPr lang="en-US" sz="3200" spc="5" dirty="0">
                <a:solidFill>
                  <a:srgbClr val="000000"/>
                </a:solidFill>
                <a:latin typeface="Cambria Bold"/>
              </a:rPr>
              <a:t> </a:t>
            </a:r>
            <a:r>
              <a:rPr lang="en-US" sz="3200" spc="5" dirty="0" err="1">
                <a:solidFill>
                  <a:srgbClr val="000000"/>
                </a:solidFill>
                <a:latin typeface="Cambria Bold"/>
              </a:rPr>
              <a:t>tay</a:t>
            </a:r>
            <a:r>
              <a:rPr lang="en-US" sz="3200" spc="5" dirty="0">
                <a:solidFill>
                  <a:srgbClr val="000000"/>
                </a:solidFill>
                <a:latin typeface="Cambria Bold"/>
              </a:rPr>
              <a:t>, Minh </a:t>
            </a:r>
            <a:r>
              <a:rPr lang="en-US" sz="3200" spc="5" dirty="0" err="1">
                <a:solidFill>
                  <a:srgbClr val="000000"/>
                </a:solidFill>
                <a:latin typeface="Cambria Bold"/>
              </a:rPr>
              <a:t>có</a:t>
            </a:r>
            <a:r>
              <a:rPr lang="en-US" sz="3200" spc="5" dirty="0">
                <a:solidFill>
                  <a:srgbClr val="000000"/>
                </a:solidFill>
                <a:latin typeface="Cambria Bold"/>
              </a:rPr>
              <a:t> </a:t>
            </a:r>
            <a:r>
              <a:rPr lang="en-US" sz="3200" spc="5" dirty="0" err="1">
                <a:solidFill>
                  <a:srgbClr val="000000"/>
                </a:solidFill>
                <a:latin typeface="Cambria Bold"/>
              </a:rPr>
              <a:t>những</a:t>
            </a:r>
            <a:r>
              <a:rPr lang="en-US" sz="3200" spc="5" dirty="0">
                <a:solidFill>
                  <a:srgbClr val="000000"/>
                </a:solidFill>
                <a:latin typeface="Cambria Bold"/>
              </a:rPr>
              <a:t> </a:t>
            </a:r>
            <a:r>
              <a:rPr lang="en-US" sz="3200" spc="5" dirty="0" err="1">
                <a:solidFill>
                  <a:srgbClr val="000000"/>
                </a:solidFill>
                <a:latin typeface="Cambria Bold"/>
              </a:rPr>
              <a:t>thay</a:t>
            </a:r>
            <a:r>
              <a:rPr lang="en-US" sz="3200" spc="5" dirty="0">
                <a:solidFill>
                  <a:srgbClr val="000000"/>
                </a:solidFill>
                <a:latin typeface="Cambria Bold"/>
              </a:rPr>
              <a:t> </a:t>
            </a:r>
            <a:r>
              <a:rPr lang="en-US" sz="3200" spc="5" dirty="0" err="1">
                <a:solidFill>
                  <a:srgbClr val="000000"/>
                </a:solidFill>
                <a:latin typeface="Cambria Bold"/>
              </a:rPr>
              <a:t>đổi</a:t>
            </a:r>
            <a:r>
              <a:rPr lang="en-US" sz="3200" spc="5" dirty="0">
                <a:solidFill>
                  <a:srgbClr val="000000"/>
                </a:solidFill>
                <a:latin typeface="Cambria Bold"/>
              </a:rPr>
              <a:t> </a:t>
            </a:r>
            <a:r>
              <a:rPr lang="en-US" sz="3200" spc="5" dirty="0" err="1">
                <a:solidFill>
                  <a:srgbClr val="000000"/>
                </a:solidFill>
                <a:latin typeface="Cambria Bold"/>
              </a:rPr>
              <a:t>gì</a:t>
            </a:r>
            <a:r>
              <a:rPr lang="en-US" sz="3200" spc="5" dirty="0">
                <a:solidFill>
                  <a:srgbClr val="000000"/>
                </a:solidFill>
                <a:latin typeface="Cambria Bold"/>
              </a:rPr>
              <a:t> </a:t>
            </a:r>
            <a:r>
              <a:rPr lang="en-US" sz="3200" spc="5" dirty="0" err="1">
                <a:solidFill>
                  <a:srgbClr val="000000"/>
                </a:solidFill>
                <a:latin typeface="Cambria Bold"/>
              </a:rPr>
              <a:t>trong</a:t>
            </a:r>
            <a:r>
              <a:rPr lang="en-US" sz="3200" spc="5" dirty="0">
                <a:solidFill>
                  <a:srgbClr val="000000"/>
                </a:solidFill>
                <a:latin typeface="Cambria Bold"/>
              </a:rPr>
              <a:t> </a:t>
            </a:r>
            <a:r>
              <a:rPr lang="en-US" sz="3200" spc="5" dirty="0" err="1">
                <a:solidFill>
                  <a:srgbClr val="000000"/>
                </a:solidFill>
                <a:latin typeface="Cambria Bold"/>
              </a:rPr>
              <a:t>suy</a:t>
            </a:r>
            <a:r>
              <a:rPr lang="en-US" sz="3200" spc="5" dirty="0">
                <a:solidFill>
                  <a:srgbClr val="000000"/>
                </a:solidFill>
                <a:latin typeface="Cambria Bold"/>
              </a:rPr>
              <a:t> </a:t>
            </a:r>
            <a:r>
              <a:rPr lang="en-US" sz="3200" spc="5" dirty="0" err="1">
                <a:solidFill>
                  <a:srgbClr val="000000"/>
                </a:solidFill>
                <a:latin typeface="Cambria Bold"/>
              </a:rPr>
              <a:t>nghĩ</a:t>
            </a:r>
            <a:r>
              <a:rPr lang="en-US" sz="3200" spc="5" dirty="0">
                <a:solidFill>
                  <a:srgbClr val="000000"/>
                </a:solidFill>
                <a:latin typeface="Cambria Bold"/>
              </a:rPr>
              <a:t> </a:t>
            </a:r>
            <a:r>
              <a:rPr lang="en-US" sz="3200" spc="5" dirty="0" err="1">
                <a:solidFill>
                  <a:srgbClr val="000000"/>
                </a:solidFill>
                <a:latin typeface="Cambria Bold"/>
              </a:rPr>
              <a:t>và</a:t>
            </a:r>
            <a:r>
              <a:rPr lang="en-US" sz="3200" spc="5" dirty="0">
                <a:solidFill>
                  <a:srgbClr val="000000"/>
                </a:solidFill>
                <a:latin typeface="Cambria Bold"/>
              </a:rPr>
              <a:t> </a:t>
            </a:r>
            <a:r>
              <a:rPr lang="en-US" sz="3200" spc="5" dirty="0" err="1">
                <a:solidFill>
                  <a:srgbClr val="000000"/>
                </a:solidFill>
                <a:latin typeface="Cambria Bold"/>
              </a:rPr>
              <a:t>việc</a:t>
            </a:r>
            <a:r>
              <a:rPr lang="en-US" sz="3200" spc="5" dirty="0">
                <a:solidFill>
                  <a:srgbClr val="000000"/>
                </a:solidFill>
                <a:latin typeface="Cambria Bold"/>
              </a:rPr>
              <a:t> </a:t>
            </a:r>
            <a:r>
              <a:rPr lang="en-US" sz="3200" spc="5" dirty="0" err="1">
                <a:solidFill>
                  <a:srgbClr val="000000"/>
                </a:solidFill>
                <a:latin typeface="Cambria Bold"/>
              </a:rPr>
              <a:t>làm</a:t>
            </a:r>
            <a:r>
              <a:rPr lang="en-US" sz="3200" spc="5" dirty="0">
                <a:solidFill>
                  <a:srgbClr val="000000"/>
                </a:solidFill>
                <a:latin typeface="Cambria Bold"/>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5225623" y="559739"/>
            <a:ext cx="1740754" cy="508000"/>
            <a:chOff x="0" y="0"/>
            <a:chExt cx="3481509" cy="1016000"/>
          </a:xfrm>
        </p:grpSpPr>
        <p:grpSp>
          <p:nvGrpSpPr>
            <p:cNvPr id="11" name="Group 11"/>
            <p:cNvGrpSpPr/>
            <p:nvPr/>
          </p:nvGrpSpPr>
          <p:grpSpPr>
            <a:xfrm>
              <a:off x="0" y="0"/>
              <a:ext cx="3481509" cy="1016000"/>
              <a:chOff x="0" y="0"/>
              <a:chExt cx="791252" cy="230909"/>
            </a:xfrm>
          </p:grpSpPr>
          <p:sp>
            <p:nvSpPr>
              <p:cNvPr id="12" name="Freeform 12"/>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06605A"/>
              </a:solidFill>
            </p:spPr>
            <p:txBody>
              <a:bodyPr/>
              <a:lstStyle/>
              <a:p>
                <a:pPr defTabSz="609630"/>
                <a:endParaRPr lang="en-US" sz="1400">
                  <a:solidFill>
                    <a:prstClr val="black"/>
                  </a:solidFill>
                  <a:latin typeface="Calibri"/>
                </a:endParaRPr>
              </a:p>
            </p:txBody>
          </p:sp>
          <p:sp>
            <p:nvSpPr>
              <p:cNvPr id="13" name="Freeform 13"/>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06605A"/>
              </a:solidFill>
            </p:spPr>
            <p:txBody>
              <a:bodyPr/>
              <a:lstStyle/>
              <a:p>
                <a:pPr defTabSz="609630"/>
                <a:endParaRPr lang="en-US" sz="1400">
                  <a:solidFill>
                    <a:prstClr val="black"/>
                  </a:solidFill>
                  <a:latin typeface="Calibri"/>
                </a:endParaRPr>
              </a:p>
            </p:txBody>
          </p:sp>
        </p:grpSp>
        <p:sp>
          <p:nvSpPr>
            <p:cNvPr id="14" name="TextBox 14"/>
            <p:cNvSpPr txBox="1"/>
            <p:nvPr/>
          </p:nvSpPr>
          <p:spPr>
            <a:xfrm>
              <a:off x="75546" y="66676"/>
              <a:ext cx="3347993" cy="872034"/>
            </a:xfrm>
            <a:prstGeom prst="rect">
              <a:avLst/>
            </a:prstGeom>
          </p:spPr>
          <p:txBody>
            <a:bodyPr lIns="0" tIns="0" rIns="0" bIns="0" rtlCol="0" anchor="t">
              <a:spAutoFit/>
            </a:bodyPr>
            <a:lstStyle/>
            <a:p>
              <a:pPr algn="ctr" defTabSz="609630">
                <a:lnSpc>
                  <a:spcPts val="3414"/>
                </a:lnSpc>
                <a:spcBef>
                  <a:spcPct val="0"/>
                </a:spcBef>
              </a:pPr>
              <a:r>
                <a:rPr lang="en-US" sz="3200" spc="68" dirty="0" err="1">
                  <a:solidFill>
                    <a:srgbClr val="FFFFFF"/>
                  </a:solidFill>
                  <a:latin typeface="Cambria Bold"/>
                </a:rPr>
                <a:t>Câu</a:t>
              </a:r>
              <a:r>
                <a:rPr lang="en-US" sz="3200" spc="68" dirty="0">
                  <a:solidFill>
                    <a:srgbClr val="FFFFFF"/>
                  </a:solidFill>
                  <a:latin typeface="Cambria Bold"/>
                </a:rPr>
                <a:t> 5</a:t>
              </a:r>
            </a:p>
          </p:txBody>
        </p:sp>
      </p:grpSp>
      <p:sp>
        <p:nvSpPr>
          <p:cNvPr id="17" name="TextBox 17"/>
          <p:cNvSpPr txBox="1"/>
          <p:nvPr/>
        </p:nvSpPr>
        <p:spPr>
          <a:xfrm>
            <a:off x="1394394" y="1363248"/>
            <a:ext cx="9629617" cy="364715"/>
          </a:xfrm>
          <a:prstGeom prst="rect">
            <a:avLst/>
          </a:prstGeom>
        </p:spPr>
        <p:txBody>
          <a:bodyPr lIns="0" tIns="0" rIns="0" bIns="0" rtlCol="0" anchor="t">
            <a:spAutoFit/>
          </a:bodyPr>
          <a:lstStyle/>
          <a:p>
            <a:pPr algn="ctr" defTabSz="609630">
              <a:lnSpc>
                <a:spcPts val="2653"/>
              </a:lnSpc>
            </a:pPr>
            <a:r>
              <a:rPr lang="en-US" sz="3600" spc="5" dirty="0" err="1">
                <a:solidFill>
                  <a:srgbClr val="000000"/>
                </a:solidFill>
                <a:latin typeface="Cambria Bold"/>
              </a:rPr>
              <a:t>Tóm</a:t>
            </a:r>
            <a:r>
              <a:rPr lang="en-US" sz="3600" spc="5" dirty="0">
                <a:solidFill>
                  <a:srgbClr val="000000"/>
                </a:solidFill>
                <a:latin typeface="Cambria Bold"/>
              </a:rPr>
              <a:t> </a:t>
            </a:r>
            <a:r>
              <a:rPr lang="en-US" sz="3600" spc="5" dirty="0" err="1">
                <a:solidFill>
                  <a:srgbClr val="000000"/>
                </a:solidFill>
                <a:latin typeface="Cambria Bold"/>
              </a:rPr>
              <a:t>tắt</a:t>
            </a:r>
            <a:r>
              <a:rPr lang="en-US" sz="3600" spc="5" dirty="0">
                <a:solidFill>
                  <a:srgbClr val="000000"/>
                </a:solidFill>
                <a:latin typeface="Cambria Bold"/>
              </a:rPr>
              <a:t> </a:t>
            </a:r>
            <a:r>
              <a:rPr lang="en-US" sz="3600" spc="5" dirty="0" err="1">
                <a:solidFill>
                  <a:srgbClr val="000000"/>
                </a:solidFill>
                <a:latin typeface="Cambria Bold"/>
              </a:rPr>
              <a:t>câu</a:t>
            </a:r>
            <a:r>
              <a:rPr lang="en-US" sz="3600" spc="5" dirty="0">
                <a:solidFill>
                  <a:srgbClr val="000000"/>
                </a:solidFill>
                <a:latin typeface="Cambria Bold"/>
              </a:rPr>
              <a:t> </a:t>
            </a:r>
            <a:r>
              <a:rPr lang="en-US" sz="3600" spc="5" dirty="0" err="1">
                <a:solidFill>
                  <a:srgbClr val="000000"/>
                </a:solidFill>
                <a:latin typeface="Cambria Bold"/>
              </a:rPr>
              <a:t>chuyện</a:t>
            </a:r>
            <a:r>
              <a:rPr lang="en-US" sz="3600" spc="5" dirty="0">
                <a:solidFill>
                  <a:srgbClr val="000000"/>
                </a:solidFill>
                <a:latin typeface="Cambria Bold"/>
              </a:rPr>
              <a:t> </a:t>
            </a:r>
            <a:r>
              <a:rPr lang="en-US" sz="3600" spc="5" dirty="0" err="1">
                <a:solidFill>
                  <a:srgbClr val="000000"/>
                </a:solidFill>
                <a:latin typeface="Cambria Bold"/>
              </a:rPr>
              <a:t>bằng</a:t>
            </a:r>
            <a:r>
              <a:rPr lang="en-US" sz="3600" spc="5" dirty="0">
                <a:solidFill>
                  <a:srgbClr val="000000"/>
                </a:solidFill>
                <a:latin typeface="Cambria Bold"/>
              </a:rPr>
              <a:t> 7 – 8 </a:t>
            </a:r>
            <a:r>
              <a:rPr lang="en-US" sz="3600" spc="5" dirty="0" err="1">
                <a:solidFill>
                  <a:srgbClr val="000000"/>
                </a:solidFill>
                <a:latin typeface="Cambria Bold"/>
              </a:rPr>
              <a:t>câu</a:t>
            </a:r>
            <a:r>
              <a:rPr lang="en-US" sz="3600" spc="5" dirty="0">
                <a:solidFill>
                  <a:srgbClr val="000000"/>
                </a:solidFill>
                <a:latin typeface="Cambria Bold"/>
              </a:rPr>
              <a:t>.</a:t>
            </a:r>
          </a:p>
        </p:txBody>
      </p:sp>
      <p:grpSp>
        <p:nvGrpSpPr>
          <p:cNvPr id="18" name="Group 17">
            <a:extLst>
              <a:ext uri="{FF2B5EF4-FFF2-40B4-BE49-F238E27FC236}">
                <a16:creationId xmlns:a16="http://schemas.microsoft.com/office/drawing/2014/main" id="{7B046565-95D1-623B-1CCA-E95337EBAD19}"/>
              </a:ext>
            </a:extLst>
          </p:cNvPr>
          <p:cNvGrpSpPr/>
          <p:nvPr/>
        </p:nvGrpSpPr>
        <p:grpSpPr>
          <a:xfrm>
            <a:off x="811530" y="2167256"/>
            <a:ext cx="10595610" cy="4094684"/>
            <a:chOff x="811530" y="2167256"/>
            <a:chExt cx="10595610" cy="4094684"/>
          </a:xfrm>
        </p:grpSpPr>
        <p:sp>
          <p:nvSpPr>
            <p:cNvPr id="16" name="Freeform 16"/>
            <p:cNvSpPr/>
            <p:nvPr/>
          </p:nvSpPr>
          <p:spPr>
            <a:xfrm>
              <a:off x="811530" y="2167256"/>
              <a:ext cx="10595610" cy="4094684"/>
            </a:xfrm>
            <a:custGeom>
              <a:avLst/>
              <a:gdLst/>
              <a:ahLst/>
              <a:cxnLst/>
              <a:rect l="l" t="t" r="r" b="b"/>
              <a:pathLst>
                <a:path w="7642369" h="4862457">
                  <a:moveTo>
                    <a:pt x="0" y="0"/>
                  </a:moveTo>
                  <a:lnTo>
                    <a:pt x="7642369" y="0"/>
                  </a:lnTo>
                  <a:lnTo>
                    <a:pt x="7642369" y="4862457"/>
                  </a:lnTo>
                  <a:lnTo>
                    <a:pt x="0" y="48624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5" name="TextBox 15"/>
            <p:cNvSpPr txBox="1"/>
            <p:nvPr/>
          </p:nvSpPr>
          <p:spPr>
            <a:xfrm>
              <a:off x="1130956" y="2449715"/>
              <a:ext cx="9930087" cy="3511218"/>
            </a:xfrm>
            <a:prstGeom prst="rect">
              <a:avLst/>
            </a:prstGeom>
          </p:spPr>
          <p:txBody>
            <a:bodyPr lIns="0" tIns="0" rIns="0" bIns="0" rtlCol="0" anchor="t">
              <a:spAutoFit/>
            </a:bodyPr>
            <a:lstStyle/>
            <a:p>
              <a:pPr algn="just" defTabSz="609630"/>
              <a:r>
                <a:rPr lang="en-US" sz="2852" spc="5">
                  <a:solidFill>
                    <a:srgbClr val="000000"/>
                  </a:solidFill>
                  <a:latin typeface="Cambria"/>
                </a:rPr>
                <a:t>      Câu </a:t>
              </a:r>
              <a:r>
                <a:rPr lang="en-US" sz="2852" spc="5" dirty="0" err="1">
                  <a:solidFill>
                    <a:srgbClr val="000000"/>
                  </a:solidFill>
                  <a:latin typeface="Cambria"/>
                </a:rPr>
                <a:t>chuyện</a:t>
              </a:r>
              <a:r>
                <a:rPr lang="en-US" sz="2852" spc="5" dirty="0">
                  <a:solidFill>
                    <a:srgbClr val="000000"/>
                  </a:solidFill>
                  <a:latin typeface="Cambria"/>
                </a:rPr>
                <a:t> </a:t>
              </a:r>
              <a:r>
                <a:rPr lang="en-US" sz="2852" spc="5" dirty="0" err="1">
                  <a:solidFill>
                    <a:srgbClr val="000000"/>
                  </a:solidFill>
                  <a:latin typeface="Cambria"/>
                </a:rPr>
                <a:t>Vệt</a:t>
              </a:r>
              <a:r>
                <a:rPr lang="en-US" sz="2852" spc="5" dirty="0">
                  <a:solidFill>
                    <a:srgbClr val="000000"/>
                  </a:solidFill>
                  <a:latin typeface="Cambria"/>
                </a:rPr>
                <a:t> </a:t>
              </a:r>
              <a:r>
                <a:rPr lang="en-US" sz="2852" spc="5" dirty="0" err="1">
                  <a:solidFill>
                    <a:srgbClr val="000000"/>
                  </a:solidFill>
                  <a:latin typeface="Cambria"/>
                </a:rPr>
                <a:t>phấn</a:t>
              </a:r>
              <a:r>
                <a:rPr lang="en-US" sz="2852" spc="5" dirty="0">
                  <a:solidFill>
                    <a:srgbClr val="000000"/>
                  </a:solidFill>
                  <a:latin typeface="Cambria"/>
                </a:rPr>
                <a:t> </a:t>
              </a:r>
              <a:r>
                <a:rPr lang="en-US" sz="2852" spc="5" dirty="0" err="1">
                  <a:solidFill>
                    <a:srgbClr val="000000"/>
                  </a:solidFill>
                  <a:latin typeface="Cambria"/>
                </a:rPr>
                <a:t>trên</a:t>
              </a:r>
              <a:r>
                <a:rPr lang="en-US" sz="2852" spc="5" dirty="0">
                  <a:solidFill>
                    <a:srgbClr val="000000"/>
                  </a:solidFill>
                  <a:latin typeface="Cambria"/>
                </a:rPr>
                <a:t> </a:t>
              </a:r>
              <a:r>
                <a:rPr lang="en-US" sz="2852" spc="5" dirty="0" err="1">
                  <a:solidFill>
                    <a:srgbClr val="000000"/>
                  </a:solidFill>
                  <a:latin typeface="Cambria"/>
                </a:rPr>
                <a:t>mặt</a:t>
              </a:r>
              <a:r>
                <a:rPr lang="en-US" sz="2852" spc="5" dirty="0">
                  <a:solidFill>
                    <a:srgbClr val="000000"/>
                  </a:solidFill>
                  <a:latin typeface="Cambria"/>
                </a:rPr>
                <a:t> </a:t>
              </a:r>
              <a:r>
                <a:rPr lang="en-US" sz="2852" spc="5" dirty="0" err="1">
                  <a:solidFill>
                    <a:srgbClr val="000000"/>
                  </a:solidFill>
                  <a:latin typeface="Cambria"/>
                </a:rPr>
                <a:t>bàn</a:t>
              </a:r>
              <a:r>
                <a:rPr lang="en-US" sz="2852" spc="5" dirty="0">
                  <a:solidFill>
                    <a:srgbClr val="000000"/>
                  </a:solidFill>
                  <a:latin typeface="Cambria"/>
                </a:rPr>
                <a:t> </a:t>
              </a:r>
              <a:r>
                <a:rPr lang="en-US" sz="2852" spc="5" dirty="0" err="1">
                  <a:solidFill>
                    <a:srgbClr val="000000"/>
                  </a:solidFill>
                  <a:latin typeface="Cambria"/>
                </a:rPr>
                <a:t>kể</a:t>
              </a:r>
              <a:r>
                <a:rPr lang="en-US" sz="2852" spc="5" dirty="0">
                  <a:solidFill>
                    <a:srgbClr val="000000"/>
                  </a:solidFill>
                  <a:latin typeface="Cambria"/>
                </a:rPr>
                <a:t> </a:t>
              </a:r>
              <a:r>
                <a:rPr lang="en-US" sz="2852" spc="5" dirty="0" err="1">
                  <a:solidFill>
                    <a:srgbClr val="000000"/>
                  </a:solidFill>
                  <a:latin typeface="Cambria"/>
                </a:rPr>
                <a:t>về</a:t>
              </a:r>
              <a:r>
                <a:rPr lang="en-US" sz="2852" spc="5" dirty="0">
                  <a:solidFill>
                    <a:srgbClr val="000000"/>
                  </a:solidFill>
                  <a:latin typeface="Cambria"/>
                </a:rPr>
                <a:t> </a:t>
              </a:r>
              <a:r>
                <a:rPr lang="en-US" sz="2852" spc="5" dirty="0" err="1">
                  <a:solidFill>
                    <a:srgbClr val="000000"/>
                  </a:solidFill>
                  <a:latin typeface="Cambria"/>
                </a:rPr>
                <a:t>quá</a:t>
              </a:r>
              <a:r>
                <a:rPr lang="en-US" sz="2852" spc="5" dirty="0">
                  <a:solidFill>
                    <a:srgbClr val="000000"/>
                  </a:solidFill>
                  <a:latin typeface="Cambria"/>
                </a:rPr>
                <a:t> </a:t>
              </a:r>
              <a:r>
                <a:rPr lang="en-US" sz="2852" spc="5" dirty="0" err="1">
                  <a:solidFill>
                    <a:srgbClr val="000000"/>
                  </a:solidFill>
                  <a:latin typeface="Cambria"/>
                </a:rPr>
                <a:t>trình</a:t>
              </a:r>
              <a:r>
                <a:rPr lang="en-US" sz="2852" spc="5" dirty="0">
                  <a:solidFill>
                    <a:srgbClr val="000000"/>
                  </a:solidFill>
                  <a:latin typeface="Cambria"/>
                </a:rPr>
                <a:t> </a:t>
              </a:r>
              <a:r>
                <a:rPr lang="en-US" sz="2852" spc="5" dirty="0" err="1">
                  <a:solidFill>
                    <a:srgbClr val="000000"/>
                  </a:solidFill>
                  <a:latin typeface="Cambria"/>
                </a:rPr>
                <a:t>thay</a:t>
              </a:r>
              <a:r>
                <a:rPr lang="en-US" sz="2852" spc="5" dirty="0">
                  <a:solidFill>
                    <a:srgbClr val="000000"/>
                  </a:solidFill>
                  <a:latin typeface="Cambria"/>
                </a:rPr>
                <a:t> </a:t>
              </a:r>
              <a:r>
                <a:rPr lang="en-US" sz="2852" spc="5" dirty="0" err="1">
                  <a:solidFill>
                    <a:srgbClr val="000000"/>
                  </a:solidFill>
                  <a:latin typeface="Cambria"/>
                </a:rPr>
                <a:t>đổi</a:t>
              </a:r>
              <a:r>
                <a:rPr lang="en-US" sz="2852" spc="5" dirty="0">
                  <a:solidFill>
                    <a:srgbClr val="000000"/>
                  </a:solidFill>
                  <a:latin typeface="Cambria"/>
                </a:rPr>
                <a:t> </a:t>
              </a:r>
              <a:r>
                <a:rPr lang="en-US" sz="2852" spc="5" dirty="0" err="1">
                  <a:solidFill>
                    <a:srgbClr val="000000"/>
                  </a:solidFill>
                  <a:latin typeface="Cambria"/>
                </a:rPr>
                <a:t>suy</a:t>
              </a:r>
              <a:r>
                <a:rPr lang="en-US" sz="2852" spc="5" dirty="0">
                  <a:solidFill>
                    <a:srgbClr val="000000"/>
                  </a:solidFill>
                  <a:latin typeface="Cambria"/>
                </a:rPr>
                <a:t> </a:t>
              </a:r>
              <a:r>
                <a:rPr lang="en-US" sz="2852" spc="5" dirty="0" err="1">
                  <a:solidFill>
                    <a:srgbClr val="000000"/>
                  </a:solidFill>
                  <a:latin typeface="Cambria"/>
                </a:rPr>
                <a:t>nghĩ</a:t>
              </a:r>
              <a:r>
                <a:rPr lang="en-US" sz="2852" spc="5" dirty="0">
                  <a:solidFill>
                    <a:srgbClr val="000000"/>
                  </a:solidFill>
                  <a:latin typeface="Cambria"/>
                </a:rPr>
                <a:t> </a:t>
              </a:r>
              <a:r>
                <a:rPr lang="en-US" sz="2852" spc="5" dirty="0" err="1">
                  <a:solidFill>
                    <a:srgbClr val="000000"/>
                  </a:solidFill>
                  <a:latin typeface="Cambria"/>
                </a:rPr>
                <a:t>của</a:t>
              </a:r>
              <a:r>
                <a:rPr lang="en-US" sz="2852" spc="5" dirty="0">
                  <a:solidFill>
                    <a:srgbClr val="000000"/>
                  </a:solidFill>
                  <a:latin typeface="Cambria"/>
                </a:rPr>
                <a:t> Minh </a:t>
              </a:r>
              <a:r>
                <a:rPr lang="en-US" sz="2852" spc="5" dirty="0" err="1">
                  <a:solidFill>
                    <a:srgbClr val="000000"/>
                  </a:solidFill>
                  <a:latin typeface="Cambria"/>
                </a:rPr>
                <a:t>khi</a:t>
              </a:r>
              <a:r>
                <a:rPr lang="en-US" sz="2852" spc="5" dirty="0">
                  <a:solidFill>
                    <a:srgbClr val="000000"/>
                  </a:solidFill>
                  <a:latin typeface="Cambria"/>
                </a:rPr>
                <a:t> </a:t>
              </a:r>
              <a:r>
                <a:rPr lang="en-US" sz="2852" spc="5" dirty="0" err="1">
                  <a:solidFill>
                    <a:srgbClr val="000000"/>
                  </a:solidFill>
                  <a:latin typeface="Cambria"/>
                </a:rPr>
                <a:t>gặp</a:t>
              </a:r>
              <a:r>
                <a:rPr lang="en-US" sz="2852" spc="5" dirty="0">
                  <a:solidFill>
                    <a:srgbClr val="000000"/>
                  </a:solidFill>
                  <a:latin typeface="Cambria"/>
                </a:rPr>
                <a:t> </a:t>
              </a:r>
              <a:r>
                <a:rPr lang="en-US" sz="2852" spc="5" dirty="0" err="1">
                  <a:solidFill>
                    <a:srgbClr val="000000"/>
                  </a:solidFill>
                  <a:latin typeface="Cambria"/>
                </a:rPr>
                <a:t>người</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mới</a:t>
              </a:r>
              <a:r>
                <a:rPr lang="en-US" sz="2852" spc="5" dirty="0">
                  <a:solidFill>
                    <a:srgbClr val="000000"/>
                  </a:solidFill>
                  <a:latin typeface="Cambria"/>
                </a:rPr>
                <a:t>. Khi </a:t>
              </a:r>
              <a:r>
                <a:rPr lang="en-US" sz="2852" spc="5" dirty="0" err="1">
                  <a:solidFill>
                    <a:srgbClr val="000000"/>
                  </a:solidFill>
                  <a:latin typeface="Cambria"/>
                </a:rPr>
                <a:t>cô</a:t>
              </a:r>
              <a:r>
                <a:rPr lang="en-US" sz="2852" spc="5" dirty="0">
                  <a:solidFill>
                    <a:srgbClr val="000000"/>
                  </a:solidFill>
                  <a:latin typeface="Cambria"/>
                </a:rPr>
                <a:t> </a:t>
              </a:r>
              <a:r>
                <a:rPr lang="en-US" sz="2852" spc="5" dirty="0" err="1">
                  <a:solidFill>
                    <a:srgbClr val="000000"/>
                  </a:solidFill>
                  <a:latin typeface="Cambria"/>
                </a:rPr>
                <a:t>giáo</a:t>
              </a:r>
              <a:r>
                <a:rPr lang="en-US" sz="2852" spc="5" dirty="0">
                  <a:solidFill>
                    <a:srgbClr val="000000"/>
                  </a:solidFill>
                  <a:latin typeface="Cambria"/>
                </a:rPr>
                <a:t> </a:t>
              </a:r>
              <a:r>
                <a:rPr lang="en-US" sz="2852" spc="5" dirty="0" err="1">
                  <a:solidFill>
                    <a:srgbClr val="000000"/>
                  </a:solidFill>
                  <a:latin typeface="Cambria"/>
                </a:rPr>
                <a:t>xếp</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mới</a:t>
              </a:r>
              <a:r>
                <a:rPr lang="en-US" sz="2852" spc="5" dirty="0">
                  <a:solidFill>
                    <a:srgbClr val="000000"/>
                  </a:solidFill>
                  <a:latin typeface="Cambria"/>
                </a:rPr>
                <a:t> </a:t>
              </a:r>
              <a:r>
                <a:rPr lang="en-US" sz="2852" spc="5" dirty="0" err="1">
                  <a:solidFill>
                    <a:srgbClr val="000000"/>
                  </a:solidFill>
                  <a:latin typeface="Cambria"/>
                </a:rPr>
                <a:t>ngồi</a:t>
              </a:r>
              <a:r>
                <a:rPr lang="en-US" sz="2852" spc="5" dirty="0">
                  <a:solidFill>
                    <a:srgbClr val="000000"/>
                  </a:solidFill>
                  <a:latin typeface="Cambria"/>
                </a:rPr>
                <a:t> </a:t>
              </a:r>
              <a:r>
                <a:rPr lang="en-US" sz="2852" spc="5" dirty="0" err="1">
                  <a:solidFill>
                    <a:srgbClr val="000000"/>
                  </a:solidFill>
                  <a:latin typeface="Cambria"/>
                </a:rPr>
                <a:t>cùng</a:t>
              </a:r>
              <a:r>
                <a:rPr lang="en-US" sz="2852" spc="5" dirty="0">
                  <a:solidFill>
                    <a:srgbClr val="000000"/>
                  </a:solidFill>
                  <a:latin typeface="Cambria"/>
                </a:rPr>
                <a:t> </a:t>
              </a:r>
              <a:r>
                <a:rPr lang="en-US" sz="2852" spc="5" dirty="0" err="1">
                  <a:solidFill>
                    <a:srgbClr val="000000"/>
                  </a:solidFill>
                  <a:latin typeface="Cambria"/>
                </a:rPr>
                <a:t>bàn</a:t>
              </a:r>
              <a:r>
                <a:rPr lang="en-US" sz="2852" spc="5" dirty="0">
                  <a:solidFill>
                    <a:srgbClr val="000000"/>
                  </a:solidFill>
                  <a:latin typeface="Cambria"/>
                </a:rPr>
                <a:t> </a:t>
              </a:r>
              <a:r>
                <a:rPr lang="en-US" sz="2852" spc="5" dirty="0" err="1">
                  <a:solidFill>
                    <a:srgbClr val="000000"/>
                  </a:solidFill>
                  <a:latin typeface="Cambria"/>
                </a:rPr>
                <a:t>với</a:t>
              </a:r>
              <a:r>
                <a:rPr lang="en-US" sz="2852" spc="5" dirty="0">
                  <a:solidFill>
                    <a:srgbClr val="000000"/>
                  </a:solidFill>
                  <a:latin typeface="Cambria"/>
                </a:rPr>
                <a:t> Minh, Minh </a:t>
              </a:r>
              <a:r>
                <a:rPr lang="en-US" sz="2852" spc="5" dirty="0" err="1">
                  <a:solidFill>
                    <a:srgbClr val="000000"/>
                  </a:solidFill>
                  <a:latin typeface="Cambria"/>
                </a:rPr>
                <a:t>đã</a:t>
              </a:r>
              <a:r>
                <a:rPr lang="en-US" sz="2852" spc="5" dirty="0">
                  <a:solidFill>
                    <a:srgbClr val="000000"/>
                  </a:solidFill>
                  <a:latin typeface="Cambria"/>
                </a:rPr>
                <a:t> </a:t>
              </a:r>
              <a:r>
                <a:rPr lang="en-US" sz="2852" spc="5" dirty="0" err="1">
                  <a:solidFill>
                    <a:srgbClr val="000000"/>
                  </a:solidFill>
                  <a:latin typeface="Cambria"/>
                </a:rPr>
                <a:t>muốn</a:t>
              </a:r>
              <a:r>
                <a:rPr lang="en-US" sz="2852" spc="5" dirty="0">
                  <a:solidFill>
                    <a:srgbClr val="000000"/>
                  </a:solidFill>
                  <a:latin typeface="Cambria"/>
                </a:rPr>
                <a:t> </a:t>
              </a:r>
              <a:r>
                <a:rPr lang="en-US" sz="2852" spc="5" dirty="0" err="1">
                  <a:solidFill>
                    <a:srgbClr val="000000"/>
                  </a:solidFill>
                  <a:latin typeface="Cambria"/>
                </a:rPr>
                <a:t>làm</a:t>
              </a:r>
              <a:r>
                <a:rPr lang="en-US" sz="2852" spc="5" dirty="0">
                  <a:solidFill>
                    <a:srgbClr val="000000"/>
                  </a:solidFill>
                  <a:latin typeface="Cambria"/>
                </a:rPr>
                <a:t> </a:t>
              </a:r>
              <a:r>
                <a:rPr lang="en-US" sz="2852" spc="5" dirty="0" err="1">
                  <a:solidFill>
                    <a:srgbClr val="000000"/>
                  </a:solidFill>
                  <a:latin typeface="Cambria"/>
                </a:rPr>
                <a:t>quen</a:t>
              </a:r>
              <a:r>
                <a:rPr lang="en-US" sz="2852" spc="5" dirty="0">
                  <a:solidFill>
                    <a:srgbClr val="000000"/>
                  </a:solidFill>
                  <a:latin typeface="Cambria"/>
                </a:rPr>
                <a:t> </a:t>
              </a:r>
              <a:r>
                <a:rPr lang="en-US" sz="2852" spc="5" dirty="0" err="1">
                  <a:solidFill>
                    <a:srgbClr val="000000"/>
                  </a:solidFill>
                  <a:latin typeface="Cambria"/>
                </a:rPr>
                <a:t>vui</a:t>
              </a:r>
              <a:r>
                <a:rPr lang="en-US" sz="2852" spc="5" dirty="0">
                  <a:solidFill>
                    <a:srgbClr val="000000"/>
                  </a:solidFill>
                  <a:latin typeface="Cambria"/>
                </a:rPr>
                <a:t> </a:t>
              </a:r>
              <a:r>
                <a:rPr lang="en-US" sz="2852" spc="5" dirty="0" err="1">
                  <a:solidFill>
                    <a:srgbClr val="000000"/>
                  </a:solidFill>
                  <a:latin typeface="Cambria"/>
                </a:rPr>
                <a:t>vẻ</a:t>
              </a:r>
              <a:r>
                <a:rPr lang="en-US" sz="2852" spc="5" dirty="0">
                  <a:solidFill>
                    <a:srgbClr val="000000"/>
                  </a:solidFill>
                  <a:latin typeface="Cambria"/>
                </a:rPr>
                <a:t> </a:t>
              </a:r>
              <a:r>
                <a:rPr lang="en-US" sz="2852" spc="5" dirty="0" err="1">
                  <a:solidFill>
                    <a:srgbClr val="000000"/>
                  </a:solidFill>
                  <a:latin typeface="Cambria"/>
                </a:rPr>
                <a:t>với</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mới</a:t>
              </a:r>
              <a:r>
                <a:rPr lang="en-US" sz="2852" spc="5" dirty="0">
                  <a:solidFill>
                    <a:srgbClr val="000000"/>
                  </a:solidFill>
                  <a:latin typeface="Cambria"/>
                </a:rPr>
                <a:t>. </a:t>
              </a:r>
              <a:r>
                <a:rPr lang="en-US" sz="2852" spc="5" dirty="0" err="1">
                  <a:solidFill>
                    <a:srgbClr val="000000"/>
                  </a:solidFill>
                  <a:latin typeface="Cambria"/>
                </a:rPr>
                <a:t>Nhưng</a:t>
              </a:r>
              <a:r>
                <a:rPr lang="en-US" sz="2852" spc="5" dirty="0">
                  <a:solidFill>
                    <a:srgbClr val="000000"/>
                  </a:solidFill>
                  <a:latin typeface="Cambria"/>
                </a:rPr>
                <a:t> </a:t>
              </a:r>
              <a:r>
                <a:rPr lang="en-US" sz="2852" spc="5" dirty="0" err="1">
                  <a:solidFill>
                    <a:srgbClr val="000000"/>
                  </a:solidFill>
                  <a:latin typeface="Cambria"/>
                </a:rPr>
                <a:t>người</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mới</a:t>
              </a:r>
              <a:r>
                <a:rPr lang="en-US" sz="2852" spc="5" dirty="0">
                  <a:solidFill>
                    <a:srgbClr val="000000"/>
                  </a:solidFill>
                  <a:latin typeface="Cambria"/>
                </a:rPr>
                <a:t> </a:t>
              </a:r>
              <a:r>
                <a:rPr lang="en-US" sz="2852" spc="5" dirty="0" err="1">
                  <a:solidFill>
                    <a:srgbClr val="000000"/>
                  </a:solidFill>
                  <a:latin typeface="Cambria"/>
                </a:rPr>
                <a:t>luôn</a:t>
              </a:r>
              <a:r>
                <a:rPr lang="en-US" sz="2852" spc="5" dirty="0">
                  <a:solidFill>
                    <a:srgbClr val="000000"/>
                  </a:solidFill>
                  <a:latin typeface="Cambria"/>
                </a:rPr>
                <a:t> </a:t>
              </a:r>
              <a:r>
                <a:rPr lang="en-US" sz="2852" spc="5" dirty="0" err="1">
                  <a:solidFill>
                    <a:srgbClr val="000000"/>
                  </a:solidFill>
                  <a:latin typeface="Cambria"/>
                </a:rPr>
                <a:t>làm</a:t>
              </a:r>
              <a:r>
                <a:rPr lang="en-US" sz="2852" spc="5" dirty="0">
                  <a:solidFill>
                    <a:srgbClr val="000000"/>
                  </a:solidFill>
                  <a:latin typeface="Cambria"/>
                </a:rPr>
                <a:t> Minh </a:t>
              </a:r>
              <a:r>
                <a:rPr lang="en-US" sz="2852" spc="5" dirty="0" err="1">
                  <a:solidFill>
                    <a:srgbClr val="000000"/>
                  </a:solidFill>
                  <a:latin typeface="Cambria"/>
                </a:rPr>
                <a:t>bực</a:t>
              </a:r>
              <a:r>
                <a:rPr lang="en-US" sz="2852" spc="5" dirty="0">
                  <a:solidFill>
                    <a:srgbClr val="000000"/>
                  </a:solidFill>
                  <a:latin typeface="Cambria"/>
                </a:rPr>
                <a:t> </a:t>
              </a:r>
              <a:r>
                <a:rPr lang="en-US" sz="2852" spc="5" dirty="0" err="1">
                  <a:solidFill>
                    <a:srgbClr val="000000"/>
                  </a:solidFill>
                  <a:latin typeface="Cambria"/>
                </a:rPr>
                <a:t>mình</a:t>
              </a:r>
              <a:r>
                <a:rPr lang="en-US" sz="2852" spc="5" dirty="0">
                  <a:solidFill>
                    <a:srgbClr val="000000"/>
                  </a:solidFill>
                  <a:latin typeface="Cambria"/>
                </a:rPr>
                <a:t> </a:t>
              </a:r>
              <a:r>
                <a:rPr lang="en-US" sz="2852" spc="5" dirty="0" err="1">
                  <a:solidFill>
                    <a:srgbClr val="000000"/>
                  </a:solidFill>
                  <a:latin typeface="Cambria"/>
                </a:rPr>
                <a:t>và</a:t>
              </a:r>
              <a:r>
                <a:rPr lang="en-US" sz="2852" spc="5" dirty="0">
                  <a:solidFill>
                    <a:srgbClr val="000000"/>
                  </a:solidFill>
                  <a:latin typeface="Cambria"/>
                </a:rPr>
                <a:t> Minh </a:t>
              </a:r>
              <a:r>
                <a:rPr lang="en-US" sz="2852" spc="5" dirty="0" err="1">
                  <a:solidFill>
                    <a:srgbClr val="000000"/>
                  </a:solidFill>
                  <a:latin typeface="Cambria"/>
                </a:rPr>
                <a:t>đã</a:t>
              </a:r>
              <a:r>
                <a:rPr lang="en-US" sz="2852" spc="5" dirty="0">
                  <a:solidFill>
                    <a:srgbClr val="000000"/>
                  </a:solidFill>
                  <a:latin typeface="Cambria"/>
                </a:rPr>
                <a:t> </a:t>
              </a:r>
              <a:r>
                <a:rPr lang="en-US" sz="2852" spc="5" dirty="0" err="1">
                  <a:solidFill>
                    <a:srgbClr val="000000"/>
                  </a:solidFill>
                  <a:latin typeface="Cambria"/>
                </a:rPr>
                <a:t>kẻ</a:t>
              </a:r>
              <a:r>
                <a:rPr lang="en-US" sz="2852" spc="5" dirty="0">
                  <a:solidFill>
                    <a:srgbClr val="000000"/>
                  </a:solidFill>
                  <a:latin typeface="Cambria"/>
                </a:rPr>
                <a:t> </a:t>
              </a:r>
              <a:r>
                <a:rPr lang="en-US" sz="2852" spc="5" dirty="0" err="1">
                  <a:solidFill>
                    <a:srgbClr val="000000"/>
                  </a:solidFill>
                  <a:latin typeface="Cambria"/>
                </a:rPr>
                <a:t>vệt</a:t>
              </a:r>
              <a:r>
                <a:rPr lang="en-US" sz="2852" spc="5" dirty="0">
                  <a:solidFill>
                    <a:srgbClr val="000000"/>
                  </a:solidFill>
                  <a:latin typeface="Cambria"/>
                </a:rPr>
                <a:t> </a:t>
              </a:r>
              <a:r>
                <a:rPr lang="en-US" sz="2852" spc="5" dirty="0" err="1">
                  <a:solidFill>
                    <a:srgbClr val="000000"/>
                  </a:solidFill>
                  <a:latin typeface="Cambria"/>
                </a:rPr>
                <a:t>phấn</a:t>
              </a:r>
              <a:r>
                <a:rPr lang="en-US" sz="2852" spc="5" dirty="0">
                  <a:solidFill>
                    <a:srgbClr val="000000"/>
                  </a:solidFill>
                  <a:latin typeface="Cambria"/>
                </a:rPr>
                <a:t> chia </a:t>
              </a:r>
              <a:r>
                <a:rPr lang="en-US" sz="2852" spc="5" dirty="0" err="1">
                  <a:solidFill>
                    <a:srgbClr val="000000"/>
                  </a:solidFill>
                  <a:latin typeface="Cambria"/>
                </a:rPr>
                <a:t>đôi</a:t>
              </a:r>
              <a:r>
                <a:rPr lang="en-US" sz="2852" spc="5" dirty="0">
                  <a:solidFill>
                    <a:srgbClr val="000000"/>
                  </a:solidFill>
                  <a:latin typeface="Cambria"/>
                </a:rPr>
                <a:t> </a:t>
              </a:r>
              <a:r>
                <a:rPr lang="en-US" sz="2852" spc="5" dirty="0" err="1">
                  <a:solidFill>
                    <a:srgbClr val="000000"/>
                  </a:solidFill>
                  <a:latin typeface="Cambria"/>
                </a:rPr>
                <a:t>chiếc</a:t>
              </a:r>
              <a:r>
                <a:rPr lang="en-US" sz="2852" spc="5" dirty="0">
                  <a:solidFill>
                    <a:srgbClr val="000000"/>
                  </a:solidFill>
                  <a:latin typeface="Cambria"/>
                </a:rPr>
                <a:t> </a:t>
              </a:r>
              <a:r>
                <a:rPr lang="en-US" sz="2852" spc="5" dirty="0" err="1">
                  <a:solidFill>
                    <a:srgbClr val="000000"/>
                  </a:solidFill>
                  <a:latin typeface="Cambria"/>
                </a:rPr>
                <a:t>bàn</a:t>
              </a:r>
              <a:r>
                <a:rPr lang="en-US" sz="2852" spc="5" dirty="0">
                  <a:solidFill>
                    <a:srgbClr val="000000"/>
                  </a:solidFill>
                  <a:latin typeface="Cambria"/>
                </a:rPr>
                <a:t> </a:t>
              </a:r>
              <a:r>
                <a:rPr lang="en-US" sz="2852" spc="5" dirty="0" err="1">
                  <a:solidFill>
                    <a:srgbClr val="000000"/>
                  </a:solidFill>
                  <a:latin typeface="Cambria"/>
                </a:rPr>
                <a:t>để</a:t>
              </a:r>
              <a:r>
                <a:rPr lang="en-US" sz="2852" spc="5" dirty="0">
                  <a:solidFill>
                    <a:srgbClr val="000000"/>
                  </a:solidFill>
                  <a:latin typeface="Cambria"/>
                </a:rPr>
                <a:t> </a:t>
              </a:r>
              <a:r>
                <a:rPr lang="en-US" sz="2852" spc="5" dirty="0" err="1">
                  <a:solidFill>
                    <a:srgbClr val="000000"/>
                  </a:solidFill>
                  <a:latin typeface="Cambria"/>
                </a:rPr>
                <a:t>tránh</a:t>
              </a:r>
              <a:r>
                <a:rPr lang="en-US" sz="2852" spc="5" dirty="0">
                  <a:solidFill>
                    <a:srgbClr val="000000"/>
                  </a:solidFill>
                  <a:latin typeface="Cambria"/>
                </a:rPr>
                <a:t> </a:t>
              </a:r>
              <a:r>
                <a:rPr lang="en-US" sz="2852" spc="5" dirty="0" err="1">
                  <a:solidFill>
                    <a:srgbClr val="000000"/>
                  </a:solidFill>
                  <a:latin typeface="Cambria"/>
                </a:rPr>
                <a:t>bị</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đụng</a:t>
              </a:r>
              <a:r>
                <a:rPr lang="en-US" sz="2852" spc="5" dirty="0">
                  <a:solidFill>
                    <a:srgbClr val="000000"/>
                  </a:solidFill>
                  <a:latin typeface="Cambria"/>
                </a:rPr>
                <a:t> </a:t>
              </a:r>
              <a:r>
                <a:rPr lang="en-US" sz="2852" spc="5" dirty="0" err="1">
                  <a:solidFill>
                    <a:srgbClr val="000000"/>
                  </a:solidFill>
                  <a:latin typeface="Cambria"/>
                </a:rPr>
                <a:t>vào</a:t>
              </a:r>
              <a:r>
                <a:rPr lang="en-US" sz="2852" spc="5" dirty="0">
                  <a:solidFill>
                    <a:srgbClr val="000000"/>
                  </a:solidFill>
                  <a:latin typeface="Cambria"/>
                </a:rPr>
                <a:t> </a:t>
              </a:r>
              <a:r>
                <a:rPr lang="en-US" sz="2852" spc="5" dirty="0" err="1">
                  <a:solidFill>
                    <a:srgbClr val="000000"/>
                  </a:solidFill>
                  <a:latin typeface="Cambria"/>
                </a:rPr>
                <a:t>tay</a:t>
              </a:r>
              <a:r>
                <a:rPr lang="en-US" sz="2852" spc="5" dirty="0">
                  <a:solidFill>
                    <a:srgbClr val="000000"/>
                  </a:solidFill>
                  <a:latin typeface="Cambria"/>
                </a:rPr>
                <a:t> </a:t>
              </a:r>
              <a:r>
                <a:rPr lang="en-US" sz="2852" spc="5" dirty="0" err="1">
                  <a:solidFill>
                    <a:srgbClr val="000000"/>
                  </a:solidFill>
                  <a:latin typeface="Cambria"/>
                </a:rPr>
                <a:t>mặc</a:t>
              </a:r>
              <a:r>
                <a:rPr lang="en-US" sz="2852" spc="5" dirty="0">
                  <a:solidFill>
                    <a:srgbClr val="000000"/>
                  </a:solidFill>
                  <a:latin typeface="Cambria"/>
                </a:rPr>
                <a:t> </a:t>
              </a:r>
              <a:r>
                <a:rPr lang="en-US" sz="2852" spc="5" dirty="0" err="1">
                  <a:solidFill>
                    <a:srgbClr val="000000"/>
                  </a:solidFill>
                  <a:latin typeface="Cambria"/>
                </a:rPr>
                <a:t>dù</a:t>
              </a:r>
              <a:r>
                <a:rPr lang="en-US" sz="2852" spc="5" dirty="0">
                  <a:solidFill>
                    <a:srgbClr val="000000"/>
                  </a:solidFill>
                  <a:latin typeface="Cambria"/>
                </a:rPr>
                <a:t> </a:t>
              </a:r>
              <a:r>
                <a:rPr lang="en-US" sz="2852" spc="5" dirty="0" err="1">
                  <a:solidFill>
                    <a:srgbClr val="000000"/>
                  </a:solidFill>
                  <a:latin typeface="Cambria"/>
                </a:rPr>
                <a:t>người</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mới</a:t>
              </a:r>
              <a:r>
                <a:rPr lang="en-US" sz="2852" spc="5" dirty="0">
                  <a:solidFill>
                    <a:srgbClr val="000000"/>
                  </a:solidFill>
                  <a:latin typeface="Cambria"/>
                </a:rPr>
                <a:t> </a:t>
              </a:r>
              <a:r>
                <a:rPr lang="en-US" sz="2852" spc="5" dirty="0" err="1">
                  <a:solidFill>
                    <a:srgbClr val="000000"/>
                  </a:solidFill>
                  <a:latin typeface="Cambria"/>
                </a:rPr>
                <a:t>đó</a:t>
              </a:r>
              <a:r>
                <a:rPr lang="en-US" sz="2852" spc="5" dirty="0">
                  <a:solidFill>
                    <a:srgbClr val="000000"/>
                  </a:solidFill>
                  <a:latin typeface="Cambria"/>
                </a:rPr>
                <a:t> </a:t>
              </a:r>
              <a:r>
                <a:rPr lang="en-US" sz="2852" spc="5" dirty="0" err="1">
                  <a:solidFill>
                    <a:srgbClr val="000000"/>
                  </a:solidFill>
                  <a:latin typeface="Cambria"/>
                </a:rPr>
                <a:t>có</a:t>
              </a:r>
              <a:r>
                <a:rPr lang="en-US" sz="2852" spc="5" dirty="0">
                  <a:solidFill>
                    <a:srgbClr val="000000"/>
                  </a:solidFill>
                  <a:latin typeface="Cambria"/>
                </a:rPr>
                <a:t> </a:t>
              </a:r>
              <a:r>
                <a:rPr lang="en-US" sz="2852" spc="5" dirty="0" err="1">
                  <a:solidFill>
                    <a:srgbClr val="000000"/>
                  </a:solidFill>
                  <a:latin typeface="Cambria"/>
                </a:rPr>
                <a:t>vẻ</a:t>
              </a:r>
              <a:r>
                <a:rPr lang="en-US" sz="2852" spc="5" dirty="0">
                  <a:solidFill>
                    <a:srgbClr val="000000"/>
                  </a:solidFill>
                  <a:latin typeface="Cambria"/>
                </a:rPr>
                <a:t> </a:t>
              </a:r>
              <a:r>
                <a:rPr lang="en-US" sz="2852" spc="5" dirty="0" err="1">
                  <a:solidFill>
                    <a:srgbClr val="000000"/>
                  </a:solidFill>
                  <a:latin typeface="Cambria"/>
                </a:rPr>
                <a:t>buồn</a:t>
              </a:r>
              <a:r>
                <a:rPr lang="en-US" sz="2852" spc="5" dirty="0">
                  <a:solidFill>
                    <a:srgbClr val="000000"/>
                  </a:solidFill>
                  <a:latin typeface="Cambria"/>
                </a:rPr>
                <a:t>. Cho </a:t>
              </a:r>
              <a:r>
                <a:rPr lang="en-US" sz="2852" spc="5" dirty="0" err="1">
                  <a:solidFill>
                    <a:srgbClr val="000000"/>
                  </a:solidFill>
                  <a:latin typeface="Cambria"/>
                </a:rPr>
                <a:t>đến</a:t>
              </a:r>
              <a:r>
                <a:rPr lang="en-US" sz="2852" spc="5" dirty="0">
                  <a:solidFill>
                    <a:srgbClr val="000000"/>
                  </a:solidFill>
                  <a:latin typeface="Cambria"/>
                </a:rPr>
                <a:t> </a:t>
              </a:r>
              <a:r>
                <a:rPr lang="en-US" sz="2852" spc="5" dirty="0" err="1">
                  <a:solidFill>
                    <a:srgbClr val="000000"/>
                  </a:solidFill>
                  <a:latin typeface="Cambria"/>
                </a:rPr>
                <a:t>một</a:t>
              </a:r>
              <a:r>
                <a:rPr lang="en-US" sz="2852" spc="5" dirty="0">
                  <a:solidFill>
                    <a:srgbClr val="000000"/>
                  </a:solidFill>
                  <a:latin typeface="Cambria"/>
                </a:rPr>
                <a:t> </a:t>
              </a:r>
              <a:r>
                <a:rPr lang="en-US" sz="2852" spc="5" dirty="0" err="1">
                  <a:solidFill>
                    <a:srgbClr val="000000"/>
                  </a:solidFill>
                  <a:latin typeface="Cambria"/>
                </a:rPr>
                <a:t>hôm</a:t>
              </a:r>
              <a:r>
                <a:rPr lang="en-US" sz="2852" spc="5" dirty="0">
                  <a:solidFill>
                    <a:srgbClr val="000000"/>
                  </a:solidFill>
                  <a:latin typeface="Cambria"/>
                </a:rPr>
                <a:t> </a:t>
              </a:r>
              <a:r>
                <a:rPr lang="en-US" sz="2852" spc="5" dirty="0" err="1">
                  <a:solidFill>
                    <a:srgbClr val="000000"/>
                  </a:solidFill>
                  <a:latin typeface="Cambria"/>
                </a:rPr>
                <a:t>người</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cùng</a:t>
              </a:r>
              <a:r>
                <a:rPr lang="en-US" sz="2852" spc="5" dirty="0">
                  <a:solidFill>
                    <a:srgbClr val="000000"/>
                  </a:solidFill>
                  <a:latin typeface="Cambria"/>
                </a:rPr>
                <a:t> </a:t>
              </a:r>
              <a:r>
                <a:rPr lang="en-US" sz="2852" spc="5" dirty="0" err="1">
                  <a:solidFill>
                    <a:srgbClr val="000000"/>
                  </a:solidFill>
                  <a:latin typeface="Cambria"/>
                </a:rPr>
                <a:t>bàn</a:t>
              </a:r>
              <a:r>
                <a:rPr lang="en-US" sz="2852" spc="5" dirty="0">
                  <a:solidFill>
                    <a:srgbClr val="000000"/>
                  </a:solidFill>
                  <a:latin typeface="Cambria"/>
                </a:rPr>
                <a:t> </a:t>
              </a:r>
              <a:r>
                <a:rPr lang="en-US" sz="2852" spc="5" dirty="0" err="1">
                  <a:solidFill>
                    <a:srgbClr val="000000"/>
                  </a:solidFill>
                  <a:latin typeface="Cambria"/>
                </a:rPr>
                <a:t>không</a:t>
              </a:r>
              <a:r>
                <a:rPr lang="en-US" sz="2852" spc="5" dirty="0">
                  <a:solidFill>
                    <a:srgbClr val="000000"/>
                  </a:solidFill>
                  <a:latin typeface="Cambria"/>
                </a:rPr>
                <a:t> </a:t>
              </a:r>
              <a:r>
                <a:rPr lang="en-US" sz="2852" spc="5" dirty="0" err="1">
                  <a:solidFill>
                    <a:srgbClr val="000000"/>
                  </a:solidFill>
                  <a:latin typeface="Cambria"/>
                </a:rPr>
                <a:t>đến</a:t>
              </a:r>
              <a:r>
                <a:rPr lang="en-US" sz="2852" spc="5" dirty="0">
                  <a:solidFill>
                    <a:srgbClr val="000000"/>
                  </a:solidFill>
                  <a:latin typeface="Cambria"/>
                </a:rPr>
                <a:t>, </a:t>
              </a:r>
              <a:r>
                <a:rPr lang="en-US" sz="2852" spc="5" dirty="0" err="1">
                  <a:solidFill>
                    <a:srgbClr val="000000"/>
                  </a:solidFill>
                  <a:latin typeface="Cambria"/>
                </a:rPr>
                <a:t>biết</a:t>
              </a:r>
              <a:r>
                <a:rPr lang="en-US" sz="2852" spc="5" dirty="0">
                  <a:solidFill>
                    <a:srgbClr val="000000"/>
                  </a:solidFill>
                  <a:latin typeface="Cambria"/>
                </a:rPr>
                <a:t> </a:t>
              </a:r>
              <a:r>
                <a:rPr lang="en-US" sz="2852" spc="5" dirty="0" err="1">
                  <a:solidFill>
                    <a:srgbClr val="000000"/>
                  </a:solidFill>
                  <a:latin typeface="Cambria"/>
                </a:rPr>
                <a:t>được</a:t>
              </a:r>
              <a:r>
                <a:rPr lang="en-US" sz="2852" spc="5" dirty="0">
                  <a:solidFill>
                    <a:srgbClr val="000000"/>
                  </a:solidFill>
                  <a:latin typeface="Cambria"/>
                </a:rPr>
                <a:t> </a:t>
              </a:r>
              <a:r>
                <a:rPr lang="en-US" sz="2852" spc="5" dirty="0" err="1">
                  <a:solidFill>
                    <a:srgbClr val="000000"/>
                  </a:solidFill>
                  <a:latin typeface="Cambria"/>
                </a:rPr>
                <a:t>bạn</a:t>
              </a:r>
              <a:r>
                <a:rPr lang="en-US" sz="2852" spc="5" dirty="0">
                  <a:solidFill>
                    <a:srgbClr val="000000"/>
                  </a:solidFill>
                  <a:latin typeface="Cambria"/>
                </a:rPr>
                <a:t> </a:t>
              </a:r>
              <a:r>
                <a:rPr lang="en-US" sz="2852" spc="5" dirty="0" err="1">
                  <a:solidFill>
                    <a:srgbClr val="000000"/>
                  </a:solidFill>
                  <a:latin typeface="Cambria"/>
                </a:rPr>
                <a:t>phải</a:t>
              </a:r>
              <a:r>
                <a:rPr lang="en-US" sz="2852" spc="5" dirty="0">
                  <a:solidFill>
                    <a:srgbClr val="000000"/>
                  </a:solidFill>
                  <a:latin typeface="Cambria"/>
                </a:rPr>
                <a:t> </a:t>
              </a:r>
              <a:r>
                <a:rPr lang="en-US" sz="2852" spc="5" dirty="0" err="1">
                  <a:solidFill>
                    <a:srgbClr val="000000"/>
                  </a:solidFill>
                  <a:latin typeface="Cambria"/>
                </a:rPr>
                <a:t>vào</a:t>
              </a:r>
              <a:r>
                <a:rPr lang="en-US" sz="2852" spc="5" dirty="0">
                  <a:solidFill>
                    <a:srgbClr val="000000"/>
                  </a:solidFill>
                  <a:latin typeface="Cambria"/>
                </a:rPr>
                <a:t> </a:t>
              </a:r>
              <a:r>
                <a:rPr lang="en-US" sz="2852" spc="5" dirty="0" err="1">
                  <a:solidFill>
                    <a:srgbClr val="000000"/>
                  </a:solidFill>
                  <a:latin typeface="Cambria"/>
                </a:rPr>
                <a:t>bệnh</a:t>
              </a:r>
              <a:r>
                <a:rPr lang="en-US" sz="2852" spc="5" dirty="0">
                  <a:solidFill>
                    <a:srgbClr val="000000"/>
                  </a:solidFill>
                  <a:latin typeface="Cambria"/>
                </a:rPr>
                <a:t> </a:t>
              </a:r>
              <a:r>
                <a:rPr lang="en-US" sz="2852" spc="5" dirty="0" err="1">
                  <a:solidFill>
                    <a:srgbClr val="000000"/>
                  </a:solidFill>
                  <a:latin typeface="Cambria"/>
                </a:rPr>
                <a:t>viện</a:t>
              </a:r>
              <a:r>
                <a:rPr lang="en-US" sz="2852" spc="5" dirty="0">
                  <a:solidFill>
                    <a:srgbClr val="000000"/>
                  </a:solidFill>
                  <a:latin typeface="Cambria"/>
                </a:rPr>
                <a:t> </a:t>
              </a:r>
              <a:r>
                <a:rPr lang="en-US" sz="2852" spc="5" dirty="0" err="1">
                  <a:solidFill>
                    <a:srgbClr val="000000"/>
                  </a:solidFill>
                  <a:latin typeface="Cambria"/>
                </a:rPr>
                <a:t>để</a:t>
              </a:r>
              <a:r>
                <a:rPr lang="en-US" sz="2852" spc="5" dirty="0">
                  <a:solidFill>
                    <a:srgbClr val="000000"/>
                  </a:solidFill>
                  <a:latin typeface="Cambria"/>
                </a:rPr>
                <a:t> </a:t>
              </a:r>
              <a:r>
                <a:rPr lang="en-US" sz="2852" spc="5" dirty="0" err="1">
                  <a:solidFill>
                    <a:srgbClr val="000000"/>
                  </a:solidFill>
                  <a:latin typeface="Cambria"/>
                </a:rPr>
                <a:t>chữa</a:t>
              </a:r>
              <a:r>
                <a:rPr lang="en-US" sz="2852" spc="5" dirty="0">
                  <a:solidFill>
                    <a:srgbClr val="000000"/>
                  </a:solidFill>
                  <a:latin typeface="Cambria"/>
                </a:rPr>
                <a:t> </a:t>
              </a:r>
              <a:r>
                <a:rPr lang="en-US" sz="2852" spc="5" dirty="0" err="1">
                  <a:solidFill>
                    <a:srgbClr val="000000"/>
                  </a:solidFill>
                  <a:latin typeface="Cambria"/>
                </a:rPr>
                <a:t>tay</a:t>
              </a:r>
              <a:r>
                <a:rPr lang="en-US" sz="2852" spc="5" dirty="0">
                  <a:solidFill>
                    <a:srgbClr val="000000"/>
                  </a:solidFill>
                  <a:latin typeface="Cambria"/>
                </a:rPr>
                <a:t> </a:t>
              </a:r>
              <a:r>
                <a:rPr lang="en-US" sz="2852" spc="5" dirty="0" err="1">
                  <a:solidFill>
                    <a:srgbClr val="000000"/>
                  </a:solidFill>
                  <a:latin typeface="Cambria"/>
                </a:rPr>
                <a:t>thì</a:t>
              </a:r>
              <a:r>
                <a:rPr lang="en-US" sz="2852" spc="5" dirty="0">
                  <a:solidFill>
                    <a:srgbClr val="000000"/>
                  </a:solidFill>
                  <a:latin typeface="Cambria"/>
                </a:rPr>
                <a:t> Minh </a:t>
              </a:r>
              <a:r>
                <a:rPr lang="en-US" sz="2852" spc="5" dirty="0" err="1">
                  <a:solidFill>
                    <a:srgbClr val="000000"/>
                  </a:solidFill>
                  <a:latin typeface="Cambria"/>
                </a:rPr>
                <a:t>đã</a:t>
              </a:r>
              <a:r>
                <a:rPr lang="en-US" sz="2852" spc="5" dirty="0">
                  <a:solidFill>
                    <a:srgbClr val="000000"/>
                  </a:solidFill>
                  <a:latin typeface="Cambria"/>
                </a:rPr>
                <a:t> </a:t>
              </a:r>
              <a:r>
                <a:rPr lang="en-US" sz="2852" spc="5" dirty="0" err="1">
                  <a:solidFill>
                    <a:srgbClr val="000000"/>
                  </a:solidFill>
                  <a:latin typeface="Cambria"/>
                </a:rPr>
                <a:t>rất</a:t>
              </a:r>
              <a:r>
                <a:rPr lang="en-US" sz="2852" spc="5" dirty="0">
                  <a:solidFill>
                    <a:srgbClr val="000000"/>
                  </a:solidFill>
                  <a:latin typeface="Cambria"/>
                </a:rPr>
                <a:t> </a:t>
              </a:r>
              <a:r>
                <a:rPr lang="en-US" sz="2852" spc="5" dirty="0" err="1">
                  <a:solidFill>
                    <a:srgbClr val="000000"/>
                  </a:solidFill>
                  <a:latin typeface="Cambria"/>
                </a:rPr>
                <a:t>hối</a:t>
              </a:r>
              <a:r>
                <a:rPr lang="en-US" sz="2852" spc="5" dirty="0">
                  <a:solidFill>
                    <a:srgbClr val="000000"/>
                  </a:solidFill>
                  <a:latin typeface="Cambria"/>
                </a:rPr>
                <a:t> </a:t>
              </a:r>
              <a:r>
                <a:rPr lang="en-US" sz="2852" spc="5" dirty="0" err="1">
                  <a:solidFill>
                    <a:srgbClr val="000000"/>
                  </a:solidFill>
                  <a:latin typeface="Cambria"/>
                </a:rPr>
                <a:t>hận</a:t>
              </a:r>
              <a:r>
                <a:rPr lang="en-US" sz="2852" spc="5" dirty="0">
                  <a:solidFill>
                    <a:srgbClr val="000000"/>
                  </a:solidFill>
                  <a:latin typeface="Cambria"/>
                </a:rPr>
                <a:t> </a:t>
              </a:r>
              <a:r>
                <a:rPr lang="en-US" sz="2852" spc="5" dirty="0" err="1">
                  <a:solidFill>
                    <a:srgbClr val="000000"/>
                  </a:solidFill>
                  <a:latin typeface="Cambria"/>
                </a:rPr>
                <a:t>và</a:t>
              </a:r>
              <a:r>
                <a:rPr lang="en-US" sz="2852" spc="5" dirty="0">
                  <a:solidFill>
                    <a:srgbClr val="000000"/>
                  </a:solidFill>
                  <a:latin typeface="Cambria"/>
                </a:rPr>
                <a:t> </a:t>
              </a:r>
              <a:r>
                <a:rPr lang="en-US" sz="2852" spc="5" dirty="0" err="1">
                  <a:solidFill>
                    <a:srgbClr val="000000"/>
                  </a:solidFill>
                  <a:latin typeface="Cambria"/>
                </a:rPr>
                <a:t>xóa</a:t>
              </a:r>
              <a:r>
                <a:rPr lang="en-US" sz="2852" spc="5" dirty="0">
                  <a:solidFill>
                    <a:srgbClr val="000000"/>
                  </a:solidFill>
                  <a:latin typeface="Cambria"/>
                </a:rPr>
                <a:t> </a:t>
              </a:r>
              <a:r>
                <a:rPr lang="en-US" sz="2852" spc="5" dirty="0" err="1">
                  <a:solidFill>
                    <a:srgbClr val="000000"/>
                  </a:solidFill>
                  <a:latin typeface="Cambria"/>
                </a:rPr>
                <a:t>đi</a:t>
              </a:r>
              <a:r>
                <a:rPr lang="en-US" sz="2852" spc="5" dirty="0">
                  <a:solidFill>
                    <a:srgbClr val="000000"/>
                  </a:solidFill>
                  <a:latin typeface="Cambria"/>
                </a:rPr>
                <a:t> </a:t>
              </a:r>
              <a:r>
                <a:rPr lang="en-US" sz="2852" spc="5" dirty="0" err="1">
                  <a:solidFill>
                    <a:srgbClr val="000000"/>
                  </a:solidFill>
                  <a:latin typeface="Cambria"/>
                </a:rPr>
                <a:t>vệt</a:t>
              </a:r>
              <a:r>
                <a:rPr lang="en-US" sz="2852" spc="5" dirty="0">
                  <a:solidFill>
                    <a:srgbClr val="000000"/>
                  </a:solidFill>
                  <a:latin typeface="Cambria"/>
                </a:rPr>
                <a:t> </a:t>
              </a:r>
              <a:r>
                <a:rPr lang="en-US" sz="2852" spc="5" dirty="0" err="1">
                  <a:solidFill>
                    <a:srgbClr val="000000"/>
                  </a:solidFill>
                  <a:latin typeface="Cambria"/>
                </a:rPr>
                <a:t>phấn</a:t>
              </a:r>
              <a:r>
                <a:rPr lang="en-US" sz="2852" spc="5" dirty="0">
                  <a:solidFill>
                    <a:srgbClr val="000000"/>
                  </a:solidFill>
                  <a:latin typeface="Cambria"/>
                </a:rPr>
                <a:t> </a:t>
              </a:r>
              <a:r>
                <a:rPr lang="en-US" sz="2852" spc="5" dirty="0" err="1">
                  <a:solidFill>
                    <a:srgbClr val="000000"/>
                  </a:solidFill>
                  <a:latin typeface="Cambria"/>
                </a:rPr>
                <a:t>đó</a:t>
              </a:r>
              <a:r>
                <a:rPr lang="en-US" sz="2852" spc="5" dirty="0">
                  <a:solidFill>
                    <a:srgbClr val="000000"/>
                  </a:solidFill>
                  <a:latin typeface="Cambria"/>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4433451" y="865243"/>
            <a:ext cx="3094062" cy="626745"/>
            <a:chOff x="0" y="0"/>
            <a:chExt cx="6188124" cy="1253489"/>
          </a:xfrm>
        </p:grpSpPr>
        <p:grpSp>
          <p:nvGrpSpPr>
            <p:cNvPr id="11" name="Group 11"/>
            <p:cNvGrpSpPr/>
            <p:nvPr/>
          </p:nvGrpSpPr>
          <p:grpSpPr>
            <a:xfrm>
              <a:off x="0" y="0"/>
              <a:ext cx="6188124" cy="1253489"/>
              <a:chOff x="0" y="0"/>
              <a:chExt cx="1139934" cy="230909"/>
            </a:xfrm>
          </p:grpSpPr>
          <p:sp>
            <p:nvSpPr>
              <p:cNvPr id="12" name="Freeform 12"/>
              <p:cNvSpPr/>
              <p:nvPr/>
            </p:nvSpPr>
            <p:spPr>
              <a:xfrm>
                <a:off x="10160" y="16510"/>
                <a:ext cx="1117074" cy="202969"/>
              </a:xfrm>
              <a:custGeom>
                <a:avLst/>
                <a:gdLst/>
                <a:ahLst/>
                <a:cxnLst/>
                <a:rect l="l" t="t" r="r" b="b"/>
                <a:pathLst>
                  <a:path w="1117074" h="202969">
                    <a:moveTo>
                      <a:pt x="1117074" y="202969"/>
                    </a:moveTo>
                    <a:lnTo>
                      <a:pt x="0" y="195349"/>
                    </a:lnTo>
                    <a:lnTo>
                      <a:pt x="0" y="83622"/>
                    </a:lnTo>
                    <a:lnTo>
                      <a:pt x="17780" y="19050"/>
                    </a:lnTo>
                    <a:lnTo>
                      <a:pt x="554822" y="0"/>
                    </a:lnTo>
                    <a:lnTo>
                      <a:pt x="1098024" y="5080"/>
                    </a:lnTo>
                    <a:close/>
                  </a:path>
                </a:pathLst>
              </a:custGeom>
              <a:solidFill>
                <a:srgbClr val="06605A"/>
              </a:solidFill>
            </p:spPr>
            <p:txBody>
              <a:bodyPr/>
              <a:lstStyle/>
              <a:p>
                <a:pPr defTabSz="609630"/>
                <a:endParaRPr lang="en-US" sz="1200">
                  <a:solidFill>
                    <a:prstClr val="black"/>
                  </a:solidFill>
                  <a:latin typeface="Calibri"/>
                </a:endParaRPr>
              </a:p>
            </p:txBody>
          </p:sp>
          <p:sp>
            <p:nvSpPr>
              <p:cNvPr id="13" name="Freeform 13"/>
              <p:cNvSpPr/>
              <p:nvPr/>
            </p:nvSpPr>
            <p:spPr>
              <a:xfrm>
                <a:off x="-3810" y="0"/>
                <a:ext cx="1146283" cy="229639"/>
              </a:xfrm>
              <a:custGeom>
                <a:avLst/>
                <a:gdLst/>
                <a:ahLst/>
                <a:cxnLst/>
                <a:rect l="l" t="t" r="r" b="b"/>
                <a:pathLst>
                  <a:path w="1146283" h="229639">
                    <a:moveTo>
                      <a:pt x="1111994" y="21590"/>
                    </a:moveTo>
                    <a:cubicBezTo>
                      <a:pt x="1113264" y="34290"/>
                      <a:pt x="1113264" y="44450"/>
                      <a:pt x="1114533" y="54610"/>
                    </a:cubicBezTo>
                    <a:cubicBezTo>
                      <a:pt x="1117073" y="65945"/>
                      <a:pt x="1118344" y="68257"/>
                      <a:pt x="1120883" y="70486"/>
                    </a:cubicBezTo>
                    <a:cubicBezTo>
                      <a:pt x="1120883" y="73707"/>
                      <a:pt x="1133583" y="137210"/>
                      <a:pt x="1139933" y="140430"/>
                    </a:cubicBezTo>
                    <a:cubicBezTo>
                      <a:pt x="1146283" y="145302"/>
                      <a:pt x="1142473" y="150257"/>
                      <a:pt x="1142473" y="155129"/>
                    </a:cubicBezTo>
                    <a:cubicBezTo>
                      <a:pt x="1142473" y="159423"/>
                      <a:pt x="1143744" y="163387"/>
                      <a:pt x="1145014" y="168679"/>
                    </a:cubicBezTo>
                    <a:cubicBezTo>
                      <a:pt x="1145014" y="190269"/>
                      <a:pt x="1145014" y="204239"/>
                      <a:pt x="1145014" y="228369"/>
                    </a:cubicBezTo>
                    <a:cubicBezTo>
                      <a:pt x="1122154" y="228369"/>
                      <a:pt x="1101833" y="229639"/>
                      <a:pt x="1083357" y="228369"/>
                    </a:cubicBezTo>
                    <a:cubicBezTo>
                      <a:pt x="1030098" y="223289"/>
                      <a:pt x="976019" y="229639"/>
                      <a:pt x="922760" y="224559"/>
                    </a:cubicBezTo>
                    <a:cubicBezTo>
                      <a:pt x="890805" y="220749"/>
                      <a:pt x="859669" y="223289"/>
                      <a:pt x="827713" y="220749"/>
                    </a:cubicBezTo>
                    <a:cubicBezTo>
                      <a:pt x="812965" y="219479"/>
                      <a:pt x="798216" y="218209"/>
                      <a:pt x="783467" y="216939"/>
                    </a:cubicBezTo>
                    <a:cubicBezTo>
                      <a:pt x="774454" y="216939"/>
                      <a:pt x="766260" y="218209"/>
                      <a:pt x="757247" y="218209"/>
                    </a:cubicBezTo>
                    <a:cubicBezTo>
                      <a:pt x="734305" y="216939"/>
                      <a:pt x="671213" y="218209"/>
                      <a:pt x="648271" y="216939"/>
                    </a:cubicBezTo>
                    <a:cubicBezTo>
                      <a:pt x="631884" y="215669"/>
                      <a:pt x="304136" y="224559"/>
                      <a:pt x="287748" y="223289"/>
                    </a:cubicBezTo>
                    <a:cubicBezTo>
                      <a:pt x="283652" y="223289"/>
                      <a:pt x="278735" y="224559"/>
                      <a:pt x="274639" y="224559"/>
                    </a:cubicBezTo>
                    <a:cubicBezTo>
                      <a:pt x="264806" y="224559"/>
                      <a:pt x="255793" y="225829"/>
                      <a:pt x="245961" y="225829"/>
                    </a:cubicBezTo>
                    <a:cubicBezTo>
                      <a:pt x="221379" y="225829"/>
                      <a:pt x="197618" y="224559"/>
                      <a:pt x="173037" y="223289"/>
                    </a:cubicBezTo>
                    <a:cubicBezTo>
                      <a:pt x="158288" y="222019"/>
                      <a:pt x="143539" y="220749"/>
                      <a:pt x="129610" y="219479"/>
                    </a:cubicBezTo>
                    <a:cubicBezTo>
                      <a:pt x="103390" y="218209"/>
                      <a:pt x="77170"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6686" y="30480"/>
                      <a:pt x="69796" y="29210"/>
                    </a:cubicBezTo>
                    <a:cubicBezTo>
                      <a:pt x="91919" y="25400"/>
                      <a:pt x="114042" y="22860"/>
                      <a:pt x="136984" y="20320"/>
                    </a:cubicBezTo>
                    <a:cubicBezTo>
                      <a:pt x="152552" y="17780"/>
                      <a:pt x="168120" y="16510"/>
                      <a:pt x="182869" y="13970"/>
                    </a:cubicBezTo>
                    <a:cubicBezTo>
                      <a:pt x="197618" y="11430"/>
                      <a:pt x="213186" y="8890"/>
                      <a:pt x="227934" y="8890"/>
                    </a:cubicBezTo>
                    <a:cubicBezTo>
                      <a:pt x="244322" y="7620"/>
                      <a:pt x="260709" y="10160"/>
                      <a:pt x="277097" y="8890"/>
                    </a:cubicBezTo>
                    <a:cubicBezTo>
                      <a:pt x="297581" y="8890"/>
                      <a:pt x="668755" y="6350"/>
                      <a:pt x="689240" y="5080"/>
                    </a:cubicBezTo>
                    <a:cubicBezTo>
                      <a:pt x="708905" y="3810"/>
                      <a:pt x="728569" y="2540"/>
                      <a:pt x="749054" y="2540"/>
                    </a:cubicBezTo>
                    <a:cubicBezTo>
                      <a:pt x="782648" y="1270"/>
                      <a:pt x="815423" y="0"/>
                      <a:pt x="849017" y="0"/>
                    </a:cubicBezTo>
                    <a:cubicBezTo>
                      <a:pt x="862946" y="0"/>
                      <a:pt x="877695" y="2540"/>
                      <a:pt x="891624" y="2540"/>
                    </a:cubicBezTo>
                    <a:cubicBezTo>
                      <a:pt x="930134" y="3810"/>
                      <a:pt x="969464" y="5080"/>
                      <a:pt x="1007975" y="7620"/>
                    </a:cubicBezTo>
                    <a:cubicBezTo>
                      <a:pt x="1028459" y="8890"/>
                      <a:pt x="1048943" y="12700"/>
                      <a:pt x="1069427" y="16510"/>
                    </a:cubicBezTo>
                    <a:cubicBezTo>
                      <a:pt x="1074343" y="16510"/>
                      <a:pt x="1079260" y="16510"/>
                      <a:pt x="1083357" y="16510"/>
                    </a:cubicBezTo>
                    <a:cubicBezTo>
                      <a:pt x="1092944" y="17780"/>
                      <a:pt x="1101833" y="20320"/>
                      <a:pt x="1111994" y="21590"/>
                    </a:cubicBezTo>
                    <a:close/>
                    <a:moveTo>
                      <a:pt x="1122154" y="211859"/>
                    </a:moveTo>
                    <a:cubicBezTo>
                      <a:pt x="1123424" y="195349"/>
                      <a:pt x="1124694" y="182649"/>
                      <a:pt x="1124694" y="169949"/>
                    </a:cubicBezTo>
                    <a:cubicBezTo>
                      <a:pt x="1123424" y="162974"/>
                      <a:pt x="1122154" y="158597"/>
                      <a:pt x="1122154" y="153890"/>
                    </a:cubicBezTo>
                    <a:cubicBezTo>
                      <a:pt x="1122154" y="151743"/>
                      <a:pt x="1124694" y="149596"/>
                      <a:pt x="1123424" y="147449"/>
                    </a:cubicBezTo>
                    <a:cubicBezTo>
                      <a:pt x="1123424" y="145467"/>
                      <a:pt x="1122154" y="143403"/>
                      <a:pt x="1120883" y="141421"/>
                    </a:cubicBezTo>
                    <a:cubicBezTo>
                      <a:pt x="1115804" y="138366"/>
                      <a:pt x="1104374" y="75111"/>
                      <a:pt x="1104374" y="72055"/>
                    </a:cubicBezTo>
                    <a:cubicBezTo>
                      <a:pt x="1101833" y="69495"/>
                      <a:pt x="1099294" y="66853"/>
                      <a:pt x="1096754" y="63500"/>
                    </a:cubicBezTo>
                    <a:cubicBezTo>
                      <a:pt x="1095483" y="44450"/>
                      <a:pt x="1094214" y="43180"/>
                      <a:pt x="1080899" y="41910"/>
                    </a:cubicBezTo>
                    <a:cubicBezTo>
                      <a:pt x="1078440" y="41910"/>
                      <a:pt x="1076802" y="41910"/>
                      <a:pt x="1074343" y="40640"/>
                    </a:cubicBezTo>
                    <a:cubicBezTo>
                      <a:pt x="1053859" y="36830"/>
                      <a:pt x="1032556" y="31750"/>
                      <a:pt x="1012071" y="30480"/>
                    </a:cubicBezTo>
                    <a:cubicBezTo>
                      <a:pt x="962090" y="26670"/>
                      <a:pt x="911289" y="25400"/>
                      <a:pt x="861307" y="22860"/>
                    </a:cubicBezTo>
                    <a:cubicBezTo>
                      <a:pt x="853933" y="22860"/>
                      <a:pt x="845739" y="22860"/>
                      <a:pt x="838365" y="22860"/>
                    </a:cubicBezTo>
                    <a:cubicBezTo>
                      <a:pt x="826074" y="22860"/>
                      <a:pt x="813784" y="22860"/>
                      <a:pt x="802313" y="22860"/>
                    </a:cubicBezTo>
                    <a:cubicBezTo>
                      <a:pt x="776093" y="22860"/>
                      <a:pt x="749873" y="22860"/>
                      <a:pt x="724473" y="24130"/>
                    </a:cubicBezTo>
                    <a:cubicBezTo>
                      <a:pt x="702350" y="25400"/>
                      <a:pt x="329536" y="29210"/>
                      <a:pt x="307413" y="29210"/>
                    </a:cubicBezTo>
                    <a:cubicBezTo>
                      <a:pt x="271361" y="29210"/>
                      <a:pt x="235309" y="26670"/>
                      <a:pt x="199257" y="33020"/>
                    </a:cubicBezTo>
                    <a:cubicBezTo>
                      <a:pt x="180411" y="36830"/>
                      <a:pt x="162385" y="36830"/>
                      <a:pt x="144359" y="38100"/>
                    </a:cubicBezTo>
                    <a:cubicBezTo>
                      <a:pt x="113223" y="41910"/>
                      <a:pt x="82087"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8325" y="194079"/>
                      <a:pt x="69796" y="195349"/>
                      <a:pt x="80448" y="195349"/>
                    </a:cubicBezTo>
                    <a:cubicBezTo>
                      <a:pt x="96016" y="195349"/>
                      <a:pt x="112403" y="192809"/>
                      <a:pt x="127971" y="195349"/>
                    </a:cubicBezTo>
                    <a:cubicBezTo>
                      <a:pt x="153372" y="199159"/>
                      <a:pt x="178772" y="201699"/>
                      <a:pt x="204173" y="200429"/>
                    </a:cubicBezTo>
                    <a:cubicBezTo>
                      <a:pt x="220560" y="199159"/>
                      <a:pt x="236128" y="201699"/>
                      <a:pt x="252516" y="201699"/>
                    </a:cubicBezTo>
                    <a:cubicBezTo>
                      <a:pt x="276277" y="201699"/>
                      <a:pt x="300039" y="200429"/>
                      <a:pt x="323801" y="201699"/>
                    </a:cubicBezTo>
                    <a:cubicBezTo>
                      <a:pt x="359034" y="202969"/>
                      <a:pt x="745776" y="192809"/>
                      <a:pt x="781828" y="195349"/>
                    </a:cubicBezTo>
                    <a:cubicBezTo>
                      <a:pt x="797397" y="196619"/>
                      <a:pt x="812965" y="197889"/>
                      <a:pt x="827713" y="197889"/>
                    </a:cubicBezTo>
                    <a:cubicBezTo>
                      <a:pt x="854752" y="200429"/>
                      <a:pt x="880972" y="196619"/>
                      <a:pt x="908011" y="200429"/>
                    </a:cubicBezTo>
                    <a:cubicBezTo>
                      <a:pt x="930134" y="202969"/>
                      <a:pt x="952257" y="202969"/>
                      <a:pt x="974380" y="205509"/>
                    </a:cubicBezTo>
                    <a:cubicBezTo>
                      <a:pt x="1007155" y="209319"/>
                      <a:pt x="1039930" y="211859"/>
                      <a:pt x="1072705" y="213129"/>
                    </a:cubicBezTo>
                    <a:cubicBezTo>
                      <a:pt x="1084995" y="213129"/>
                      <a:pt x="1101833" y="211859"/>
                      <a:pt x="1122154" y="211859"/>
                    </a:cubicBezTo>
                    <a:close/>
                  </a:path>
                </a:pathLst>
              </a:custGeom>
              <a:solidFill>
                <a:srgbClr val="06605A"/>
              </a:solidFill>
            </p:spPr>
            <p:txBody>
              <a:bodyPr/>
              <a:lstStyle/>
              <a:p>
                <a:pPr defTabSz="609630"/>
                <a:endParaRPr lang="en-US" sz="1200">
                  <a:solidFill>
                    <a:prstClr val="black"/>
                  </a:solidFill>
                  <a:latin typeface="Calibri"/>
                </a:endParaRPr>
              </a:p>
            </p:txBody>
          </p:sp>
        </p:grpSp>
        <p:sp>
          <p:nvSpPr>
            <p:cNvPr id="14" name="TextBox 14"/>
            <p:cNvSpPr txBox="1"/>
            <p:nvPr/>
          </p:nvSpPr>
          <p:spPr>
            <a:xfrm>
              <a:off x="134280" y="84488"/>
              <a:ext cx="5950808" cy="1077217"/>
            </a:xfrm>
            <a:prstGeom prst="rect">
              <a:avLst/>
            </a:prstGeom>
          </p:spPr>
          <p:txBody>
            <a:bodyPr lIns="0" tIns="0" rIns="0" bIns="0" rtlCol="0" anchor="t">
              <a:spAutoFit/>
            </a:bodyPr>
            <a:lstStyle/>
            <a:p>
              <a:pPr algn="ctr" defTabSz="609630">
                <a:lnSpc>
                  <a:spcPts val="4212"/>
                </a:lnSpc>
                <a:spcBef>
                  <a:spcPct val="0"/>
                </a:spcBef>
              </a:pPr>
              <a:r>
                <a:rPr lang="en-US" sz="3510" spc="84" dirty="0">
                  <a:solidFill>
                    <a:srgbClr val="FFFFFF"/>
                  </a:solidFill>
                  <a:latin typeface="Cambria Bold"/>
                </a:rPr>
                <a:t>NỘI DUNG</a:t>
              </a:r>
            </a:p>
          </p:txBody>
        </p:sp>
      </p:grpSp>
      <p:grpSp>
        <p:nvGrpSpPr>
          <p:cNvPr id="17" name="Group 16">
            <a:extLst>
              <a:ext uri="{FF2B5EF4-FFF2-40B4-BE49-F238E27FC236}">
                <a16:creationId xmlns:a16="http://schemas.microsoft.com/office/drawing/2014/main" id="{E7AD51D7-6257-7D98-FEEC-9CF29DD8B80F}"/>
              </a:ext>
            </a:extLst>
          </p:cNvPr>
          <p:cNvGrpSpPr/>
          <p:nvPr/>
        </p:nvGrpSpPr>
        <p:grpSpPr>
          <a:xfrm>
            <a:off x="1116968" y="2167256"/>
            <a:ext cx="10427332" cy="2765484"/>
            <a:chOff x="1116968" y="2167256"/>
            <a:chExt cx="10427332" cy="2765484"/>
          </a:xfrm>
        </p:grpSpPr>
        <p:sp>
          <p:nvSpPr>
            <p:cNvPr id="16" name="Freeform 16"/>
            <p:cNvSpPr/>
            <p:nvPr/>
          </p:nvSpPr>
          <p:spPr>
            <a:xfrm>
              <a:off x="1116968" y="2167256"/>
              <a:ext cx="10427332" cy="2765484"/>
            </a:xfrm>
            <a:custGeom>
              <a:avLst/>
              <a:gdLst/>
              <a:ahLst/>
              <a:cxnLst/>
              <a:rect l="l" t="t" r="r" b="b"/>
              <a:pathLst>
                <a:path w="7642369" h="4862457">
                  <a:moveTo>
                    <a:pt x="0" y="0"/>
                  </a:moveTo>
                  <a:lnTo>
                    <a:pt x="7642369" y="0"/>
                  </a:lnTo>
                  <a:lnTo>
                    <a:pt x="7642369" y="4862457"/>
                  </a:lnTo>
                  <a:lnTo>
                    <a:pt x="0" y="48624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5" name="TextBox 15"/>
            <p:cNvSpPr txBox="1"/>
            <p:nvPr/>
          </p:nvSpPr>
          <p:spPr>
            <a:xfrm>
              <a:off x="1246838" y="2355121"/>
              <a:ext cx="9930087" cy="2215991"/>
            </a:xfrm>
            <a:prstGeom prst="rect">
              <a:avLst/>
            </a:prstGeom>
          </p:spPr>
          <p:txBody>
            <a:bodyPr lIns="0" tIns="0" rIns="0" bIns="0" rtlCol="0" anchor="t">
              <a:spAutoFit/>
            </a:bodyPr>
            <a:lstStyle/>
            <a:p>
              <a:pPr indent="571500" algn="just" defTabSz="609630"/>
              <a:r>
                <a:rPr lang="en-US" sz="3600" spc="5" dirty="0" err="1">
                  <a:solidFill>
                    <a:srgbClr val="000000"/>
                  </a:solidFill>
                  <a:latin typeface="Cambria"/>
                </a:rPr>
                <a:t>Tình</a:t>
              </a:r>
              <a:r>
                <a:rPr lang="en-US" sz="3600" spc="5" dirty="0">
                  <a:solidFill>
                    <a:srgbClr val="000000"/>
                  </a:solidFill>
                  <a:latin typeface="Cambria"/>
                </a:rPr>
                <a:t> </a:t>
              </a:r>
              <a:r>
                <a:rPr lang="en-US" sz="3600" spc="5" dirty="0" err="1">
                  <a:solidFill>
                    <a:srgbClr val="000000"/>
                  </a:solidFill>
                  <a:latin typeface="Cambria"/>
                </a:rPr>
                <a:t>cảm</a:t>
              </a:r>
              <a:r>
                <a:rPr lang="en-US" sz="3600" spc="5" dirty="0">
                  <a:solidFill>
                    <a:srgbClr val="000000"/>
                  </a:solidFill>
                  <a:latin typeface="Cambria"/>
                </a:rPr>
                <a:t> </a:t>
              </a:r>
              <a:r>
                <a:rPr lang="en-US" sz="3600" spc="5" dirty="0" err="1">
                  <a:solidFill>
                    <a:srgbClr val="000000"/>
                  </a:solidFill>
                  <a:latin typeface="Cambria"/>
                </a:rPr>
                <a:t>bạn</a:t>
              </a:r>
              <a:r>
                <a:rPr lang="en-US" sz="3600" spc="5" dirty="0">
                  <a:solidFill>
                    <a:srgbClr val="000000"/>
                  </a:solidFill>
                  <a:latin typeface="Cambria"/>
                </a:rPr>
                <a:t> </a:t>
              </a:r>
              <a:r>
                <a:rPr lang="en-US" sz="3600" spc="5" dirty="0" err="1">
                  <a:solidFill>
                    <a:srgbClr val="000000"/>
                  </a:solidFill>
                  <a:latin typeface="Cambria"/>
                </a:rPr>
                <a:t>bè</a:t>
              </a:r>
              <a:r>
                <a:rPr lang="en-US" sz="3600" spc="5" dirty="0">
                  <a:solidFill>
                    <a:srgbClr val="000000"/>
                  </a:solidFill>
                  <a:latin typeface="Cambria"/>
                </a:rPr>
                <a:t> </a:t>
              </a:r>
              <a:r>
                <a:rPr lang="en-US" sz="3600" spc="5" dirty="0" err="1">
                  <a:solidFill>
                    <a:srgbClr val="000000"/>
                  </a:solidFill>
                  <a:latin typeface="Cambria"/>
                </a:rPr>
                <a:t>là</a:t>
              </a:r>
              <a:r>
                <a:rPr lang="en-US" sz="3600" spc="5" dirty="0">
                  <a:solidFill>
                    <a:srgbClr val="000000"/>
                  </a:solidFill>
                  <a:latin typeface="Cambria"/>
                </a:rPr>
                <a:t> </a:t>
              </a:r>
              <a:r>
                <a:rPr lang="en-US" sz="3600" spc="5" dirty="0" err="1">
                  <a:solidFill>
                    <a:srgbClr val="000000"/>
                  </a:solidFill>
                  <a:latin typeface="Cambria"/>
                </a:rPr>
                <a:t>tài</a:t>
              </a:r>
              <a:r>
                <a:rPr lang="en-US" sz="3600" spc="5" dirty="0">
                  <a:solidFill>
                    <a:srgbClr val="000000"/>
                  </a:solidFill>
                  <a:latin typeface="Cambria"/>
                </a:rPr>
                <a:t> </a:t>
              </a:r>
              <a:r>
                <a:rPr lang="en-US" sz="3600" spc="5" dirty="0" err="1">
                  <a:solidFill>
                    <a:srgbClr val="000000"/>
                  </a:solidFill>
                  <a:latin typeface="Cambria"/>
                </a:rPr>
                <a:t>sản</a:t>
              </a:r>
              <a:r>
                <a:rPr lang="en-US" sz="3600" spc="5" dirty="0">
                  <a:solidFill>
                    <a:srgbClr val="000000"/>
                  </a:solidFill>
                  <a:latin typeface="Cambria"/>
                </a:rPr>
                <a:t> </a:t>
              </a:r>
              <a:r>
                <a:rPr lang="en-US" sz="3600" spc="5" dirty="0" err="1">
                  <a:solidFill>
                    <a:srgbClr val="000000"/>
                  </a:solidFill>
                  <a:latin typeface="Cambria"/>
                </a:rPr>
                <a:t>vô</a:t>
              </a:r>
              <a:r>
                <a:rPr lang="en-US" sz="3600" spc="5" dirty="0">
                  <a:solidFill>
                    <a:srgbClr val="000000"/>
                  </a:solidFill>
                  <a:latin typeface="Cambria"/>
                </a:rPr>
                <a:t> </a:t>
              </a:r>
              <a:r>
                <a:rPr lang="en-US" sz="3600" spc="5" dirty="0" err="1">
                  <a:solidFill>
                    <a:srgbClr val="000000"/>
                  </a:solidFill>
                  <a:latin typeface="Cambria"/>
                </a:rPr>
                <a:t>giá</a:t>
              </a:r>
              <a:r>
                <a:rPr lang="en-US" sz="3600" spc="5" dirty="0">
                  <a:solidFill>
                    <a:srgbClr val="000000"/>
                  </a:solidFill>
                  <a:latin typeface="Cambria"/>
                </a:rPr>
                <a:t>, </a:t>
              </a:r>
              <a:r>
                <a:rPr lang="en-US" sz="3600" spc="5" dirty="0" err="1">
                  <a:solidFill>
                    <a:srgbClr val="000000"/>
                  </a:solidFill>
                  <a:latin typeface="Cambria"/>
                </a:rPr>
                <a:t>cần</a:t>
              </a:r>
              <a:r>
                <a:rPr lang="en-US" sz="3600" spc="5" dirty="0">
                  <a:solidFill>
                    <a:srgbClr val="000000"/>
                  </a:solidFill>
                  <a:latin typeface="Cambria"/>
                </a:rPr>
                <a:t> </a:t>
              </a:r>
              <a:r>
                <a:rPr lang="en-US" sz="3600" spc="5" dirty="0" err="1">
                  <a:solidFill>
                    <a:srgbClr val="000000"/>
                  </a:solidFill>
                  <a:latin typeface="Cambria"/>
                </a:rPr>
                <a:t>biết</a:t>
              </a:r>
              <a:r>
                <a:rPr lang="en-US" sz="3600" spc="5" dirty="0">
                  <a:solidFill>
                    <a:srgbClr val="000000"/>
                  </a:solidFill>
                  <a:latin typeface="Cambria"/>
                </a:rPr>
                <a:t> </a:t>
              </a:r>
              <a:r>
                <a:rPr lang="en-US" sz="3600" spc="5" dirty="0" err="1">
                  <a:solidFill>
                    <a:srgbClr val="000000"/>
                  </a:solidFill>
                  <a:latin typeface="Cambria"/>
                </a:rPr>
                <a:t>nâng</a:t>
              </a:r>
              <a:r>
                <a:rPr lang="en-US" sz="3600" spc="5" dirty="0">
                  <a:solidFill>
                    <a:srgbClr val="000000"/>
                  </a:solidFill>
                  <a:latin typeface="Cambria"/>
                </a:rPr>
                <a:t> </a:t>
              </a:r>
              <a:r>
                <a:rPr lang="en-US" sz="3600" spc="5" dirty="0" err="1">
                  <a:solidFill>
                    <a:srgbClr val="000000"/>
                  </a:solidFill>
                  <a:latin typeface="Cambria"/>
                </a:rPr>
                <a:t>niu</a:t>
              </a:r>
              <a:r>
                <a:rPr lang="en-US" sz="3600" spc="5" dirty="0">
                  <a:solidFill>
                    <a:srgbClr val="000000"/>
                  </a:solidFill>
                  <a:latin typeface="Cambria"/>
                </a:rPr>
                <a:t>, </a:t>
              </a:r>
              <a:r>
                <a:rPr lang="en-US" sz="3600" spc="5" dirty="0" err="1">
                  <a:solidFill>
                    <a:srgbClr val="000000"/>
                  </a:solidFill>
                  <a:latin typeface="Cambria"/>
                </a:rPr>
                <a:t>trân</a:t>
              </a:r>
              <a:r>
                <a:rPr lang="en-US" sz="3600" spc="5" dirty="0">
                  <a:solidFill>
                    <a:srgbClr val="000000"/>
                  </a:solidFill>
                  <a:latin typeface="Cambria"/>
                </a:rPr>
                <a:t> </a:t>
              </a:r>
              <a:r>
                <a:rPr lang="en-US" sz="3600" spc="5" dirty="0" err="1">
                  <a:solidFill>
                    <a:srgbClr val="000000"/>
                  </a:solidFill>
                  <a:latin typeface="Cambria"/>
                </a:rPr>
                <a:t>trọng</a:t>
              </a:r>
              <a:r>
                <a:rPr lang="en-US" sz="3600" spc="5" dirty="0">
                  <a:solidFill>
                    <a:srgbClr val="000000"/>
                  </a:solidFill>
                  <a:latin typeface="Cambria"/>
                </a:rPr>
                <a:t>. Trong </a:t>
              </a:r>
              <a:r>
                <a:rPr lang="en-US" sz="3600" spc="5" dirty="0" err="1">
                  <a:solidFill>
                    <a:srgbClr val="000000"/>
                  </a:solidFill>
                  <a:latin typeface="Cambria"/>
                </a:rPr>
                <a:t>lớp</a:t>
              </a:r>
              <a:r>
                <a:rPr lang="en-US" sz="3600" spc="5" dirty="0">
                  <a:solidFill>
                    <a:srgbClr val="000000"/>
                  </a:solidFill>
                  <a:latin typeface="Cambria"/>
                </a:rPr>
                <a:t> </a:t>
              </a:r>
              <a:r>
                <a:rPr lang="en-US" sz="3600" spc="5" dirty="0" err="1">
                  <a:solidFill>
                    <a:srgbClr val="000000"/>
                  </a:solidFill>
                  <a:latin typeface="Cambria"/>
                </a:rPr>
                <a:t>học</a:t>
              </a:r>
              <a:r>
                <a:rPr lang="en-US" sz="3600" spc="5" dirty="0">
                  <a:solidFill>
                    <a:srgbClr val="000000"/>
                  </a:solidFill>
                  <a:latin typeface="Cambria"/>
                </a:rPr>
                <a:t> </a:t>
              </a:r>
              <a:r>
                <a:rPr lang="en-US" sz="3600" spc="5" dirty="0" err="1">
                  <a:solidFill>
                    <a:srgbClr val="000000"/>
                  </a:solidFill>
                  <a:latin typeface="Cambria"/>
                </a:rPr>
                <a:t>có</a:t>
              </a:r>
              <a:r>
                <a:rPr lang="en-US" sz="3600" spc="5" dirty="0">
                  <a:solidFill>
                    <a:srgbClr val="000000"/>
                  </a:solidFill>
                  <a:latin typeface="Cambria"/>
                </a:rPr>
                <a:t> </a:t>
              </a:r>
              <a:r>
                <a:rPr lang="en-US" sz="3600" spc="5" dirty="0" err="1">
                  <a:solidFill>
                    <a:srgbClr val="000000"/>
                  </a:solidFill>
                  <a:latin typeface="Cambria"/>
                </a:rPr>
                <a:t>thể</a:t>
              </a:r>
              <a:r>
                <a:rPr lang="en-US" sz="3600" spc="5" dirty="0">
                  <a:solidFill>
                    <a:srgbClr val="000000"/>
                  </a:solidFill>
                  <a:latin typeface="Cambria"/>
                </a:rPr>
                <a:t> </a:t>
              </a:r>
              <a:r>
                <a:rPr lang="en-US" sz="3600" spc="5" dirty="0" err="1">
                  <a:solidFill>
                    <a:srgbClr val="000000"/>
                  </a:solidFill>
                  <a:latin typeface="Cambria"/>
                </a:rPr>
                <a:t>có</a:t>
              </a:r>
              <a:r>
                <a:rPr lang="en-US" sz="3600" spc="5" dirty="0">
                  <a:solidFill>
                    <a:srgbClr val="000000"/>
                  </a:solidFill>
                  <a:latin typeface="Cambria"/>
                </a:rPr>
                <a:t> </a:t>
              </a:r>
              <a:r>
                <a:rPr lang="en-US" sz="3600" spc="5" dirty="0" err="1">
                  <a:solidFill>
                    <a:srgbClr val="000000"/>
                  </a:solidFill>
                  <a:latin typeface="Cambria"/>
                </a:rPr>
                <a:t>bạn</a:t>
              </a:r>
              <a:r>
                <a:rPr lang="en-US" sz="3600" spc="5" dirty="0">
                  <a:solidFill>
                    <a:srgbClr val="000000"/>
                  </a:solidFill>
                  <a:latin typeface="Cambria"/>
                </a:rPr>
                <a:t> </a:t>
              </a:r>
              <a:r>
                <a:rPr lang="en-US" sz="3600" spc="5" dirty="0" err="1">
                  <a:solidFill>
                    <a:srgbClr val="000000"/>
                  </a:solidFill>
                  <a:latin typeface="Cambria"/>
                </a:rPr>
                <a:t>gặp</a:t>
              </a:r>
              <a:r>
                <a:rPr lang="en-US" sz="3600" spc="5" dirty="0">
                  <a:solidFill>
                    <a:srgbClr val="000000"/>
                  </a:solidFill>
                  <a:latin typeface="Cambria"/>
                </a:rPr>
                <a:t> </a:t>
              </a:r>
              <a:r>
                <a:rPr lang="en-US" sz="3600" spc="5" dirty="0" err="1">
                  <a:solidFill>
                    <a:srgbClr val="000000"/>
                  </a:solidFill>
                  <a:latin typeface="Cambria"/>
                </a:rPr>
                <a:t>khó</a:t>
              </a:r>
              <a:r>
                <a:rPr lang="en-US" sz="3600" spc="5" dirty="0">
                  <a:solidFill>
                    <a:srgbClr val="000000"/>
                  </a:solidFill>
                  <a:latin typeface="Cambria"/>
                </a:rPr>
                <a:t> </a:t>
              </a:r>
              <a:r>
                <a:rPr lang="en-US" sz="3600" spc="5" dirty="0" err="1">
                  <a:solidFill>
                    <a:srgbClr val="000000"/>
                  </a:solidFill>
                  <a:latin typeface="Cambria"/>
                </a:rPr>
                <a:t>khăn</a:t>
              </a:r>
              <a:r>
                <a:rPr lang="en-US" sz="3600" spc="5" dirty="0">
                  <a:solidFill>
                    <a:srgbClr val="000000"/>
                  </a:solidFill>
                  <a:latin typeface="Cambria"/>
                </a:rPr>
                <a:t> </a:t>
              </a:r>
              <a:r>
                <a:rPr lang="en-US" sz="3600" spc="5" dirty="0" err="1">
                  <a:solidFill>
                    <a:srgbClr val="000000"/>
                  </a:solidFill>
                  <a:latin typeface="Cambria"/>
                </a:rPr>
                <a:t>nào</a:t>
              </a:r>
              <a:r>
                <a:rPr lang="en-US" sz="3600" spc="5" dirty="0">
                  <a:solidFill>
                    <a:srgbClr val="000000"/>
                  </a:solidFill>
                  <a:latin typeface="Cambria"/>
                </a:rPr>
                <a:t> </a:t>
              </a:r>
              <a:r>
                <a:rPr lang="en-US" sz="3600" spc="5" dirty="0" err="1">
                  <a:solidFill>
                    <a:srgbClr val="000000"/>
                  </a:solidFill>
                  <a:latin typeface="Cambria"/>
                </a:rPr>
                <a:t>đó</a:t>
              </a:r>
              <a:r>
                <a:rPr lang="en-US" sz="3600" spc="5" dirty="0">
                  <a:solidFill>
                    <a:srgbClr val="000000"/>
                  </a:solidFill>
                  <a:latin typeface="Cambria"/>
                </a:rPr>
                <a:t>. </a:t>
              </a:r>
              <a:r>
                <a:rPr lang="en-US" sz="3600" spc="5" dirty="0" err="1">
                  <a:solidFill>
                    <a:srgbClr val="000000"/>
                  </a:solidFill>
                  <a:latin typeface="Cambria"/>
                </a:rPr>
                <a:t>Cần</a:t>
              </a:r>
              <a:r>
                <a:rPr lang="en-US" sz="3600" spc="5" dirty="0">
                  <a:solidFill>
                    <a:srgbClr val="000000"/>
                  </a:solidFill>
                  <a:latin typeface="Cambria"/>
                </a:rPr>
                <a:t> </a:t>
              </a:r>
              <a:r>
                <a:rPr lang="en-US" sz="3600" spc="5" dirty="0" err="1">
                  <a:solidFill>
                    <a:srgbClr val="000000"/>
                  </a:solidFill>
                  <a:latin typeface="Cambria"/>
                </a:rPr>
                <a:t>biết</a:t>
              </a:r>
              <a:r>
                <a:rPr lang="en-US" sz="3600" spc="5" dirty="0">
                  <a:solidFill>
                    <a:srgbClr val="000000"/>
                  </a:solidFill>
                  <a:latin typeface="Cambria"/>
                </a:rPr>
                <a:t> </a:t>
              </a:r>
              <a:r>
                <a:rPr lang="en-US" sz="3600" spc="5" dirty="0" err="1">
                  <a:solidFill>
                    <a:srgbClr val="000000"/>
                  </a:solidFill>
                  <a:latin typeface="Cambria"/>
                </a:rPr>
                <a:t>thông</a:t>
              </a:r>
              <a:r>
                <a:rPr lang="en-US" sz="3600" spc="5" dirty="0">
                  <a:solidFill>
                    <a:srgbClr val="000000"/>
                  </a:solidFill>
                  <a:latin typeface="Cambria"/>
                </a:rPr>
                <a:t> </a:t>
              </a:r>
              <a:r>
                <a:rPr lang="en-US" sz="3600" spc="5" dirty="0" err="1">
                  <a:solidFill>
                    <a:srgbClr val="000000"/>
                  </a:solidFill>
                  <a:latin typeface="Cambria"/>
                </a:rPr>
                <a:t>cảm</a:t>
              </a:r>
              <a:r>
                <a:rPr lang="en-US" sz="3600" spc="5" dirty="0">
                  <a:solidFill>
                    <a:srgbClr val="000000"/>
                  </a:solidFill>
                  <a:latin typeface="Cambria"/>
                </a:rPr>
                <a:t> </a:t>
              </a:r>
              <a:r>
                <a:rPr lang="en-US" sz="3600" spc="5" dirty="0" err="1">
                  <a:solidFill>
                    <a:srgbClr val="000000"/>
                  </a:solidFill>
                  <a:latin typeface="Cambria"/>
                </a:rPr>
                <a:t>với</a:t>
              </a:r>
              <a:r>
                <a:rPr lang="en-US" sz="3600" spc="5" dirty="0">
                  <a:solidFill>
                    <a:srgbClr val="000000"/>
                  </a:solidFill>
                  <a:latin typeface="Cambria"/>
                </a:rPr>
                <a:t> </a:t>
              </a:r>
              <a:r>
                <a:rPr lang="en-US" sz="3600" spc="5" dirty="0" err="1">
                  <a:solidFill>
                    <a:srgbClr val="000000"/>
                  </a:solidFill>
                  <a:latin typeface="Cambria"/>
                </a:rPr>
                <a:t>những</a:t>
              </a:r>
              <a:r>
                <a:rPr lang="en-US" sz="3600" spc="5" dirty="0">
                  <a:solidFill>
                    <a:srgbClr val="000000"/>
                  </a:solidFill>
                  <a:latin typeface="Cambria"/>
                </a:rPr>
                <a:t> </a:t>
              </a:r>
              <a:r>
                <a:rPr lang="en-US" sz="3600" spc="5" dirty="0" err="1">
                  <a:solidFill>
                    <a:srgbClr val="000000"/>
                  </a:solidFill>
                  <a:latin typeface="Cambria"/>
                </a:rPr>
                <a:t>khó</a:t>
              </a:r>
              <a:r>
                <a:rPr lang="en-US" sz="3600" spc="5" dirty="0">
                  <a:solidFill>
                    <a:srgbClr val="000000"/>
                  </a:solidFill>
                  <a:latin typeface="Cambria"/>
                </a:rPr>
                <a:t> </a:t>
              </a:r>
              <a:r>
                <a:rPr lang="en-US" sz="3600" spc="5" dirty="0" err="1" smtClean="0">
                  <a:solidFill>
                    <a:srgbClr val="000000"/>
                  </a:solidFill>
                  <a:latin typeface="Cambria"/>
                </a:rPr>
                <a:t>khăn</a:t>
              </a:r>
              <a:r>
                <a:rPr lang="en-US" sz="3600" spc="5" dirty="0" smtClean="0">
                  <a:solidFill>
                    <a:srgbClr val="000000"/>
                  </a:solidFill>
                  <a:latin typeface="Cambria"/>
                </a:rPr>
                <a:t> </a:t>
              </a:r>
              <a:r>
                <a:rPr lang="en-US" sz="3600" spc="5" dirty="0" err="1">
                  <a:solidFill>
                    <a:srgbClr val="000000"/>
                  </a:solidFill>
                  <a:latin typeface="Cambria"/>
                </a:rPr>
                <a:t>của</a:t>
              </a:r>
              <a:r>
                <a:rPr lang="en-US" sz="3600" spc="5" dirty="0">
                  <a:solidFill>
                    <a:srgbClr val="000000"/>
                  </a:solidFill>
                  <a:latin typeface="Cambria"/>
                </a:rPr>
                <a:t> </a:t>
              </a:r>
              <a:r>
                <a:rPr lang="en-US" sz="3600" spc="5" dirty="0" err="1">
                  <a:solidFill>
                    <a:srgbClr val="000000"/>
                  </a:solidFill>
                  <a:latin typeface="Cambria"/>
                </a:rPr>
                <a:t>bạn</a:t>
              </a:r>
              <a:r>
                <a:rPr lang="en-US" sz="3600" spc="5" dirty="0">
                  <a:solidFill>
                    <a:srgbClr val="000000"/>
                  </a:solidFill>
                  <a:latin typeface="Cambria"/>
                </a:rPr>
                <a:t> </a:t>
              </a:r>
              <a:r>
                <a:rPr lang="en-US" sz="3600" spc="5" dirty="0" err="1">
                  <a:solidFill>
                    <a:srgbClr val="000000"/>
                  </a:solidFill>
                  <a:latin typeface="Cambria"/>
                </a:rPr>
                <a:t>và</a:t>
              </a:r>
              <a:r>
                <a:rPr lang="en-US" sz="3600" spc="5" dirty="0">
                  <a:solidFill>
                    <a:srgbClr val="000000"/>
                  </a:solidFill>
                  <a:latin typeface="Cambria"/>
                </a:rPr>
                <a:t> </a:t>
              </a:r>
              <a:r>
                <a:rPr lang="en-US" sz="3600" spc="5" dirty="0" err="1">
                  <a:solidFill>
                    <a:srgbClr val="000000"/>
                  </a:solidFill>
                  <a:latin typeface="Cambria"/>
                </a:rPr>
                <a:t>tìm</a:t>
              </a:r>
              <a:r>
                <a:rPr lang="en-US" sz="3600" spc="5" dirty="0">
                  <a:solidFill>
                    <a:srgbClr val="000000"/>
                  </a:solidFill>
                  <a:latin typeface="Cambria"/>
                </a:rPr>
                <a:t> </a:t>
              </a:r>
              <a:r>
                <a:rPr lang="en-US" sz="3600" spc="5" dirty="0" err="1">
                  <a:solidFill>
                    <a:srgbClr val="000000"/>
                  </a:solidFill>
                  <a:latin typeface="Cambria"/>
                </a:rPr>
                <a:t>cách</a:t>
              </a:r>
              <a:r>
                <a:rPr lang="en-US" sz="3600" spc="5" dirty="0">
                  <a:solidFill>
                    <a:srgbClr val="000000"/>
                  </a:solidFill>
                  <a:latin typeface="Cambria"/>
                </a:rPr>
                <a:t> </a:t>
              </a:r>
              <a:r>
                <a:rPr lang="en-US" sz="3600" spc="5" dirty="0" err="1">
                  <a:solidFill>
                    <a:srgbClr val="000000"/>
                  </a:solidFill>
                  <a:latin typeface="Cambria"/>
                </a:rPr>
                <a:t>giúp</a:t>
              </a:r>
              <a:r>
                <a:rPr lang="en-US" sz="3600" spc="5" dirty="0">
                  <a:solidFill>
                    <a:srgbClr val="000000"/>
                  </a:solidFill>
                  <a:latin typeface="Cambria"/>
                </a:rPr>
                <a:t> </a:t>
              </a:r>
              <a:r>
                <a:rPr lang="en-US" sz="3600" spc="5" dirty="0" err="1">
                  <a:solidFill>
                    <a:srgbClr val="000000"/>
                  </a:solidFill>
                  <a:latin typeface="Cambria"/>
                </a:rPr>
                <a:t>đỡ</a:t>
              </a:r>
              <a:r>
                <a:rPr lang="en-US" sz="2852" spc="5" dirty="0">
                  <a:solidFill>
                    <a:srgbClr val="000000"/>
                  </a:solidFill>
                  <a:latin typeface="Cambria"/>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295"/>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248519" y="2691813"/>
            <a:ext cx="2856892" cy="4166187"/>
          </a:xfrm>
          <a:custGeom>
            <a:avLst/>
            <a:gdLst/>
            <a:ahLst/>
            <a:cxnLst/>
            <a:rect l="l" t="t" r="r" b="b"/>
            <a:pathLst>
              <a:path w="4285338" h="6249280">
                <a:moveTo>
                  <a:pt x="0" y="0"/>
                </a:moveTo>
                <a:lnTo>
                  <a:pt x="4285338" y="0"/>
                </a:lnTo>
                <a:lnTo>
                  <a:pt x="4285338" y="6249280"/>
                </a:lnTo>
                <a:lnTo>
                  <a:pt x="0" y="6249280"/>
                </a:lnTo>
                <a:lnTo>
                  <a:pt x="0" y="0"/>
                </a:lnTo>
                <a:close/>
              </a:path>
            </a:pathLst>
          </a:custGeom>
          <a:blipFill>
            <a:blip r:embed="rId3">
              <a:extLst>
                <a:ext uri="{96DAC541-7B7A-43D3-8B79-37D633B846F1}">
                  <asvg:svgBlip xmlns:asvg="http://schemas.microsoft.com/office/drawing/2016/SVG/main" xmlns="" r:embed="rId4"/>
                </a:ext>
              </a:extLst>
            </a:blip>
            <a:stretch>
              <a:fillRect b="-50260"/>
            </a:stretch>
          </a:blipFill>
        </p:spPr>
        <p:txBody>
          <a:bodyPr/>
          <a:lstStyle/>
          <a:p>
            <a:pPr defTabSz="609630"/>
            <a:endParaRPr lang="en-US" sz="1200">
              <a:solidFill>
                <a:prstClr val="black"/>
              </a:solidFill>
              <a:latin typeface="Calibri"/>
            </a:endParaRPr>
          </a:p>
        </p:txBody>
      </p:sp>
      <p:sp>
        <p:nvSpPr>
          <p:cNvPr id="5" name="Freeform 5"/>
          <p:cNvSpPr/>
          <p:nvPr/>
        </p:nvSpPr>
        <p:spPr>
          <a:xfrm>
            <a:off x="774227" y="243347"/>
            <a:ext cx="1181175" cy="1244533"/>
          </a:xfrm>
          <a:custGeom>
            <a:avLst/>
            <a:gdLst/>
            <a:ahLst/>
            <a:cxnLst/>
            <a:rect l="l" t="t" r="r" b="b"/>
            <a:pathLst>
              <a:path w="1771762" h="1866799">
                <a:moveTo>
                  <a:pt x="0" y="0"/>
                </a:moveTo>
                <a:lnTo>
                  <a:pt x="1771761" y="0"/>
                </a:lnTo>
                <a:lnTo>
                  <a:pt x="1771761" y="1866798"/>
                </a:lnTo>
                <a:lnTo>
                  <a:pt x="0" y="1866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62235" y="4774907"/>
            <a:ext cx="2865174" cy="2092794"/>
          </a:xfrm>
          <a:custGeom>
            <a:avLst/>
            <a:gdLst/>
            <a:ahLst/>
            <a:cxnLst/>
            <a:rect l="l" t="t" r="r" b="b"/>
            <a:pathLst>
              <a:path w="4297761" h="3139191">
                <a:moveTo>
                  <a:pt x="0" y="0"/>
                </a:moveTo>
                <a:lnTo>
                  <a:pt x="4297761" y="0"/>
                </a:lnTo>
                <a:lnTo>
                  <a:pt x="4297761" y="3139191"/>
                </a:lnTo>
                <a:lnTo>
                  <a:pt x="0" y="3139191"/>
                </a:lnTo>
                <a:lnTo>
                  <a:pt x="0" y="0"/>
                </a:lnTo>
                <a:close/>
              </a:path>
            </a:pathLst>
          </a:custGeom>
          <a:blipFill>
            <a:blip r:embed="rId7">
              <a:extLst>
                <a:ext uri="{96DAC541-7B7A-43D3-8B79-37D633B846F1}">
                  <asvg:svgBlip xmlns:asvg="http://schemas.microsoft.com/office/drawing/2016/SVG/main" xmlns="" r:embed="rId8"/>
                </a:ext>
              </a:extLst>
            </a:blip>
            <a:stretch>
              <a:fillRect r="-19150" b="-86525"/>
            </a:stretch>
          </a:blipFill>
        </p:spPr>
        <p:txBody>
          <a:bodyPr/>
          <a:lstStyle/>
          <a:p>
            <a:pPr defTabSz="609630"/>
            <a:endParaRPr lang="en-US" sz="1200">
              <a:solidFill>
                <a:prstClr val="black"/>
              </a:solidFill>
              <a:latin typeface="Calibri"/>
            </a:endParaRPr>
          </a:p>
        </p:txBody>
      </p:sp>
      <p:sp>
        <p:nvSpPr>
          <p:cNvPr id="7" name="Freeform 7"/>
          <p:cNvSpPr/>
          <p:nvPr/>
        </p:nvSpPr>
        <p:spPr>
          <a:xfrm rot="-4038955">
            <a:off x="4652554" y="5092577"/>
            <a:ext cx="1112965" cy="1457454"/>
          </a:xfrm>
          <a:custGeom>
            <a:avLst/>
            <a:gdLst/>
            <a:ahLst/>
            <a:cxnLst/>
            <a:rect l="l" t="t" r="r" b="b"/>
            <a:pathLst>
              <a:path w="1669447" h="2186181">
                <a:moveTo>
                  <a:pt x="0" y="0"/>
                </a:moveTo>
                <a:lnTo>
                  <a:pt x="1669448" y="0"/>
                </a:lnTo>
                <a:lnTo>
                  <a:pt x="1669448" y="2186181"/>
                </a:lnTo>
                <a:lnTo>
                  <a:pt x="0" y="21861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4" name="Picture 3">
            <a:extLst>
              <a:ext uri="{FF2B5EF4-FFF2-40B4-BE49-F238E27FC236}">
                <a16:creationId xmlns:a16="http://schemas.microsoft.com/office/drawing/2014/main" id="{4F6C8048-7CB0-3387-44CB-ED4BF350E3E7}"/>
              </a:ext>
            </a:extLst>
          </p:cNvPr>
          <p:cNvPicPr>
            <a:picLocks noChangeAspect="1"/>
          </p:cNvPicPr>
          <p:nvPr/>
        </p:nvPicPr>
        <p:blipFill>
          <a:blip r:embed="rId11"/>
          <a:stretch>
            <a:fillRect/>
          </a:stretch>
        </p:blipFill>
        <p:spPr>
          <a:xfrm>
            <a:off x="1115157" y="865613"/>
            <a:ext cx="11333446" cy="307874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0" name="TextBox 10"/>
          <p:cNvSpPr txBox="1"/>
          <p:nvPr/>
        </p:nvSpPr>
        <p:spPr>
          <a:xfrm>
            <a:off x="725949" y="1883458"/>
            <a:ext cx="10780295" cy="4308872"/>
          </a:xfrm>
          <a:prstGeom prst="rect">
            <a:avLst/>
          </a:prstGeom>
        </p:spPr>
        <p:txBody>
          <a:bodyPr wrap="square" lIns="0" tIns="0" rIns="0" bIns="0" rtlCol="0" anchor="t">
            <a:spAutoFit/>
          </a:bodyPr>
          <a:lstStyle/>
          <a:p>
            <a:pPr algn="just" defTabSz="609630"/>
            <a:r>
              <a:rPr lang="en-US" sz="2800">
                <a:solidFill>
                  <a:srgbClr val="000000"/>
                </a:solidFill>
                <a:latin typeface="Cambria"/>
              </a:rPr>
              <a:t>        Hôm ấy, trống vào lớp lâu rồi mà không thấy Thi Ca xuất hiện. Thì ra bạn ấy phải vào bệnh viện. Cô giáo nói:</a:t>
            </a:r>
          </a:p>
          <a:p>
            <a:pPr algn="just" defTabSz="609630"/>
            <a:r>
              <a:rPr lang="en-US" sz="2800">
                <a:solidFill>
                  <a:srgbClr val="000000"/>
                </a:solidFill>
                <a:latin typeface="Cambria"/>
              </a:rPr>
              <a:t>   – Hi vọng lần này bác sĩ sẽ chữa lành cánh tay mặt để bạn không phải viết bằng tay trái nữa!</a:t>
            </a:r>
          </a:p>
          <a:p>
            <a:pPr algn="just" defTabSz="609630"/>
            <a:r>
              <a:rPr lang="en-US" sz="2800">
                <a:solidFill>
                  <a:srgbClr val="000000"/>
                </a:solidFill>
                <a:latin typeface="Cambria"/>
              </a:rPr>
              <a:t>    Lời của cô giáo làm Minh chợt nhớ ra Thi Ca hay giấu bàn tay mặt trong hộc bàn. Minh nhớ ánh mắt buồn của bạn lúc nhìn Minh vạch đường phấn trắng. Càng nhớ càng ân hận. Mím môi, Minh đè mạnh chiếc khăn xoá vật phấn trên mặt bàn.</a:t>
            </a:r>
          </a:p>
          <a:p>
            <a:pPr algn="just" defTabSz="609630"/>
            <a:r>
              <a:rPr lang="en-US" sz="2800">
                <a:solidFill>
                  <a:srgbClr val="000000"/>
                </a:solidFill>
                <a:latin typeface="Cambria"/>
              </a:rPr>
              <a:t>     "Mau về nhé, Thi Ca!” – Minh nói với vệt phần chỉ còn là một đường mờ nhạt trên mặt gỗ lốm đốm vẫn nâu.</a:t>
            </a:r>
            <a:endParaRPr lang="en-US" sz="2800" dirty="0">
              <a:solidFill>
                <a:srgbClr val="000000"/>
              </a:solidFill>
              <a:latin typeface="Cambria"/>
            </a:endParaRPr>
          </a:p>
        </p:txBody>
      </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
        <p:nvSpPr>
          <p:cNvPr id="12" name="TextBox 11">
            <a:extLst>
              <a:ext uri="{FF2B5EF4-FFF2-40B4-BE49-F238E27FC236}">
                <a16:creationId xmlns:a16="http://schemas.microsoft.com/office/drawing/2014/main" id="{06DF8305-7A79-A889-5E0E-CCDE2334525D}"/>
              </a:ext>
            </a:extLst>
          </p:cNvPr>
          <p:cNvSpPr txBox="1"/>
          <p:nvPr/>
        </p:nvSpPr>
        <p:spPr>
          <a:xfrm>
            <a:off x="1296283" y="1175572"/>
            <a:ext cx="2622884" cy="707886"/>
          </a:xfrm>
          <a:prstGeom prst="rect">
            <a:avLst/>
          </a:prstGeom>
          <a:noFill/>
        </p:spPr>
        <p:txBody>
          <a:bodyPr wrap="square">
            <a:spAutoFit/>
          </a:bodyPr>
          <a:lstStyle/>
          <a:p>
            <a:r>
              <a:rPr lang="en-US" sz="4000" b="1">
                <a:solidFill>
                  <a:srgbClr val="FF0000"/>
                </a:solidFill>
                <a:latin typeface="Cambria"/>
              </a:rPr>
              <a:t>Đoạn 3:</a:t>
            </a:r>
            <a:endParaRPr lang="en-US" sz="4000" b="1">
              <a:solidFill>
                <a:srgbClr val="FF0000"/>
              </a:solidFill>
            </a:endParaRPr>
          </a:p>
        </p:txBody>
      </p:sp>
    </p:spTree>
    <p:extLst>
      <p:ext uri="{BB962C8B-B14F-4D97-AF65-F5344CB8AC3E}">
        <p14:creationId xmlns:p14="http://schemas.microsoft.com/office/powerpoint/2010/main" val="18872691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4" name="Freeform 4"/>
          <p:cNvSpPr/>
          <p:nvPr/>
        </p:nvSpPr>
        <p:spPr>
          <a:xfrm rot="-1803706">
            <a:off x="10469343" y="111203"/>
            <a:ext cx="1847379" cy="1618767"/>
          </a:xfrm>
          <a:custGeom>
            <a:avLst/>
            <a:gdLst/>
            <a:ahLst/>
            <a:cxnLst/>
            <a:rect l="l" t="t" r="r" b="b"/>
            <a:pathLst>
              <a:path w="2771069" h="2428150">
                <a:moveTo>
                  <a:pt x="0" y="0"/>
                </a:moveTo>
                <a:lnTo>
                  <a:pt x="2771069" y="0"/>
                </a:lnTo>
                <a:lnTo>
                  <a:pt x="2771069" y="2428149"/>
                </a:lnTo>
                <a:lnTo>
                  <a:pt x="0" y="242814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7948052" y="2719240"/>
            <a:ext cx="988888" cy="934949"/>
          </a:xfrm>
          <a:custGeom>
            <a:avLst/>
            <a:gdLst/>
            <a:ahLst/>
            <a:cxnLst/>
            <a:rect l="l" t="t" r="r" b="b"/>
            <a:pathLst>
              <a:path w="1483332" h="1402423">
                <a:moveTo>
                  <a:pt x="0" y="0"/>
                </a:moveTo>
                <a:lnTo>
                  <a:pt x="1483332" y="0"/>
                </a:lnTo>
                <a:lnTo>
                  <a:pt x="1483332" y="1402423"/>
                </a:lnTo>
                <a:lnTo>
                  <a:pt x="0" y="14024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grpSp>
        <p:nvGrpSpPr>
          <p:cNvPr id="7" name="Group 7"/>
          <p:cNvGrpSpPr/>
          <p:nvPr/>
        </p:nvGrpSpPr>
        <p:grpSpPr>
          <a:xfrm>
            <a:off x="6484801" y="2818233"/>
            <a:ext cx="5916840" cy="3353967"/>
            <a:chOff x="0" y="0"/>
            <a:chExt cx="11833681" cy="6707935"/>
          </a:xfrm>
        </p:grpSpPr>
        <p:sp>
          <p:nvSpPr>
            <p:cNvPr id="8" name="Freeform 8"/>
            <p:cNvSpPr/>
            <p:nvPr/>
          </p:nvSpPr>
          <p:spPr>
            <a:xfrm>
              <a:off x="4229031" y="0"/>
              <a:ext cx="7604650" cy="6707935"/>
            </a:xfrm>
            <a:custGeom>
              <a:avLst/>
              <a:gdLst/>
              <a:ahLst/>
              <a:cxnLst/>
              <a:rect l="l" t="t" r="r" b="b"/>
              <a:pathLst>
                <a:path w="7604650" h="6707935">
                  <a:moveTo>
                    <a:pt x="0" y="0"/>
                  </a:moveTo>
                  <a:lnTo>
                    <a:pt x="7604650" y="0"/>
                  </a:lnTo>
                  <a:lnTo>
                    <a:pt x="7604650" y="6707935"/>
                  </a:lnTo>
                  <a:lnTo>
                    <a:pt x="0" y="67079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0" y="381298"/>
              <a:ext cx="7410409" cy="6326637"/>
            </a:xfrm>
            <a:custGeom>
              <a:avLst/>
              <a:gdLst/>
              <a:ahLst/>
              <a:cxnLst/>
              <a:rect l="l" t="t" r="r" b="b"/>
              <a:pathLst>
                <a:path w="7410409" h="6326637">
                  <a:moveTo>
                    <a:pt x="0" y="0"/>
                  </a:moveTo>
                  <a:lnTo>
                    <a:pt x="7410409" y="0"/>
                  </a:lnTo>
                  <a:lnTo>
                    <a:pt x="7410409" y="6326637"/>
                  </a:lnTo>
                  <a:lnTo>
                    <a:pt x="0" y="63266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grpSp>
      <p:grpSp>
        <p:nvGrpSpPr>
          <p:cNvPr id="11" name="Group 10">
            <a:extLst>
              <a:ext uri="{FF2B5EF4-FFF2-40B4-BE49-F238E27FC236}">
                <a16:creationId xmlns:a16="http://schemas.microsoft.com/office/drawing/2014/main" id="{BAA3977F-D86E-5801-DEE4-08F99B6CCD94}"/>
              </a:ext>
            </a:extLst>
          </p:cNvPr>
          <p:cNvGrpSpPr/>
          <p:nvPr/>
        </p:nvGrpSpPr>
        <p:grpSpPr>
          <a:xfrm>
            <a:off x="878598" y="1013188"/>
            <a:ext cx="5410200" cy="4531337"/>
            <a:chOff x="685800" y="1640864"/>
            <a:chExt cx="5410200" cy="4531337"/>
          </a:xfrm>
        </p:grpSpPr>
        <p:sp>
          <p:nvSpPr>
            <p:cNvPr id="3" name="Freeform 3"/>
            <p:cNvSpPr/>
            <p:nvPr/>
          </p:nvSpPr>
          <p:spPr>
            <a:xfrm>
              <a:off x="685800" y="1640864"/>
              <a:ext cx="5410200" cy="4531337"/>
            </a:xfrm>
            <a:custGeom>
              <a:avLst/>
              <a:gdLst/>
              <a:ahLst/>
              <a:cxnLst/>
              <a:rect l="l" t="t" r="r" b="b"/>
              <a:pathLst>
                <a:path w="8115300" h="6797005">
                  <a:moveTo>
                    <a:pt x="0" y="0"/>
                  </a:moveTo>
                  <a:lnTo>
                    <a:pt x="8115300" y="0"/>
                  </a:lnTo>
                  <a:lnTo>
                    <a:pt x="8115300" y="6797005"/>
                  </a:lnTo>
                  <a:lnTo>
                    <a:pt x="0" y="6797005"/>
                  </a:lnTo>
                  <a:lnTo>
                    <a:pt x="0" y="0"/>
                  </a:lnTo>
                  <a:close/>
                </a:path>
              </a:pathLst>
            </a:custGeom>
            <a:blipFill>
              <a:blip r:embed="rId11">
                <a:extLst>
                  <a:ext uri="{96DAC541-7B7A-43D3-8B79-37D633B846F1}">
                    <asvg:svgBlip xmlns:asvg="http://schemas.microsoft.com/office/drawing/2016/SVG/main" xmlns="" r:embed="rId12"/>
                  </a:ext>
                </a:extLst>
              </a:blip>
              <a:stretch>
                <a:fillRect t="-13968"/>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1574528" y="2362503"/>
              <a:ext cx="3761266" cy="3323987"/>
            </a:xfrm>
            <a:prstGeom prst="rect">
              <a:avLst/>
            </a:prstGeom>
          </p:spPr>
          <p:txBody>
            <a:bodyPr wrap="square" lIns="0" tIns="0" rIns="0" bIns="0" rtlCol="0" anchor="t">
              <a:spAutoFit/>
            </a:bodyPr>
            <a:lstStyle/>
            <a:p>
              <a:pPr algn="ctr" defTabSz="609630">
                <a:spcBef>
                  <a:spcPct val="0"/>
                </a:spcBef>
              </a:pPr>
              <a:r>
                <a:rPr lang="en-US" sz="7200" dirty="0" err="1">
                  <a:solidFill>
                    <a:srgbClr val="C3113D"/>
                  </a:solidFill>
                  <a:latin typeface="#9Slide05 Lobster" panose="02000506000000020003" pitchFamily="2" charset="0"/>
                  <a:ea typeface="Cambria" panose="02040503050406030204" pitchFamily="18" charset="0"/>
                </a:rPr>
                <a:t>Luyện</a:t>
              </a:r>
              <a:r>
                <a:rPr lang="en-US" sz="7200" dirty="0">
                  <a:solidFill>
                    <a:srgbClr val="C3113D"/>
                  </a:solidFill>
                  <a:latin typeface="#9Slide05 Lobster" panose="02000506000000020003" pitchFamily="2" charset="0"/>
                  <a:ea typeface="Cambria" panose="02040503050406030204" pitchFamily="18" charset="0"/>
                </a:rPr>
                <a:t> </a:t>
              </a:r>
              <a:r>
                <a:rPr lang="en-US" sz="7200" dirty="0" err="1">
                  <a:solidFill>
                    <a:srgbClr val="C3113D"/>
                  </a:solidFill>
                  <a:latin typeface="#9Slide05 Lobster" panose="02000506000000020003" pitchFamily="2" charset="0"/>
                  <a:ea typeface="Cambria" panose="02040503050406030204" pitchFamily="18" charset="0"/>
                </a:rPr>
                <a:t>tập</a:t>
              </a:r>
              <a:r>
                <a:rPr lang="en-US" sz="7200" dirty="0">
                  <a:solidFill>
                    <a:srgbClr val="C3113D"/>
                  </a:solidFill>
                  <a:latin typeface="#9Slide05 Lobster" panose="02000506000000020003" pitchFamily="2" charset="0"/>
                  <a:ea typeface="Cambria" panose="02040503050406030204" pitchFamily="18" charset="0"/>
                </a:rPr>
                <a:t> </a:t>
              </a:r>
              <a:r>
                <a:rPr lang="en-US" sz="7200" dirty="0" err="1">
                  <a:solidFill>
                    <a:srgbClr val="C3113D"/>
                  </a:solidFill>
                  <a:latin typeface="#9Slide05 Lobster" panose="02000506000000020003" pitchFamily="2" charset="0"/>
                  <a:ea typeface="Cambria" panose="02040503050406030204" pitchFamily="18" charset="0"/>
                </a:rPr>
                <a:t>theo</a:t>
              </a:r>
              <a:r>
                <a:rPr lang="en-US" sz="7200" dirty="0">
                  <a:solidFill>
                    <a:srgbClr val="C3113D"/>
                  </a:solidFill>
                  <a:latin typeface="#9Slide05 Lobster" panose="02000506000000020003" pitchFamily="2" charset="0"/>
                  <a:ea typeface="Cambria" panose="02040503050406030204" pitchFamily="18" charset="0"/>
                </a:rPr>
                <a:t> </a:t>
              </a:r>
              <a:r>
                <a:rPr lang="en-US" sz="7200" dirty="0" err="1">
                  <a:solidFill>
                    <a:srgbClr val="C3113D"/>
                  </a:solidFill>
                  <a:latin typeface="#9Slide05 Lobster" panose="02000506000000020003" pitchFamily="2" charset="0"/>
                  <a:ea typeface="Cambria" panose="02040503050406030204" pitchFamily="18" charset="0"/>
                </a:rPr>
                <a:t>văn</a:t>
              </a:r>
              <a:r>
                <a:rPr lang="en-US" sz="7200" dirty="0">
                  <a:solidFill>
                    <a:srgbClr val="C3113D"/>
                  </a:solidFill>
                  <a:latin typeface="#9Slide05 Lobster" panose="02000506000000020003" pitchFamily="2" charset="0"/>
                  <a:ea typeface="Cambria" panose="02040503050406030204" pitchFamily="18" charset="0"/>
                </a:rPr>
                <a:t> </a:t>
              </a:r>
              <a:r>
                <a:rPr lang="en-US" sz="7200" dirty="0" err="1">
                  <a:solidFill>
                    <a:srgbClr val="C3113D"/>
                  </a:solidFill>
                  <a:latin typeface="#9Slide05 Lobster" panose="02000506000000020003" pitchFamily="2" charset="0"/>
                  <a:ea typeface="Cambria" panose="02040503050406030204" pitchFamily="18" charset="0"/>
                </a:rPr>
                <a:t>bản</a:t>
              </a:r>
              <a:r>
                <a:rPr lang="en-US" sz="7200" dirty="0">
                  <a:solidFill>
                    <a:srgbClr val="C3113D"/>
                  </a:solidFill>
                  <a:latin typeface="#9Slide05 Lobster" panose="02000506000000020003" pitchFamily="2" charset="0"/>
                  <a:ea typeface="Cambria" panose="02040503050406030204" pitchFamily="18" charset="0"/>
                </a:rPr>
                <a:t> </a:t>
              </a:r>
              <a:r>
                <a:rPr lang="en-US" sz="7200" dirty="0" err="1">
                  <a:solidFill>
                    <a:srgbClr val="C3113D"/>
                  </a:solidFill>
                  <a:latin typeface="#9Slide05 Lobster" panose="02000506000000020003" pitchFamily="2" charset="0"/>
                  <a:ea typeface="Cambria" panose="02040503050406030204" pitchFamily="18" charset="0"/>
                </a:rPr>
                <a:t>đọc</a:t>
              </a:r>
              <a:endParaRPr lang="en-US" sz="7200" dirty="0">
                <a:solidFill>
                  <a:srgbClr val="C3113D"/>
                </a:solidFill>
                <a:latin typeface="#9Slide05 Lobster" panose="02000506000000020003" pitchFamily="2" charset="0"/>
                <a:ea typeface="Cambria" panose="02040503050406030204" pitchFamily="18" charset="0"/>
              </a:endParaRPr>
            </a:p>
          </p:txBody>
        </p:sp>
      </p:grpSp>
      <p:sp>
        <p:nvSpPr>
          <p:cNvPr id="5" name="Freeform 5"/>
          <p:cNvSpPr/>
          <p:nvPr/>
        </p:nvSpPr>
        <p:spPr>
          <a:xfrm>
            <a:off x="5834429" y="521936"/>
            <a:ext cx="1035207" cy="982505"/>
          </a:xfrm>
          <a:custGeom>
            <a:avLst/>
            <a:gdLst/>
            <a:ahLst/>
            <a:cxnLst/>
            <a:rect l="l" t="t" r="r" b="b"/>
            <a:pathLst>
              <a:path w="1552810" h="1473757">
                <a:moveTo>
                  <a:pt x="0" y="0"/>
                </a:moveTo>
                <a:lnTo>
                  <a:pt x="1552810" y="0"/>
                </a:lnTo>
                <a:lnTo>
                  <a:pt x="1552810" y="1473758"/>
                </a:lnTo>
                <a:lnTo>
                  <a:pt x="0" y="147375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4" name="TextBox 14"/>
          <p:cNvSpPr txBox="1"/>
          <p:nvPr/>
        </p:nvSpPr>
        <p:spPr>
          <a:xfrm>
            <a:off x="772781" y="2551355"/>
            <a:ext cx="6128267" cy="3693319"/>
          </a:xfrm>
          <a:prstGeom prst="rect">
            <a:avLst/>
          </a:prstGeom>
        </p:spPr>
        <p:txBody>
          <a:bodyPr lIns="0" tIns="0" rIns="0" bIns="0" rtlCol="0" anchor="t">
            <a:spAutoFit/>
          </a:bodyPr>
          <a:lstStyle/>
          <a:p>
            <a:pPr algn="just" defTabSz="609630">
              <a:lnSpc>
                <a:spcPts val="3586"/>
              </a:lnSpc>
            </a:pPr>
            <a:r>
              <a:rPr lang="en-US" sz="3550" spc="7" dirty="0">
                <a:solidFill>
                  <a:srgbClr val="000000"/>
                </a:solidFill>
                <a:latin typeface="Cambria"/>
              </a:rPr>
              <a:t>    </a:t>
            </a:r>
            <a:r>
              <a:rPr lang="en-US" sz="3550" spc="7" dirty="0" err="1">
                <a:solidFill>
                  <a:srgbClr val="000000"/>
                </a:solidFill>
                <a:latin typeface="Cambria"/>
              </a:rPr>
              <a:t>Lời</a:t>
            </a:r>
            <a:r>
              <a:rPr lang="en-US" sz="3550" spc="7" dirty="0">
                <a:solidFill>
                  <a:srgbClr val="000000"/>
                </a:solidFill>
                <a:latin typeface="Cambria"/>
              </a:rPr>
              <a:t> </a:t>
            </a:r>
            <a:r>
              <a:rPr lang="en-US" sz="3550" spc="7" dirty="0" err="1">
                <a:solidFill>
                  <a:srgbClr val="000000"/>
                </a:solidFill>
                <a:latin typeface="Cambria"/>
              </a:rPr>
              <a:t>cô</a:t>
            </a:r>
            <a:r>
              <a:rPr lang="en-US" sz="3550" spc="7" dirty="0">
                <a:solidFill>
                  <a:srgbClr val="000000"/>
                </a:solidFill>
                <a:latin typeface="Cambria"/>
              </a:rPr>
              <a:t> </a:t>
            </a:r>
            <a:r>
              <a:rPr lang="en-US" sz="3550" spc="7" dirty="0" err="1">
                <a:solidFill>
                  <a:srgbClr val="000000"/>
                </a:solidFill>
                <a:latin typeface="Cambria"/>
              </a:rPr>
              <a:t>giáo</a:t>
            </a:r>
            <a:r>
              <a:rPr lang="en-US" sz="3550" spc="7" dirty="0">
                <a:solidFill>
                  <a:srgbClr val="000000"/>
                </a:solidFill>
                <a:latin typeface="Cambria"/>
              </a:rPr>
              <a:t> </a:t>
            </a:r>
            <a:r>
              <a:rPr lang="en-US" sz="3550" spc="7" dirty="0" err="1">
                <a:solidFill>
                  <a:srgbClr val="000000"/>
                </a:solidFill>
                <a:latin typeface="Cambria"/>
              </a:rPr>
              <a:t>làm</a:t>
            </a:r>
            <a:r>
              <a:rPr lang="en-US" sz="3550" spc="7" dirty="0">
                <a:solidFill>
                  <a:srgbClr val="000000"/>
                </a:solidFill>
                <a:latin typeface="Cambria"/>
              </a:rPr>
              <a:t> Minh </a:t>
            </a:r>
            <a:r>
              <a:rPr lang="en-US" sz="3550" spc="7" dirty="0" err="1">
                <a:solidFill>
                  <a:srgbClr val="000000"/>
                </a:solidFill>
                <a:latin typeface="Cambria"/>
              </a:rPr>
              <a:t>chợt</a:t>
            </a:r>
            <a:r>
              <a:rPr lang="en-US" sz="3550" spc="7" dirty="0">
                <a:solidFill>
                  <a:srgbClr val="000000"/>
                </a:solidFill>
                <a:latin typeface="Cambria"/>
              </a:rPr>
              <a:t> </a:t>
            </a:r>
            <a:r>
              <a:rPr lang="en-US" sz="3550" spc="7" dirty="0" err="1">
                <a:solidFill>
                  <a:srgbClr val="000000"/>
                </a:solidFill>
                <a:latin typeface="Cambria"/>
              </a:rPr>
              <a:t>nhớ</a:t>
            </a:r>
            <a:r>
              <a:rPr lang="en-US" sz="3550" spc="7" dirty="0">
                <a:solidFill>
                  <a:srgbClr val="000000"/>
                </a:solidFill>
                <a:latin typeface="Cambria"/>
              </a:rPr>
              <a:t> </a:t>
            </a:r>
            <a:r>
              <a:rPr lang="en-US" sz="3550" spc="7" dirty="0" err="1">
                <a:solidFill>
                  <a:srgbClr val="000000"/>
                </a:solidFill>
                <a:latin typeface="Cambria"/>
              </a:rPr>
              <a:t>ra</a:t>
            </a:r>
            <a:r>
              <a:rPr lang="en-US" sz="3550" spc="7" dirty="0">
                <a:solidFill>
                  <a:srgbClr val="000000"/>
                </a:solidFill>
                <a:latin typeface="Cambria"/>
              </a:rPr>
              <a:t> </a:t>
            </a:r>
            <a:r>
              <a:rPr lang="en-US" sz="3550" spc="7" dirty="0" err="1">
                <a:solidFill>
                  <a:srgbClr val="000000"/>
                </a:solidFill>
                <a:latin typeface="Cambria"/>
              </a:rPr>
              <a:t>Thi</a:t>
            </a:r>
            <a:r>
              <a:rPr lang="en-US" sz="3550" spc="7" dirty="0">
                <a:solidFill>
                  <a:srgbClr val="000000"/>
                </a:solidFill>
                <a:latin typeface="Cambria"/>
              </a:rPr>
              <a:t> Ca hay </a:t>
            </a:r>
            <a:r>
              <a:rPr lang="en-US" sz="3550" spc="7" dirty="0" err="1">
                <a:solidFill>
                  <a:srgbClr val="000000"/>
                </a:solidFill>
                <a:latin typeface="Cambria"/>
              </a:rPr>
              <a:t>giấu</a:t>
            </a:r>
            <a:r>
              <a:rPr lang="en-US" sz="3550" spc="7" dirty="0">
                <a:solidFill>
                  <a:srgbClr val="000000"/>
                </a:solidFill>
                <a:latin typeface="Cambria"/>
              </a:rPr>
              <a:t> </a:t>
            </a:r>
            <a:r>
              <a:rPr lang="en-US" sz="3550" spc="7" dirty="0" err="1">
                <a:solidFill>
                  <a:srgbClr val="000000"/>
                </a:solidFill>
                <a:latin typeface="Cambria"/>
              </a:rPr>
              <a:t>bàn</a:t>
            </a:r>
            <a:r>
              <a:rPr lang="en-US" sz="3550" spc="7" dirty="0">
                <a:solidFill>
                  <a:srgbClr val="000000"/>
                </a:solidFill>
                <a:latin typeface="Cambria"/>
              </a:rPr>
              <a:t> </a:t>
            </a:r>
            <a:r>
              <a:rPr lang="en-US" sz="3550" spc="7" dirty="0" err="1">
                <a:solidFill>
                  <a:srgbClr val="000000"/>
                </a:solidFill>
                <a:latin typeface="Cambria"/>
              </a:rPr>
              <a:t>tay</a:t>
            </a:r>
            <a:r>
              <a:rPr lang="en-US" sz="3550" spc="7" dirty="0">
                <a:solidFill>
                  <a:srgbClr val="000000"/>
                </a:solidFill>
                <a:latin typeface="Cambria"/>
              </a:rPr>
              <a:t> </a:t>
            </a:r>
            <a:r>
              <a:rPr lang="en-US" sz="3550" spc="7" dirty="0" err="1">
                <a:solidFill>
                  <a:srgbClr val="000000"/>
                </a:solidFill>
                <a:latin typeface="Cambria"/>
              </a:rPr>
              <a:t>mặt</a:t>
            </a:r>
            <a:r>
              <a:rPr lang="en-US" sz="3550" spc="7" dirty="0">
                <a:solidFill>
                  <a:srgbClr val="000000"/>
                </a:solidFill>
                <a:latin typeface="Cambria"/>
              </a:rPr>
              <a:t> </a:t>
            </a:r>
            <a:r>
              <a:rPr lang="en-US" sz="3550" spc="7" dirty="0" err="1">
                <a:solidFill>
                  <a:srgbClr val="000000"/>
                </a:solidFill>
                <a:latin typeface="Cambria"/>
              </a:rPr>
              <a:t>trong</a:t>
            </a:r>
            <a:r>
              <a:rPr lang="en-US" sz="3550" spc="7" dirty="0">
                <a:solidFill>
                  <a:srgbClr val="000000"/>
                </a:solidFill>
                <a:latin typeface="Cambria"/>
              </a:rPr>
              <a:t> </a:t>
            </a:r>
            <a:r>
              <a:rPr lang="en-US" sz="3550" spc="7" dirty="0" err="1">
                <a:solidFill>
                  <a:srgbClr val="000000"/>
                </a:solidFill>
                <a:latin typeface="Cambria"/>
              </a:rPr>
              <a:t>hộc</a:t>
            </a:r>
            <a:r>
              <a:rPr lang="en-US" sz="3550" spc="7" dirty="0">
                <a:solidFill>
                  <a:srgbClr val="000000"/>
                </a:solidFill>
                <a:latin typeface="Cambria"/>
              </a:rPr>
              <a:t> </a:t>
            </a:r>
            <a:r>
              <a:rPr lang="en-US" sz="3550" spc="7" dirty="0" err="1">
                <a:solidFill>
                  <a:srgbClr val="000000"/>
                </a:solidFill>
                <a:latin typeface="Cambria"/>
              </a:rPr>
              <a:t>bàn</a:t>
            </a:r>
            <a:r>
              <a:rPr lang="en-US" sz="3550" spc="7" dirty="0">
                <a:solidFill>
                  <a:srgbClr val="000000"/>
                </a:solidFill>
                <a:latin typeface="Cambria"/>
              </a:rPr>
              <a:t>. Minh </a:t>
            </a:r>
            <a:r>
              <a:rPr lang="en-US" sz="3550" spc="7" dirty="0" err="1">
                <a:solidFill>
                  <a:srgbClr val="000000"/>
                </a:solidFill>
                <a:latin typeface="Cambria"/>
              </a:rPr>
              <a:t>nhớ</a:t>
            </a:r>
            <a:r>
              <a:rPr lang="en-US" sz="3550" spc="7" dirty="0">
                <a:solidFill>
                  <a:srgbClr val="000000"/>
                </a:solidFill>
                <a:latin typeface="Cambria"/>
              </a:rPr>
              <a:t> </a:t>
            </a:r>
            <a:r>
              <a:rPr lang="en-US" sz="3550" spc="7" dirty="0" err="1">
                <a:solidFill>
                  <a:srgbClr val="000000"/>
                </a:solidFill>
                <a:latin typeface="Cambria"/>
              </a:rPr>
              <a:t>ánh</a:t>
            </a:r>
            <a:r>
              <a:rPr lang="en-US" sz="3550" spc="7" dirty="0">
                <a:solidFill>
                  <a:srgbClr val="000000"/>
                </a:solidFill>
                <a:latin typeface="Cambria"/>
              </a:rPr>
              <a:t> </a:t>
            </a:r>
            <a:r>
              <a:rPr lang="en-US" sz="3550" spc="7" dirty="0" err="1">
                <a:solidFill>
                  <a:srgbClr val="000000"/>
                </a:solidFill>
                <a:latin typeface="Cambria"/>
              </a:rPr>
              <a:t>mắt</a:t>
            </a:r>
            <a:r>
              <a:rPr lang="en-US" sz="3550" spc="7" dirty="0">
                <a:solidFill>
                  <a:srgbClr val="000000"/>
                </a:solidFill>
                <a:latin typeface="Cambria"/>
              </a:rPr>
              <a:t> </a:t>
            </a:r>
            <a:r>
              <a:rPr lang="en-US" sz="3550" spc="7" dirty="0" err="1">
                <a:solidFill>
                  <a:srgbClr val="000000"/>
                </a:solidFill>
                <a:latin typeface="Cambria"/>
              </a:rPr>
              <a:t>buồn</a:t>
            </a:r>
            <a:r>
              <a:rPr lang="en-US" sz="3550" spc="7" dirty="0">
                <a:solidFill>
                  <a:srgbClr val="000000"/>
                </a:solidFill>
                <a:latin typeface="Cambria"/>
              </a:rPr>
              <a:t> </a:t>
            </a:r>
            <a:r>
              <a:rPr lang="en-US" sz="3550" spc="7" dirty="0" err="1">
                <a:solidFill>
                  <a:srgbClr val="000000"/>
                </a:solidFill>
                <a:latin typeface="Cambria"/>
              </a:rPr>
              <a:t>của</a:t>
            </a:r>
            <a:r>
              <a:rPr lang="en-US" sz="3550" spc="7" dirty="0">
                <a:solidFill>
                  <a:srgbClr val="000000"/>
                </a:solidFill>
                <a:latin typeface="Cambria"/>
              </a:rPr>
              <a:t> </a:t>
            </a:r>
            <a:r>
              <a:rPr lang="en-US" sz="3550" spc="7" dirty="0" err="1">
                <a:solidFill>
                  <a:srgbClr val="000000"/>
                </a:solidFill>
                <a:latin typeface="Cambria"/>
              </a:rPr>
              <a:t>bạn</a:t>
            </a:r>
            <a:r>
              <a:rPr lang="en-US" sz="3550" spc="7" dirty="0">
                <a:solidFill>
                  <a:srgbClr val="000000"/>
                </a:solidFill>
                <a:latin typeface="Cambria"/>
              </a:rPr>
              <a:t> </a:t>
            </a:r>
            <a:r>
              <a:rPr lang="en-US" sz="3550" spc="7" dirty="0" err="1">
                <a:solidFill>
                  <a:srgbClr val="000000"/>
                </a:solidFill>
                <a:latin typeface="Cambria"/>
              </a:rPr>
              <a:t>khi</a:t>
            </a:r>
            <a:r>
              <a:rPr lang="en-US" sz="3550" spc="7" dirty="0">
                <a:solidFill>
                  <a:srgbClr val="000000"/>
                </a:solidFill>
                <a:latin typeface="Cambria"/>
              </a:rPr>
              <a:t> Minh </a:t>
            </a:r>
            <a:r>
              <a:rPr lang="en-US" sz="3550" spc="7" dirty="0" err="1">
                <a:solidFill>
                  <a:srgbClr val="000000"/>
                </a:solidFill>
                <a:latin typeface="Cambria"/>
              </a:rPr>
              <a:t>vạch</a:t>
            </a:r>
            <a:r>
              <a:rPr lang="en-US" sz="3550" spc="7" dirty="0">
                <a:solidFill>
                  <a:srgbClr val="000000"/>
                </a:solidFill>
                <a:latin typeface="Cambria"/>
              </a:rPr>
              <a:t> </a:t>
            </a:r>
            <a:r>
              <a:rPr lang="en-US" sz="3550" spc="7" dirty="0" err="1">
                <a:solidFill>
                  <a:srgbClr val="000000"/>
                </a:solidFill>
                <a:latin typeface="Cambria"/>
              </a:rPr>
              <a:t>đường</a:t>
            </a:r>
            <a:r>
              <a:rPr lang="en-US" sz="3550" spc="7" dirty="0">
                <a:solidFill>
                  <a:srgbClr val="000000"/>
                </a:solidFill>
                <a:latin typeface="Cambria"/>
              </a:rPr>
              <a:t> </a:t>
            </a:r>
            <a:r>
              <a:rPr lang="en-US" sz="3550" spc="7" dirty="0" err="1">
                <a:solidFill>
                  <a:srgbClr val="000000"/>
                </a:solidFill>
                <a:latin typeface="Cambria"/>
              </a:rPr>
              <a:t>phấn</a:t>
            </a:r>
            <a:r>
              <a:rPr lang="en-US" sz="3550" spc="7" dirty="0">
                <a:solidFill>
                  <a:srgbClr val="000000"/>
                </a:solidFill>
                <a:latin typeface="Cambria"/>
              </a:rPr>
              <a:t> </a:t>
            </a:r>
            <a:r>
              <a:rPr lang="en-US" sz="3550" spc="7" dirty="0" err="1">
                <a:solidFill>
                  <a:srgbClr val="000000"/>
                </a:solidFill>
                <a:latin typeface="Cambria Bold"/>
              </a:rPr>
              <a:t>trắng</a:t>
            </a:r>
            <a:r>
              <a:rPr lang="en-US" sz="3550" spc="7" dirty="0">
                <a:solidFill>
                  <a:srgbClr val="000000"/>
                </a:solidFill>
                <a:latin typeface="Cambria"/>
              </a:rPr>
              <a:t>. </a:t>
            </a:r>
            <a:r>
              <a:rPr lang="en-US" sz="3550" spc="7" dirty="0" err="1">
                <a:solidFill>
                  <a:srgbClr val="000000"/>
                </a:solidFill>
                <a:latin typeface="Cambria"/>
              </a:rPr>
              <a:t>Càng</a:t>
            </a:r>
            <a:r>
              <a:rPr lang="en-US" sz="3550" spc="7" dirty="0">
                <a:solidFill>
                  <a:srgbClr val="000000"/>
                </a:solidFill>
                <a:latin typeface="Cambria"/>
              </a:rPr>
              <a:t> </a:t>
            </a:r>
            <a:r>
              <a:rPr lang="en-US" sz="3550" spc="7" dirty="0" err="1">
                <a:solidFill>
                  <a:srgbClr val="000000"/>
                </a:solidFill>
                <a:latin typeface="Cambria"/>
              </a:rPr>
              <a:t>nhớ</a:t>
            </a:r>
            <a:r>
              <a:rPr lang="en-US" sz="3550" spc="7" dirty="0">
                <a:solidFill>
                  <a:srgbClr val="000000"/>
                </a:solidFill>
                <a:latin typeface="Cambria"/>
              </a:rPr>
              <a:t> </a:t>
            </a:r>
            <a:r>
              <a:rPr lang="en-US" sz="3550" spc="7" dirty="0" err="1">
                <a:solidFill>
                  <a:srgbClr val="000000"/>
                </a:solidFill>
                <a:latin typeface="Cambria"/>
              </a:rPr>
              <a:t>càng</a:t>
            </a:r>
            <a:r>
              <a:rPr lang="en-US" sz="3550" spc="7" dirty="0">
                <a:solidFill>
                  <a:srgbClr val="000000"/>
                </a:solidFill>
                <a:latin typeface="Cambria"/>
              </a:rPr>
              <a:t> </a:t>
            </a:r>
            <a:r>
              <a:rPr lang="en-US" sz="3550" spc="7" dirty="0" err="1">
                <a:solidFill>
                  <a:srgbClr val="000000"/>
                </a:solidFill>
                <a:latin typeface="Cambria"/>
              </a:rPr>
              <a:t>ân</a:t>
            </a:r>
            <a:r>
              <a:rPr lang="en-US" sz="3550" spc="7" dirty="0">
                <a:solidFill>
                  <a:srgbClr val="000000"/>
                </a:solidFill>
                <a:latin typeface="Cambria"/>
              </a:rPr>
              <a:t> </a:t>
            </a:r>
            <a:r>
              <a:rPr lang="en-US" sz="3550" spc="7" dirty="0" err="1">
                <a:solidFill>
                  <a:srgbClr val="000000"/>
                </a:solidFill>
                <a:latin typeface="Cambria"/>
              </a:rPr>
              <a:t>hận</a:t>
            </a:r>
            <a:r>
              <a:rPr lang="en-US" sz="3550" spc="7" dirty="0">
                <a:solidFill>
                  <a:srgbClr val="000000"/>
                </a:solidFill>
                <a:latin typeface="Cambria"/>
              </a:rPr>
              <a:t>. </a:t>
            </a:r>
            <a:r>
              <a:rPr lang="en-US" sz="3550" spc="7" dirty="0" err="1">
                <a:solidFill>
                  <a:srgbClr val="000000"/>
                </a:solidFill>
                <a:latin typeface="Cambria"/>
              </a:rPr>
              <a:t>Mím</a:t>
            </a:r>
            <a:r>
              <a:rPr lang="en-US" sz="3550" spc="7" dirty="0">
                <a:solidFill>
                  <a:srgbClr val="000000"/>
                </a:solidFill>
                <a:latin typeface="Cambria"/>
              </a:rPr>
              <a:t> </a:t>
            </a:r>
            <a:r>
              <a:rPr lang="en-US" sz="3550" spc="7" dirty="0" err="1">
                <a:solidFill>
                  <a:srgbClr val="000000"/>
                </a:solidFill>
                <a:latin typeface="Cambria"/>
              </a:rPr>
              <a:t>môi</a:t>
            </a:r>
            <a:r>
              <a:rPr lang="en-US" sz="3550" spc="7" dirty="0">
                <a:solidFill>
                  <a:srgbClr val="000000"/>
                </a:solidFill>
                <a:latin typeface="Cambria"/>
              </a:rPr>
              <a:t>, Minh </a:t>
            </a:r>
            <a:r>
              <a:rPr lang="en-US" sz="3550" spc="7" dirty="0" err="1">
                <a:solidFill>
                  <a:srgbClr val="000000"/>
                </a:solidFill>
                <a:latin typeface="Cambria"/>
              </a:rPr>
              <a:t>đè</a:t>
            </a:r>
            <a:r>
              <a:rPr lang="en-US" sz="3550" spc="7" dirty="0">
                <a:solidFill>
                  <a:srgbClr val="000000"/>
                </a:solidFill>
                <a:latin typeface="Cambria"/>
              </a:rPr>
              <a:t> </a:t>
            </a:r>
            <a:r>
              <a:rPr lang="en-US" sz="3550" spc="7" dirty="0" err="1">
                <a:solidFill>
                  <a:srgbClr val="000000"/>
                </a:solidFill>
                <a:latin typeface="Cambria Bold"/>
              </a:rPr>
              <a:t>mạnh</a:t>
            </a:r>
            <a:r>
              <a:rPr lang="en-US" sz="3550" spc="7" dirty="0">
                <a:solidFill>
                  <a:srgbClr val="000000"/>
                </a:solidFill>
                <a:latin typeface="Cambria"/>
              </a:rPr>
              <a:t> </a:t>
            </a:r>
            <a:r>
              <a:rPr lang="en-US" sz="3550" spc="7" dirty="0" err="1">
                <a:solidFill>
                  <a:srgbClr val="000000"/>
                </a:solidFill>
                <a:latin typeface="Cambria"/>
              </a:rPr>
              <a:t>chiếc</a:t>
            </a:r>
            <a:r>
              <a:rPr lang="en-US" sz="3550" spc="7" dirty="0">
                <a:solidFill>
                  <a:srgbClr val="000000"/>
                </a:solidFill>
                <a:latin typeface="Cambria"/>
              </a:rPr>
              <a:t> </a:t>
            </a:r>
            <a:r>
              <a:rPr lang="en-US" sz="3550" spc="7" dirty="0" err="1">
                <a:solidFill>
                  <a:srgbClr val="000000"/>
                </a:solidFill>
                <a:latin typeface="Cambria"/>
              </a:rPr>
              <a:t>khăn</a:t>
            </a:r>
            <a:r>
              <a:rPr lang="en-US" sz="3550" spc="7" dirty="0">
                <a:solidFill>
                  <a:srgbClr val="000000"/>
                </a:solidFill>
                <a:latin typeface="Cambria"/>
              </a:rPr>
              <a:t> </a:t>
            </a:r>
            <a:r>
              <a:rPr lang="en-US" sz="3550" spc="7" dirty="0" err="1">
                <a:solidFill>
                  <a:srgbClr val="000000"/>
                </a:solidFill>
                <a:latin typeface="Cambria"/>
              </a:rPr>
              <a:t>xoá</a:t>
            </a:r>
            <a:r>
              <a:rPr lang="en-US" sz="3550" spc="7" dirty="0">
                <a:solidFill>
                  <a:srgbClr val="000000"/>
                </a:solidFill>
                <a:latin typeface="Cambria"/>
              </a:rPr>
              <a:t> </a:t>
            </a:r>
            <a:r>
              <a:rPr lang="en-US" sz="3550" spc="7" dirty="0" err="1">
                <a:solidFill>
                  <a:srgbClr val="000000"/>
                </a:solidFill>
                <a:latin typeface="Cambria"/>
              </a:rPr>
              <a:t>vật</a:t>
            </a:r>
            <a:r>
              <a:rPr lang="en-US" sz="3550" spc="7" dirty="0">
                <a:solidFill>
                  <a:srgbClr val="000000"/>
                </a:solidFill>
                <a:latin typeface="Cambria"/>
              </a:rPr>
              <a:t> </a:t>
            </a:r>
            <a:r>
              <a:rPr lang="en-US" sz="3550" spc="7" dirty="0" err="1">
                <a:solidFill>
                  <a:srgbClr val="000000"/>
                </a:solidFill>
                <a:latin typeface="Cambria"/>
              </a:rPr>
              <a:t>phấn</a:t>
            </a:r>
            <a:r>
              <a:rPr lang="en-US" sz="3550" spc="7" dirty="0">
                <a:solidFill>
                  <a:srgbClr val="000000"/>
                </a:solidFill>
                <a:latin typeface="Cambria"/>
              </a:rPr>
              <a:t> </a:t>
            </a:r>
            <a:r>
              <a:rPr lang="en-US" sz="3550" spc="7" dirty="0" err="1">
                <a:solidFill>
                  <a:srgbClr val="000000"/>
                </a:solidFill>
                <a:latin typeface="Cambria"/>
              </a:rPr>
              <a:t>trên</a:t>
            </a:r>
            <a:r>
              <a:rPr lang="en-US" sz="3550" spc="7" dirty="0">
                <a:solidFill>
                  <a:srgbClr val="000000"/>
                </a:solidFill>
                <a:latin typeface="Cambria"/>
              </a:rPr>
              <a:t> </a:t>
            </a:r>
            <a:r>
              <a:rPr lang="en-US" sz="3550" spc="7" dirty="0" err="1">
                <a:solidFill>
                  <a:srgbClr val="000000"/>
                </a:solidFill>
                <a:latin typeface="Cambria"/>
              </a:rPr>
              <a:t>bàn</a:t>
            </a:r>
            <a:r>
              <a:rPr lang="en-US" sz="3550" spc="7" dirty="0">
                <a:solidFill>
                  <a:srgbClr val="000000"/>
                </a:solidFill>
                <a:latin typeface="Cambria"/>
              </a:rPr>
              <a:t>.</a:t>
            </a:r>
          </a:p>
        </p:txBody>
      </p:sp>
      <p:grpSp>
        <p:nvGrpSpPr>
          <p:cNvPr id="21" name="Group 20">
            <a:extLst>
              <a:ext uri="{FF2B5EF4-FFF2-40B4-BE49-F238E27FC236}">
                <a16:creationId xmlns:a16="http://schemas.microsoft.com/office/drawing/2014/main" id="{DEA4380D-F341-4A30-63FA-A5BE9A9F549F}"/>
              </a:ext>
            </a:extLst>
          </p:cNvPr>
          <p:cNvGrpSpPr/>
          <p:nvPr/>
        </p:nvGrpSpPr>
        <p:grpSpPr>
          <a:xfrm>
            <a:off x="1397072" y="882218"/>
            <a:ext cx="9815264" cy="1016533"/>
            <a:chOff x="1397072" y="882218"/>
            <a:chExt cx="9815264" cy="1016533"/>
          </a:xfrm>
        </p:grpSpPr>
        <p:grpSp>
          <p:nvGrpSpPr>
            <p:cNvPr id="10" name="Group 10"/>
            <p:cNvGrpSpPr/>
            <p:nvPr/>
          </p:nvGrpSpPr>
          <p:grpSpPr>
            <a:xfrm>
              <a:off x="1582719" y="882218"/>
              <a:ext cx="9629617" cy="1016533"/>
              <a:chOff x="0" y="0"/>
              <a:chExt cx="791252" cy="230909"/>
            </a:xfrm>
          </p:grpSpPr>
          <p:sp>
            <p:nvSpPr>
              <p:cNvPr id="11" name="Freeform 11"/>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C3113D"/>
              </a:solidFill>
            </p:spPr>
            <p:txBody>
              <a:bodyPr/>
              <a:lstStyle/>
              <a:p>
                <a:pPr defTabSz="609630"/>
                <a:endParaRPr lang="en-US" sz="1200">
                  <a:solidFill>
                    <a:prstClr val="black"/>
                  </a:solidFill>
                  <a:latin typeface="Calibri"/>
                </a:endParaRPr>
              </a:p>
            </p:txBody>
          </p:sp>
          <p:sp>
            <p:nvSpPr>
              <p:cNvPr id="12" name="Freeform 12"/>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C3113D"/>
              </a:solidFill>
            </p:spPr>
            <p:txBody>
              <a:bodyPr/>
              <a:lstStyle/>
              <a:p>
                <a:pPr defTabSz="609630"/>
                <a:endParaRPr lang="en-US" sz="1200">
                  <a:solidFill>
                    <a:prstClr val="black"/>
                  </a:solidFill>
                  <a:latin typeface="Calibri"/>
                </a:endParaRPr>
              </a:p>
            </p:txBody>
          </p:sp>
        </p:grpSp>
        <p:sp>
          <p:nvSpPr>
            <p:cNvPr id="15" name="TextBox 15"/>
            <p:cNvSpPr txBox="1"/>
            <p:nvPr/>
          </p:nvSpPr>
          <p:spPr>
            <a:xfrm>
              <a:off x="1397072" y="1114104"/>
              <a:ext cx="9629617" cy="692497"/>
            </a:xfrm>
            <a:prstGeom prst="rect">
              <a:avLst/>
            </a:prstGeom>
          </p:spPr>
          <p:txBody>
            <a:bodyPr lIns="0" tIns="0" rIns="0" bIns="0" rtlCol="0" anchor="t">
              <a:spAutoFit/>
            </a:bodyPr>
            <a:lstStyle/>
            <a:p>
              <a:pPr algn="ctr" defTabSz="609630">
                <a:lnSpc>
                  <a:spcPts val="2653"/>
                </a:lnSpc>
              </a:pPr>
              <a:r>
                <a:rPr lang="en-US" sz="2627" spc="5" dirty="0">
                  <a:solidFill>
                    <a:schemeClr val="bg1"/>
                  </a:solidFill>
                  <a:latin typeface="Cambria Bold"/>
                </a:rPr>
                <a:t>Trong </a:t>
              </a:r>
              <a:r>
                <a:rPr lang="en-US" sz="2627" spc="5" dirty="0" err="1">
                  <a:solidFill>
                    <a:schemeClr val="bg1"/>
                  </a:solidFill>
                  <a:latin typeface="Cambria Bold"/>
                </a:rPr>
                <a:t>các</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 in </a:t>
              </a:r>
              <a:r>
                <a:rPr lang="en-US" sz="2627" spc="5" dirty="0" err="1">
                  <a:solidFill>
                    <a:schemeClr val="bg1"/>
                  </a:solidFill>
                  <a:latin typeface="Cambria Bold"/>
                </a:rPr>
                <a:t>đậm</a:t>
              </a:r>
              <a:r>
                <a:rPr lang="en-US" sz="2627" spc="5" dirty="0">
                  <a:solidFill>
                    <a:schemeClr val="bg1"/>
                  </a:solidFill>
                  <a:latin typeface="Cambria Bold"/>
                </a:rPr>
                <a:t> </a:t>
              </a:r>
              <a:r>
                <a:rPr lang="en-US" sz="2627" spc="5" dirty="0" err="1">
                  <a:solidFill>
                    <a:schemeClr val="bg1"/>
                  </a:solidFill>
                  <a:latin typeface="Cambria Bold"/>
                </a:rPr>
                <a:t>dưới</a:t>
              </a:r>
              <a:r>
                <a:rPr lang="en-US" sz="2627" spc="5" dirty="0">
                  <a:solidFill>
                    <a:schemeClr val="bg1"/>
                  </a:solidFill>
                  <a:latin typeface="Cambria Bold"/>
                </a:rPr>
                <a:t> </a:t>
              </a:r>
              <a:r>
                <a:rPr lang="en-US" sz="2627" spc="5" dirty="0" err="1">
                  <a:solidFill>
                    <a:schemeClr val="bg1"/>
                  </a:solidFill>
                  <a:latin typeface="Cambria Bold"/>
                </a:rPr>
                <a:t>đây</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 </a:t>
              </a:r>
              <a:r>
                <a:rPr lang="en-US" sz="2627" spc="5" dirty="0" err="1">
                  <a:solidFill>
                    <a:schemeClr val="bg1"/>
                  </a:solidFill>
                  <a:latin typeface="Cambria Bold"/>
                </a:rPr>
                <a:t>nào</a:t>
              </a:r>
              <a:r>
                <a:rPr lang="en-US" sz="2627" spc="5" dirty="0">
                  <a:solidFill>
                    <a:schemeClr val="bg1"/>
                  </a:solidFill>
                  <a:latin typeface="Cambria Bold"/>
                </a:rPr>
                <a:t> </a:t>
              </a:r>
              <a:r>
                <a:rPr lang="en-US" sz="2627" spc="5" dirty="0" err="1">
                  <a:solidFill>
                    <a:schemeClr val="bg1"/>
                  </a:solidFill>
                  <a:latin typeface="Cambria Bold"/>
                </a:rPr>
                <a:t>là</a:t>
              </a:r>
              <a:r>
                <a:rPr lang="en-US" sz="2627" spc="5" dirty="0">
                  <a:solidFill>
                    <a:schemeClr val="bg1"/>
                  </a:solidFill>
                  <a:latin typeface="Cambria Bold"/>
                </a:rPr>
                <a:t> </a:t>
              </a:r>
              <a:r>
                <a:rPr lang="en-US" sz="2627" spc="5" dirty="0" err="1">
                  <a:solidFill>
                    <a:schemeClr val="bg1"/>
                  </a:solidFill>
                  <a:latin typeface="Cambria Bold"/>
                </a:rPr>
                <a:t>tính</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 </a:t>
              </a:r>
              <a:r>
                <a:rPr lang="en-US" sz="2627" spc="5" dirty="0" err="1">
                  <a:solidFill>
                    <a:schemeClr val="bg1"/>
                  </a:solidFill>
                  <a:latin typeface="Cambria Bold"/>
                </a:rPr>
                <a:t>chỉ</a:t>
              </a:r>
              <a:r>
                <a:rPr lang="en-US" sz="2627" spc="5" dirty="0">
                  <a:solidFill>
                    <a:schemeClr val="bg1"/>
                  </a:solidFill>
                  <a:latin typeface="Cambria Bold"/>
                </a:rPr>
                <a:t> </a:t>
              </a:r>
              <a:r>
                <a:rPr lang="en-US" sz="2627" spc="5" dirty="0" err="1">
                  <a:solidFill>
                    <a:schemeClr val="bg1"/>
                  </a:solidFill>
                  <a:latin typeface="Cambria Bold"/>
                </a:rPr>
                <a:t>đặc</a:t>
              </a:r>
              <a:r>
                <a:rPr lang="en-US" sz="2627" spc="5" dirty="0">
                  <a:solidFill>
                    <a:schemeClr val="bg1"/>
                  </a:solidFill>
                  <a:latin typeface="Cambria Bold"/>
                </a:rPr>
                <a:t> </a:t>
              </a:r>
              <a:r>
                <a:rPr lang="en-US" sz="2627" spc="5" dirty="0" err="1">
                  <a:solidFill>
                    <a:schemeClr val="bg1"/>
                  </a:solidFill>
                  <a:latin typeface="Cambria Bold"/>
                </a:rPr>
                <a:t>điểm</a:t>
              </a:r>
              <a:r>
                <a:rPr lang="en-US" sz="2627" spc="5" dirty="0">
                  <a:solidFill>
                    <a:schemeClr val="bg1"/>
                  </a:solidFill>
                  <a:latin typeface="Cambria Bold"/>
                </a:rPr>
                <a:t> </a:t>
              </a:r>
              <a:r>
                <a:rPr lang="en-US" sz="2627" spc="5" dirty="0" err="1">
                  <a:solidFill>
                    <a:schemeClr val="bg1"/>
                  </a:solidFill>
                  <a:latin typeface="Cambria Bold"/>
                </a:rPr>
                <a:t>của</a:t>
              </a:r>
              <a:r>
                <a:rPr lang="en-US" sz="2627" spc="5" dirty="0">
                  <a:solidFill>
                    <a:schemeClr val="bg1"/>
                  </a:solidFill>
                  <a:latin typeface="Cambria Bold"/>
                </a:rPr>
                <a:t> </a:t>
              </a:r>
              <a:r>
                <a:rPr lang="en-US" sz="2627" spc="5" dirty="0" err="1">
                  <a:solidFill>
                    <a:schemeClr val="bg1"/>
                  </a:solidFill>
                  <a:latin typeface="Cambria Bold"/>
                </a:rPr>
                <a:t>sự</a:t>
              </a:r>
              <a:r>
                <a:rPr lang="en-US" sz="2627" spc="5" dirty="0">
                  <a:solidFill>
                    <a:schemeClr val="bg1"/>
                  </a:solidFill>
                  <a:latin typeface="Cambria Bold"/>
                </a:rPr>
                <a:t> </a:t>
              </a:r>
              <a:r>
                <a:rPr lang="en-US" sz="2627" spc="5" dirty="0" err="1">
                  <a:solidFill>
                    <a:schemeClr val="bg1"/>
                  </a:solidFill>
                  <a:latin typeface="Cambria Bold"/>
                </a:rPr>
                <a:t>vật</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 </a:t>
              </a:r>
              <a:r>
                <a:rPr lang="en-US" sz="2627" spc="5" dirty="0" err="1">
                  <a:solidFill>
                    <a:schemeClr val="bg1"/>
                  </a:solidFill>
                  <a:latin typeface="Cambria Bold"/>
                </a:rPr>
                <a:t>nào</a:t>
              </a:r>
              <a:r>
                <a:rPr lang="en-US" sz="2627" spc="5" dirty="0">
                  <a:solidFill>
                    <a:schemeClr val="bg1"/>
                  </a:solidFill>
                  <a:latin typeface="Cambria Bold"/>
                </a:rPr>
                <a:t> </a:t>
              </a:r>
              <a:r>
                <a:rPr lang="en-US" sz="2627" spc="5" dirty="0" err="1">
                  <a:solidFill>
                    <a:schemeClr val="bg1"/>
                  </a:solidFill>
                  <a:latin typeface="Cambria Bold"/>
                </a:rPr>
                <a:t>là</a:t>
              </a:r>
              <a:r>
                <a:rPr lang="en-US" sz="2627" spc="5" dirty="0">
                  <a:solidFill>
                    <a:schemeClr val="bg1"/>
                  </a:solidFill>
                  <a:latin typeface="Cambria Bold"/>
                </a:rPr>
                <a:t> </a:t>
              </a:r>
              <a:r>
                <a:rPr lang="en-US" sz="2627" spc="5" dirty="0" err="1">
                  <a:solidFill>
                    <a:schemeClr val="bg1"/>
                  </a:solidFill>
                  <a:latin typeface="Cambria Bold"/>
                </a:rPr>
                <a:t>tính</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 </a:t>
              </a:r>
              <a:r>
                <a:rPr lang="en-US" sz="2627" spc="5" dirty="0" err="1">
                  <a:solidFill>
                    <a:schemeClr val="bg1"/>
                  </a:solidFill>
                  <a:latin typeface="Cambria Bold"/>
                </a:rPr>
                <a:t>chỉ</a:t>
              </a:r>
              <a:r>
                <a:rPr lang="en-US" sz="2627" spc="5" dirty="0">
                  <a:solidFill>
                    <a:schemeClr val="bg1"/>
                  </a:solidFill>
                  <a:latin typeface="Cambria Bold"/>
                </a:rPr>
                <a:t> </a:t>
              </a:r>
              <a:r>
                <a:rPr lang="en-US" sz="2627" spc="5" dirty="0" err="1">
                  <a:solidFill>
                    <a:schemeClr val="bg1"/>
                  </a:solidFill>
                  <a:latin typeface="Cambria Bold"/>
                </a:rPr>
                <a:t>đặc</a:t>
              </a:r>
              <a:r>
                <a:rPr lang="en-US" sz="2627" spc="5" dirty="0">
                  <a:solidFill>
                    <a:schemeClr val="bg1"/>
                  </a:solidFill>
                  <a:latin typeface="Cambria Bold"/>
                </a:rPr>
                <a:t> </a:t>
              </a:r>
              <a:r>
                <a:rPr lang="en-US" sz="2627" spc="5" dirty="0" err="1">
                  <a:solidFill>
                    <a:schemeClr val="bg1"/>
                  </a:solidFill>
                  <a:latin typeface="Cambria Bold"/>
                </a:rPr>
                <a:t>điểm</a:t>
              </a:r>
              <a:r>
                <a:rPr lang="en-US" sz="2627" spc="5" dirty="0">
                  <a:solidFill>
                    <a:schemeClr val="bg1"/>
                  </a:solidFill>
                  <a:latin typeface="Cambria Bold"/>
                </a:rPr>
                <a:t> </a:t>
              </a:r>
              <a:r>
                <a:rPr lang="en-US" sz="2627" spc="5" dirty="0" err="1">
                  <a:solidFill>
                    <a:schemeClr val="bg1"/>
                  </a:solidFill>
                  <a:latin typeface="Cambria Bold"/>
                </a:rPr>
                <a:t>của</a:t>
              </a:r>
              <a:r>
                <a:rPr lang="en-US" sz="2627" spc="5" dirty="0">
                  <a:solidFill>
                    <a:schemeClr val="bg1"/>
                  </a:solidFill>
                  <a:latin typeface="Cambria Bold"/>
                </a:rPr>
                <a:t> </a:t>
              </a:r>
              <a:r>
                <a:rPr lang="en-US" sz="2627" spc="5" dirty="0" err="1">
                  <a:solidFill>
                    <a:schemeClr val="bg1"/>
                  </a:solidFill>
                  <a:latin typeface="Cambria Bold"/>
                </a:rPr>
                <a:t>hoạt</a:t>
              </a:r>
              <a:r>
                <a:rPr lang="en-US" sz="2627" spc="5" dirty="0">
                  <a:solidFill>
                    <a:schemeClr val="bg1"/>
                  </a:solidFill>
                  <a:latin typeface="Cambria Bold"/>
                </a:rPr>
                <a:t> </a:t>
              </a:r>
              <a:r>
                <a:rPr lang="en-US" sz="2627" spc="5" dirty="0" err="1">
                  <a:solidFill>
                    <a:schemeClr val="bg1"/>
                  </a:solidFill>
                  <a:latin typeface="Cambria Bold"/>
                </a:rPr>
                <a:t>động</a:t>
              </a:r>
              <a:r>
                <a:rPr lang="en-US" sz="2627" spc="5" dirty="0">
                  <a:solidFill>
                    <a:schemeClr val="bg1"/>
                  </a:solidFill>
                  <a:latin typeface="Cambria Bold"/>
                </a:rPr>
                <a:t>?</a:t>
              </a:r>
            </a:p>
          </p:txBody>
        </p:sp>
      </p:grpSp>
      <p:sp>
        <p:nvSpPr>
          <p:cNvPr id="17" name="TextBox 17"/>
          <p:cNvSpPr txBox="1"/>
          <p:nvPr/>
        </p:nvSpPr>
        <p:spPr>
          <a:xfrm>
            <a:off x="7718009" y="2070398"/>
            <a:ext cx="3303812" cy="738664"/>
          </a:xfrm>
          <a:prstGeom prst="rect">
            <a:avLst/>
          </a:prstGeom>
        </p:spPr>
        <p:txBody>
          <a:bodyPr wrap="square" lIns="0" tIns="0" rIns="0" bIns="0" rtlCol="0" anchor="t">
            <a:spAutoFit/>
          </a:bodyPr>
          <a:lstStyle/>
          <a:p>
            <a:pPr algn="ctr" defTabSz="609630"/>
            <a:r>
              <a:rPr lang="en-US" sz="2400" spc="3" dirty="0" err="1">
                <a:solidFill>
                  <a:srgbClr val="231F20"/>
                </a:solidFill>
                <a:latin typeface="Cambria Bold"/>
              </a:rPr>
              <a:t>Tính</a:t>
            </a:r>
            <a:r>
              <a:rPr lang="en-US" sz="2400" spc="3" dirty="0">
                <a:solidFill>
                  <a:srgbClr val="231F20"/>
                </a:solidFill>
                <a:latin typeface="Cambria Bold"/>
              </a:rPr>
              <a:t> </a:t>
            </a:r>
            <a:r>
              <a:rPr lang="en-US" sz="2400" spc="3" dirty="0" err="1">
                <a:solidFill>
                  <a:srgbClr val="231F20"/>
                </a:solidFill>
                <a:latin typeface="Cambria Bold"/>
              </a:rPr>
              <a:t>từ</a:t>
            </a:r>
            <a:r>
              <a:rPr lang="en-US" sz="2400" spc="3" dirty="0">
                <a:solidFill>
                  <a:srgbClr val="231F20"/>
                </a:solidFill>
                <a:latin typeface="Cambria Bold"/>
              </a:rPr>
              <a:t> </a:t>
            </a:r>
            <a:r>
              <a:rPr lang="en-US" sz="2400" spc="3" dirty="0" err="1">
                <a:solidFill>
                  <a:srgbClr val="231F20"/>
                </a:solidFill>
                <a:latin typeface="Cambria Bold"/>
              </a:rPr>
              <a:t>chỉ</a:t>
            </a:r>
            <a:r>
              <a:rPr lang="en-US" sz="2400" spc="3" dirty="0">
                <a:solidFill>
                  <a:srgbClr val="231F20"/>
                </a:solidFill>
                <a:latin typeface="Cambria Bold"/>
              </a:rPr>
              <a:t> </a:t>
            </a:r>
            <a:r>
              <a:rPr lang="en-US" sz="2400" spc="3" dirty="0" err="1">
                <a:solidFill>
                  <a:srgbClr val="231F20"/>
                </a:solidFill>
                <a:latin typeface="Cambria Bold"/>
              </a:rPr>
              <a:t>đặc</a:t>
            </a:r>
            <a:r>
              <a:rPr lang="en-US" sz="2400" spc="3" dirty="0">
                <a:solidFill>
                  <a:srgbClr val="231F20"/>
                </a:solidFill>
                <a:latin typeface="Cambria Bold"/>
              </a:rPr>
              <a:t> </a:t>
            </a:r>
            <a:r>
              <a:rPr lang="en-US" sz="2400" spc="3" dirty="0" err="1">
                <a:solidFill>
                  <a:srgbClr val="231F20"/>
                </a:solidFill>
                <a:latin typeface="Cambria Bold"/>
              </a:rPr>
              <a:t>điểm</a:t>
            </a:r>
            <a:r>
              <a:rPr lang="en-US" sz="2400" spc="3" dirty="0">
                <a:solidFill>
                  <a:srgbClr val="231F20"/>
                </a:solidFill>
                <a:latin typeface="Cambria Bold"/>
              </a:rPr>
              <a:t> </a:t>
            </a:r>
            <a:r>
              <a:rPr lang="en-US" sz="2400" spc="3" dirty="0" err="1">
                <a:solidFill>
                  <a:srgbClr val="231F20"/>
                </a:solidFill>
                <a:latin typeface="Cambria Bold"/>
              </a:rPr>
              <a:t>của</a:t>
            </a:r>
            <a:r>
              <a:rPr lang="en-US" sz="2400" spc="3" dirty="0">
                <a:solidFill>
                  <a:srgbClr val="231F20"/>
                </a:solidFill>
                <a:latin typeface="Cambria Bold"/>
              </a:rPr>
              <a:t> </a:t>
            </a:r>
            <a:r>
              <a:rPr lang="en-US" sz="2400" spc="3" dirty="0" err="1">
                <a:solidFill>
                  <a:srgbClr val="231F20"/>
                </a:solidFill>
                <a:latin typeface="Cambria Bold"/>
              </a:rPr>
              <a:t>sự</a:t>
            </a:r>
            <a:r>
              <a:rPr lang="en-US" sz="2400" spc="3" dirty="0">
                <a:solidFill>
                  <a:srgbClr val="231F20"/>
                </a:solidFill>
                <a:latin typeface="Cambria Bold"/>
              </a:rPr>
              <a:t> </a:t>
            </a:r>
            <a:r>
              <a:rPr lang="en-US" sz="2400" spc="3" dirty="0" err="1">
                <a:solidFill>
                  <a:srgbClr val="231F20"/>
                </a:solidFill>
                <a:latin typeface="Cambria Bold"/>
              </a:rPr>
              <a:t>vật</a:t>
            </a:r>
            <a:r>
              <a:rPr lang="en-US" sz="2400" spc="3" dirty="0">
                <a:solidFill>
                  <a:srgbClr val="231F20"/>
                </a:solidFill>
                <a:latin typeface="Cambria Bold"/>
              </a:rPr>
              <a:t>: </a:t>
            </a:r>
          </a:p>
        </p:txBody>
      </p:sp>
      <p:grpSp>
        <p:nvGrpSpPr>
          <p:cNvPr id="22" name="Group 21">
            <a:extLst>
              <a:ext uri="{FF2B5EF4-FFF2-40B4-BE49-F238E27FC236}">
                <a16:creationId xmlns:a16="http://schemas.microsoft.com/office/drawing/2014/main" id="{CB917DBE-D090-92F8-DB03-7A1BE0C90FC8}"/>
              </a:ext>
            </a:extLst>
          </p:cNvPr>
          <p:cNvGrpSpPr/>
          <p:nvPr/>
        </p:nvGrpSpPr>
        <p:grpSpPr>
          <a:xfrm>
            <a:off x="7569273" y="2494205"/>
            <a:ext cx="3303811" cy="1466066"/>
            <a:chOff x="7569273" y="2494205"/>
            <a:chExt cx="3303811" cy="1466066"/>
          </a:xfrm>
        </p:grpSpPr>
        <p:sp>
          <p:nvSpPr>
            <p:cNvPr id="13" name="Freeform 13"/>
            <p:cNvSpPr/>
            <p:nvPr/>
          </p:nvSpPr>
          <p:spPr>
            <a:xfrm>
              <a:off x="7569273" y="2494205"/>
              <a:ext cx="3303811" cy="1466066"/>
            </a:xfrm>
            <a:custGeom>
              <a:avLst/>
              <a:gdLst/>
              <a:ahLst/>
              <a:cxnLst/>
              <a:rect l="l" t="t" r="r" b="b"/>
              <a:pathLst>
                <a:path w="4955717" h="2199099">
                  <a:moveTo>
                    <a:pt x="0" y="0"/>
                  </a:moveTo>
                  <a:lnTo>
                    <a:pt x="4955717" y="0"/>
                  </a:lnTo>
                  <a:lnTo>
                    <a:pt x="4955717" y="2199099"/>
                  </a:lnTo>
                  <a:lnTo>
                    <a:pt x="0" y="21990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8166425" y="3116928"/>
              <a:ext cx="2416719" cy="307777"/>
            </a:xfrm>
            <a:prstGeom prst="rect">
              <a:avLst/>
            </a:prstGeom>
          </p:spPr>
          <p:txBody>
            <a:bodyPr lIns="0" tIns="0" rIns="0" bIns="0" rtlCol="0" anchor="t">
              <a:spAutoFit/>
            </a:bodyPr>
            <a:lstStyle/>
            <a:p>
              <a:pPr algn="ctr" defTabSz="609630">
                <a:lnSpc>
                  <a:spcPts val="2363"/>
                </a:lnSpc>
              </a:pPr>
              <a:r>
                <a:rPr lang="en-US" sz="2339" spc="5" dirty="0" err="1">
                  <a:solidFill>
                    <a:srgbClr val="000000"/>
                  </a:solidFill>
                  <a:latin typeface="Cambria Bold"/>
                </a:rPr>
                <a:t>trắng</a:t>
              </a:r>
              <a:endParaRPr lang="en-US" sz="2339" spc="5" dirty="0">
                <a:solidFill>
                  <a:srgbClr val="000000"/>
                </a:solidFill>
                <a:latin typeface="Cambria Bold"/>
              </a:endParaRPr>
            </a:p>
          </p:txBody>
        </p:sp>
      </p:grpSp>
      <p:grpSp>
        <p:nvGrpSpPr>
          <p:cNvPr id="23" name="Group 22">
            <a:extLst>
              <a:ext uri="{FF2B5EF4-FFF2-40B4-BE49-F238E27FC236}">
                <a16:creationId xmlns:a16="http://schemas.microsoft.com/office/drawing/2014/main" id="{622DB0DB-0971-76A4-2990-E8753A0CD017}"/>
              </a:ext>
            </a:extLst>
          </p:cNvPr>
          <p:cNvGrpSpPr/>
          <p:nvPr/>
        </p:nvGrpSpPr>
        <p:grpSpPr>
          <a:xfrm>
            <a:off x="7722879" y="4532445"/>
            <a:ext cx="3303811" cy="1466066"/>
            <a:chOff x="7722879" y="4532445"/>
            <a:chExt cx="3303811" cy="1466066"/>
          </a:xfrm>
        </p:grpSpPr>
        <p:sp>
          <p:nvSpPr>
            <p:cNvPr id="16" name="Freeform 16"/>
            <p:cNvSpPr/>
            <p:nvPr/>
          </p:nvSpPr>
          <p:spPr>
            <a:xfrm>
              <a:off x="7722879" y="4532445"/>
              <a:ext cx="3303811" cy="1466066"/>
            </a:xfrm>
            <a:custGeom>
              <a:avLst/>
              <a:gdLst/>
              <a:ahLst/>
              <a:cxnLst/>
              <a:rect l="l" t="t" r="r" b="b"/>
              <a:pathLst>
                <a:path w="4955717" h="2199099">
                  <a:moveTo>
                    <a:pt x="0" y="0"/>
                  </a:moveTo>
                  <a:lnTo>
                    <a:pt x="4955717" y="0"/>
                  </a:lnTo>
                  <a:lnTo>
                    <a:pt x="4955717" y="2199099"/>
                  </a:lnTo>
                  <a:lnTo>
                    <a:pt x="0" y="21990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20" name="TextBox 20"/>
            <p:cNvSpPr txBox="1"/>
            <p:nvPr/>
          </p:nvSpPr>
          <p:spPr>
            <a:xfrm>
              <a:off x="8236178" y="5119775"/>
              <a:ext cx="2416719" cy="307777"/>
            </a:xfrm>
            <a:prstGeom prst="rect">
              <a:avLst/>
            </a:prstGeom>
          </p:spPr>
          <p:txBody>
            <a:bodyPr lIns="0" tIns="0" rIns="0" bIns="0" rtlCol="0" anchor="t">
              <a:spAutoFit/>
            </a:bodyPr>
            <a:lstStyle/>
            <a:p>
              <a:pPr algn="ctr" defTabSz="609630">
                <a:lnSpc>
                  <a:spcPts val="2363"/>
                </a:lnSpc>
              </a:pPr>
              <a:r>
                <a:rPr lang="en-US" sz="2339" spc="5" dirty="0" err="1">
                  <a:solidFill>
                    <a:srgbClr val="000000"/>
                  </a:solidFill>
                  <a:latin typeface="Cambria Bold"/>
                </a:rPr>
                <a:t>mạnh</a:t>
              </a:r>
              <a:endParaRPr lang="en-US" sz="2339" spc="5" dirty="0">
                <a:solidFill>
                  <a:srgbClr val="000000"/>
                </a:solidFill>
                <a:latin typeface="Cambria Bold"/>
              </a:endParaRPr>
            </a:p>
          </p:txBody>
        </p:sp>
      </p:grpSp>
      <p:sp>
        <p:nvSpPr>
          <p:cNvPr id="18" name="TextBox 18"/>
          <p:cNvSpPr txBox="1"/>
          <p:nvPr/>
        </p:nvSpPr>
        <p:spPr>
          <a:xfrm>
            <a:off x="8131113" y="4076377"/>
            <a:ext cx="2863331" cy="738664"/>
          </a:xfrm>
          <a:prstGeom prst="rect">
            <a:avLst/>
          </a:prstGeom>
        </p:spPr>
        <p:txBody>
          <a:bodyPr wrap="square" lIns="0" tIns="0" rIns="0" bIns="0" rtlCol="0" anchor="t">
            <a:spAutoFit/>
          </a:bodyPr>
          <a:lstStyle/>
          <a:p>
            <a:pPr algn="ctr" defTabSz="609630"/>
            <a:r>
              <a:rPr lang="en-US" sz="2400" spc="3">
                <a:solidFill>
                  <a:srgbClr val="231F20"/>
                </a:solidFill>
                <a:latin typeface="Cambria Bold"/>
              </a:rPr>
              <a:t>Tính từ chỉ đặc điểm của hoạt động:</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248519" y="2691813"/>
            <a:ext cx="2856892" cy="4166187"/>
          </a:xfrm>
          <a:custGeom>
            <a:avLst/>
            <a:gdLst/>
            <a:ahLst/>
            <a:cxnLst/>
            <a:rect l="l" t="t" r="r" b="b"/>
            <a:pathLst>
              <a:path w="4285338" h="6249280">
                <a:moveTo>
                  <a:pt x="0" y="0"/>
                </a:moveTo>
                <a:lnTo>
                  <a:pt x="4285338" y="0"/>
                </a:lnTo>
                <a:lnTo>
                  <a:pt x="4285338" y="6249280"/>
                </a:lnTo>
                <a:lnTo>
                  <a:pt x="0" y="6249280"/>
                </a:lnTo>
                <a:lnTo>
                  <a:pt x="0" y="0"/>
                </a:lnTo>
                <a:close/>
              </a:path>
            </a:pathLst>
          </a:custGeom>
          <a:blipFill>
            <a:blip r:embed="rId3">
              <a:extLst>
                <a:ext uri="{96DAC541-7B7A-43D3-8B79-37D633B846F1}">
                  <asvg:svgBlip xmlns:asvg="http://schemas.microsoft.com/office/drawing/2016/SVG/main" xmlns="" r:embed="rId4"/>
                </a:ext>
              </a:extLst>
            </a:blip>
            <a:stretch>
              <a:fillRect b="-50260"/>
            </a:stretch>
          </a:blipFill>
        </p:spPr>
        <p:txBody>
          <a:bodyPr/>
          <a:lstStyle/>
          <a:p>
            <a:pPr defTabSz="609630"/>
            <a:endParaRPr lang="en-US" sz="1200">
              <a:solidFill>
                <a:prstClr val="black"/>
              </a:solidFill>
              <a:latin typeface="Calibri"/>
            </a:endParaRPr>
          </a:p>
        </p:txBody>
      </p:sp>
      <p:sp>
        <p:nvSpPr>
          <p:cNvPr id="5" name="Freeform 5"/>
          <p:cNvSpPr/>
          <p:nvPr/>
        </p:nvSpPr>
        <p:spPr>
          <a:xfrm>
            <a:off x="774227" y="243347"/>
            <a:ext cx="1181175" cy="1244533"/>
          </a:xfrm>
          <a:custGeom>
            <a:avLst/>
            <a:gdLst/>
            <a:ahLst/>
            <a:cxnLst/>
            <a:rect l="l" t="t" r="r" b="b"/>
            <a:pathLst>
              <a:path w="1771762" h="1866799">
                <a:moveTo>
                  <a:pt x="0" y="0"/>
                </a:moveTo>
                <a:lnTo>
                  <a:pt x="1771761" y="0"/>
                </a:lnTo>
                <a:lnTo>
                  <a:pt x="1771761" y="1866798"/>
                </a:lnTo>
                <a:lnTo>
                  <a:pt x="0" y="1866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62235" y="4774907"/>
            <a:ext cx="2865174" cy="2092794"/>
          </a:xfrm>
          <a:custGeom>
            <a:avLst/>
            <a:gdLst/>
            <a:ahLst/>
            <a:cxnLst/>
            <a:rect l="l" t="t" r="r" b="b"/>
            <a:pathLst>
              <a:path w="4297761" h="3139191">
                <a:moveTo>
                  <a:pt x="0" y="0"/>
                </a:moveTo>
                <a:lnTo>
                  <a:pt x="4297761" y="0"/>
                </a:lnTo>
                <a:lnTo>
                  <a:pt x="4297761" y="3139191"/>
                </a:lnTo>
                <a:lnTo>
                  <a:pt x="0" y="3139191"/>
                </a:lnTo>
                <a:lnTo>
                  <a:pt x="0" y="0"/>
                </a:lnTo>
                <a:close/>
              </a:path>
            </a:pathLst>
          </a:custGeom>
          <a:blipFill>
            <a:blip r:embed="rId7">
              <a:extLst>
                <a:ext uri="{96DAC541-7B7A-43D3-8B79-37D633B846F1}">
                  <asvg:svgBlip xmlns:asvg="http://schemas.microsoft.com/office/drawing/2016/SVG/main" xmlns="" r:embed="rId8"/>
                </a:ext>
              </a:extLst>
            </a:blip>
            <a:stretch>
              <a:fillRect r="-19150" b="-86525"/>
            </a:stretch>
          </a:blipFill>
        </p:spPr>
        <p:txBody>
          <a:bodyPr/>
          <a:lstStyle/>
          <a:p>
            <a:pPr defTabSz="609630"/>
            <a:endParaRPr lang="en-US" sz="1200">
              <a:solidFill>
                <a:prstClr val="black"/>
              </a:solidFill>
              <a:latin typeface="Calibri"/>
            </a:endParaRPr>
          </a:p>
        </p:txBody>
      </p:sp>
      <p:sp>
        <p:nvSpPr>
          <p:cNvPr id="7" name="Freeform 7"/>
          <p:cNvSpPr/>
          <p:nvPr/>
        </p:nvSpPr>
        <p:spPr>
          <a:xfrm rot="-4038955">
            <a:off x="4652554" y="5092577"/>
            <a:ext cx="1112965" cy="1457454"/>
          </a:xfrm>
          <a:custGeom>
            <a:avLst/>
            <a:gdLst/>
            <a:ahLst/>
            <a:cxnLst/>
            <a:rect l="l" t="t" r="r" b="b"/>
            <a:pathLst>
              <a:path w="1669447" h="2186181">
                <a:moveTo>
                  <a:pt x="0" y="0"/>
                </a:moveTo>
                <a:lnTo>
                  <a:pt x="1669448" y="0"/>
                </a:lnTo>
                <a:lnTo>
                  <a:pt x="1669448" y="2186181"/>
                </a:lnTo>
                <a:lnTo>
                  <a:pt x="0" y="21861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12" name="Picture 11">
            <a:extLst>
              <a:ext uri="{FF2B5EF4-FFF2-40B4-BE49-F238E27FC236}">
                <a16:creationId xmlns:a16="http://schemas.microsoft.com/office/drawing/2014/main" id="{56191D3B-4A54-2E75-0E7A-9CC8524AA8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90694" y="3860541"/>
            <a:ext cx="7830890" cy="3007160"/>
          </a:xfrm>
          <a:prstGeom prst="rect">
            <a:avLst/>
          </a:prstGeom>
        </p:spPr>
      </p:pic>
      <p:pic>
        <p:nvPicPr>
          <p:cNvPr id="4" name="Picture 3">
            <a:extLst>
              <a:ext uri="{FF2B5EF4-FFF2-40B4-BE49-F238E27FC236}">
                <a16:creationId xmlns:a16="http://schemas.microsoft.com/office/drawing/2014/main" id="{943E91A5-E203-566B-3F33-582EE19CEBC7}"/>
              </a:ext>
            </a:extLst>
          </p:cNvPr>
          <p:cNvPicPr>
            <a:picLocks noChangeAspect="1"/>
          </p:cNvPicPr>
          <p:nvPr/>
        </p:nvPicPr>
        <p:blipFill>
          <a:blip r:embed="rId12"/>
          <a:stretch>
            <a:fillRect/>
          </a:stretch>
        </p:blipFill>
        <p:spPr>
          <a:xfrm>
            <a:off x="2702811" y="781794"/>
            <a:ext cx="9394750" cy="307874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6" name="Group 15">
            <a:extLst>
              <a:ext uri="{FF2B5EF4-FFF2-40B4-BE49-F238E27FC236}">
                <a16:creationId xmlns:a16="http://schemas.microsoft.com/office/drawing/2014/main" id="{72BAFC31-2963-8D31-0256-D922ADB7B2A1}"/>
              </a:ext>
            </a:extLst>
          </p:cNvPr>
          <p:cNvGrpSpPr/>
          <p:nvPr/>
        </p:nvGrpSpPr>
        <p:grpSpPr>
          <a:xfrm>
            <a:off x="1007420" y="916633"/>
            <a:ext cx="10610127" cy="742260"/>
            <a:chOff x="1224590" y="880110"/>
            <a:chExt cx="10610127" cy="742260"/>
          </a:xfrm>
        </p:grpSpPr>
        <p:grpSp>
          <p:nvGrpSpPr>
            <p:cNvPr id="10" name="Group 10"/>
            <p:cNvGrpSpPr/>
            <p:nvPr/>
          </p:nvGrpSpPr>
          <p:grpSpPr>
            <a:xfrm>
              <a:off x="1224590" y="880110"/>
              <a:ext cx="10610127" cy="742260"/>
              <a:chOff x="0" y="0"/>
              <a:chExt cx="791252" cy="230909"/>
            </a:xfrm>
          </p:grpSpPr>
          <p:sp>
            <p:nvSpPr>
              <p:cNvPr id="11" name="Freeform 11"/>
              <p:cNvSpPr/>
              <p:nvPr/>
            </p:nvSpPr>
            <p:spPr>
              <a:xfrm>
                <a:off x="10160" y="16510"/>
                <a:ext cx="768392" cy="202969"/>
              </a:xfrm>
              <a:custGeom>
                <a:avLst/>
                <a:gdLst/>
                <a:ahLst/>
                <a:cxnLst/>
                <a:rect l="l" t="t" r="r" b="b"/>
                <a:pathLst>
                  <a:path w="768392" h="202969">
                    <a:moveTo>
                      <a:pt x="768392" y="202969"/>
                    </a:moveTo>
                    <a:lnTo>
                      <a:pt x="0" y="195349"/>
                    </a:lnTo>
                    <a:lnTo>
                      <a:pt x="0" y="83622"/>
                    </a:lnTo>
                    <a:lnTo>
                      <a:pt x="17780" y="19050"/>
                    </a:lnTo>
                    <a:lnTo>
                      <a:pt x="380930" y="0"/>
                    </a:lnTo>
                    <a:lnTo>
                      <a:pt x="749342" y="5080"/>
                    </a:lnTo>
                    <a:close/>
                  </a:path>
                </a:pathLst>
              </a:custGeom>
              <a:solidFill>
                <a:srgbClr val="C3113D"/>
              </a:solidFill>
            </p:spPr>
            <p:txBody>
              <a:bodyPr/>
              <a:lstStyle/>
              <a:p>
                <a:pPr defTabSz="609630"/>
                <a:endParaRPr lang="en-US" sz="1200">
                  <a:solidFill>
                    <a:prstClr val="black"/>
                  </a:solidFill>
                  <a:latin typeface="Calibri"/>
                </a:endParaRPr>
              </a:p>
            </p:txBody>
          </p:sp>
          <p:sp>
            <p:nvSpPr>
              <p:cNvPr id="12" name="Freeform 12"/>
              <p:cNvSpPr/>
              <p:nvPr/>
            </p:nvSpPr>
            <p:spPr>
              <a:xfrm>
                <a:off x="-3810" y="0"/>
                <a:ext cx="797602" cy="229639"/>
              </a:xfrm>
              <a:custGeom>
                <a:avLst/>
                <a:gdLst/>
                <a:ahLst/>
                <a:cxnLst/>
                <a:rect l="l" t="t" r="r" b="b"/>
                <a:pathLst>
                  <a:path w="797602" h="229639">
                    <a:moveTo>
                      <a:pt x="763312" y="21590"/>
                    </a:moveTo>
                    <a:cubicBezTo>
                      <a:pt x="764582" y="34290"/>
                      <a:pt x="764582" y="44450"/>
                      <a:pt x="765852" y="54610"/>
                    </a:cubicBezTo>
                    <a:cubicBezTo>
                      <a:pt x="768392" y="65945"/>
                      <a:pt x="769662" y="68257"/>
                      <a:pt x="772202" y="70486"/>
                    </a:cubicBezTo>
                    <a:cubicBezTo>
                      <a:pt x="772202" y="73707"/>
                      <a:pt x="784902" y="137210"/>
                      <a:pt x="791252" y="140430"/>
                    </a:cubicBezTo>
                    <a:cubicBezTo>
                      <a:pt x="797602" y="145302"/>
                      <a:pt x="793792" y="150257"/>
                      <a:pt x="793792" y="155129"/>
                    </a:cubicBezTo>
                    <a:cubicBezTo>
                      <a:pt x="793792" y="159423"/>
                      <a:pt x="795062" y="163387"/>
                      <a:pt x="796332" y="168679"/>
                    </a:cubicBezTo>
                    <a:cubicBezTo>
                      <a:pt x="796332" y="190269"/>
                      <a:pt x="796332" y="204239"/>
                      <a:pt x="796332" y="228369"/>
                    </a:cubicBezTo>
                    <a:cubicBezTo>
                      <a:pt x="773472" y="228369"/>
                      <a:pt x="753152" y="229639"/>
                      <a:pt x="735806" y="228369"/>
                    </a:cubicBezTo>
                    <a:cubicBezTo>
                      <a:pt x="700521" y="223289"/>
                      <a:pt x="664693" y="229639"/>
                      <a:pt x="629408" y="224559"/>
                    </a:cubicBezTo>
                    <a:cubicBezTo>
                      <a:pt x="608238" y="220749"/>
                      <a:pt x="587609" y="223289"/>
                      <a:pt x="566439" y="220749"/>
                    </a:cubicBezTo>
                    <a:cubicBezTo>
                      <a:pt x="556667" y="219479"/>
                      <a:pt x="546896" y="218209"/>
                      <a:pt x="537125" y="216939"/>
                    </a:cubicBezTo>
                    <a:cubicBezTo>
                      <a:pt x="531154" y="216939"/>
                      <a:pt x="525725" y="218209"/>
                      <a:pt x="519754" y="218209"/>
                    </a:cubicBezTo>
                    <a:cubicBezTo>
                      <a:pt x="504554" y="216939"/>
                      <a:pt x="462755" y="218209"/>
                      <a:pt x="447556" y="216939"/>
                    </a:cubicBezTo>
                    <a:cubicBezTo>
                      <a:pt x="436699" y="215669"/>
                      <a:pt x="219561" y="224559"/>
                      <a:pt x="208704" y="223289"/>
                    </a:cubicBezTo>
                    <a:cubicBezTo>
                      <a:pt x="205990" y="223289"/>
                      <a:pt x="202733" y="224559"/>
                      <a:pt x="200019" y="224559"/>
                    </a:cubicBezTo>
                    <a:cubicBezTo>
                      <a:pt x="193505" y="224559"/>
                      <a:pt x="187533" y="225829"/>
                      <a:pt x="181019" y="225829"/>
                    </a:cubicBezTo>
                    <a:cubicBezTo>
                      <a:pt x="164734" y="225829"/>
                      <a:pt x="148991" y="224559"/>
                      <a:pt x="132706" y="223289"/>
                    </a:cubicBezTo>
                    <a:cubicBezTo>
                      <a:pt x="122935" y="222019"/>
                      <a:pt x="113164" y="220749"/>
                      <a:pt x="103935" y="219479"/>
                    </a:cubicBezTo>
                    <a:cubicBezTo>
                      <a:pt x="86564" y="218209"/>
                      <a:pt x="69193" y="216939"/>
                      <a:pt x="48260" y="216939"/>
                    </a:cubicBezTo>
                    <a:cubicBezTo>
                      <a:pt x="38100" y="216939"/>
                      <a:pt x="29210" y="216939"/>
                      <a:pt x="19050" y="215669"/>
                    </a:cubicBezTo>
                    <a:cubicBezTo>
                      <a:pt x="10160" y="214399"/>
                      <a:pt x="5080" y="208049"/>
                      <a:pt x="7620" y="199159"/>
                    </a:cubicBezTo>
                    <a:cubicBezTo>
                      <a:pt x="16510" y="167516"/>
                      <a:pt x="12700" y="165451"/>
                      <a:pt x="11430" y="163304"/>
                    </a:cubicBezTo>
                    <a:cubicBezTo>
                      <a:pt x="10160" y="158928"/>
                      <a:pt x="6350" y="154634"/>
                      <a:pt x="7620" y="150257"/>
                    </a:cubicBezTo>
                    <a:cubicBezTo>
                      <a:pt x="5080" y="144807"/>
                      <a:pt x="0" y="77340"/>
                      <a:pt x="7620" y="71808"/>
                    </a:cubicBezTo>
                    <a:cubicBezTo>
                      <a:pt x="8890" y="70734"/>
                      <a:pt x="7620" y="69578"/>
                      <a:pt x="8890" y="68504"/>
                    </a:cubicBezTo>
                    <a:cubicBezTo>
                      <a:pt x="10160" y="66770"/>
                      <a:pt x="12700" y="64871"/>
                      <a:pt x="13970" y="44450"/>
                    </a:cubicBezTo>
                    <a:cubicBezTo>
                      <a:pt x="13970" y="41910"/>
                      <a:pt x="15240" y="39370"/>
                      <a:pt x="16510" y="38100"/>
                    </a:cubicBezTo>
                    <a:cubicBezTo>
                      <a:pt x="38100" y="35560"/>
                      <a:pt x="55622" y="30480"/>
                      <a:pt x="64308" y="29210"/>
                    </a:cubicBezTo>
                    <a:cubicBezTo>
                      <a:pt x="78964" y="25400"/>
                      <a:pt x="93621" y="22860"/>
                      <a:pt x="108821" y="20320"/>
                    </a:cubicBezTo>
                    <a:cubicBezTo>
                      <a:pt x="119135" y="17780"/>
                      <a:pt x="129449" y="16510"/>
                      <a:pt x="139220" y="13970"/>
                    </a:cubicBezTo>
                    <a:cubicBezTo>
                      <a:pt x="148991" y="11430"/>
                      <a:pt x="159305" y="8890"/>
                      <a:pt x="169077" y="8890"/>
                    </a:cubicBezTo>
                    <a:cubicBezTo>
                      <a:pt x="179934" y="7620"/>
                      <a:pt x="190790" y="10160"/>
                      <a:pt x="201647" y="8890"/>
                    </a:cubicBezTo>
                    <a:cubicBezTo>
                      <a:pt x="215218" y="8890"/>
                      <a:pt x="461127" y="6350"/>
                      <a:pt x="474698" y="5080"/>
                    </a:cubicBezTo>
                    <a:cubicBezTo>
                      <a:pt x="487726" y="3810"/>
                      <a:pt x="500754" y="2540"/>
                      <a:pt x="514326" y="2540"/>
                    </a:cubicBezTo>
                    <a:cubicBezTo>
                      <a:pt x="536582" y="1270"/>
                      <a:pt x="558296" y="0"/>
                      <a:pt x="580553" y="0"/>
                    </a:cubicBezTo>
                    <a:cubicBezTo>
                      <a:pt x="589781" y="0"/>
                      <a:pt x="599552" y="2540"/>
                      <a:pt x="608780" y="2540"/>
                    </a:cubicBezTo>
                    <a:cubicBezTo>
                      <a:pt x="634294" y="3810"/>
                      <a:pt x="660351" y="5080"/>
                      <a:pt x="685864" y="7620"/>
                    </a:cubicBezTo>
                    <a:cubicBezTo>
                      <a:pt x="699435" y="8890"/>
                      <a:pt x="713006" y="12700"/>
                      <a:pt x="726578" y="16510"/>
                    </a:cubicBezTo>
                    <a:cubicBezTo>
                      <a:pt x="729835" y="16510"/>
                      <a:pt x="733092" y="16510"/>
                      <a:pt x="735806" y="16510"/>
                    </a:cubicBezTo>
                    <a:cubicBezTo>
                      <a:pt x="744262" y="17780"/>
                      <a:pt x="753152" y="20320"/>
                      <a:pt x="763312" y="21590"/>
                    </a:cubicBezTo>
                    <a:close/>
                    <a:moveTo>
                      <a:pt x="773472" y="211859"/>
                    </a:moveTo>
                    <a:cubicBezTo>
                      <a:pt x="774742" y="195349"/>
                      <a:pt x="776012" y="182649"/>
                      <a:pt x="776012" y="169949"/>
                    </a:cubicBezTo>
                    <a:cubicBezTo>
                      <a:pt x="774742" y="162974"/>
                      <a:pt x="773472" y="158597"/>
                      <a:pt x="773472" y="153890"/>
                    </a:cubicBezTo>
                    <a:cubicBezTo>
                      <a:pt x="773472" y="151743"/>
                      <a:pt x="776012" y="149596"/>
                      <a:pt x="774742" y="147449"/>
                    </a:cubicBezTo>
                    <a:cubicBezTo>
                      <a:pt x="774742" y="145467"/>
                      <a:pt x="773472" y="143403"/>
                      <a:pt x="772202" y="141421"/>
                    </a:cubicBezTo>
                    <a:cubicBezTo>
                      <a:pt x="767122" y="138366"/>
                      <a:pt x="755692" y="75111"/>
                      <a:pt x="755692" y="72055"/>
                    </a:cubicBezTo>
                    <a:cubicBezTo>
                      <a:pt x="753152" y="69495"/>
                      <a:pt x="750612" y="66853"/>
                      <a:pt x="748072" y="63500"/>
                    </a:cubicBezTo>
                    <a:cubicBezTo>
                      <a:pt x="746802" y="44450"/>
                      <a:pt x="745532" y="43180"/>
                      <a:pt x="734177" y="41910"/>
                    </a:cubicBezTo>
                    <a:cubicBezTo>
                      <a:pt x="732549" y="41910"/>
                      <a:pt x="731463" y="41910"/>
                      <a:pt x="729835" y="40640"/>
                    </a:cubicBezTo>
                    <a:cubicBezTo>
                      <a:pt x="716264" y="36830"/>
                      <a:pt x="702150" y="31750"/>
                      <a:pt x="688579" y="30480"/>
                    </a:cubicBezTo>
                    <a:cubicBezTo>
                      <a:pt x="655465" y="26670"/>
                      <a:pt x="621809" y="25400"/>
                      <a:pt x="588695" y="22860"/>
                    </a:cubicBezTo>
                    <a:cubicBezTo>
                      <a:pt x="583810" y="22860"/>
                      <a:pt x="578381" y="22860"/>
                      <a:pt x="573496" y="22860"/>
                    </a:cubicBezTo>
                    <a:cubicBezTo>
                      <a:pt x="565353" y="22860"/>
                      <a:pt x="557210" y="22860"/>
                      <a:pt x="549610" y="22860"/>
                    </a:cubicBezTo>
                    <a:cubicBezTo>
                      <a:pt x="532239" y="22860"/>
                      <a:pt x="514868" y="22860"/>
                      <a:pt x="498040" y="24130"/>
                    </a:cubicBezTo>
                    <a:cubicBezTo>
                      <a:pt x="483383" y="25400"/>
                      <a:pt x="236389" y="29210"/>
                      <a:pt x="221733" y="29210"/>
                    </a:cubicBezTo>
                    <a:cubicBezTo>
                      <a:pt x="197847" y="29210"/>
                      <a:pt x="173962" y="26670"/>
                      <a:pt x="150077" y="33020"/>
                    </a:cubicBezTo>
                    <a:cubicBezTo>
                      <a:pt x="137592" y="36830"/>
                      <a:pt x="125649" y="36830"/>
                      <a:pt x="113707" y="38100"/>
                    </a:cubicBezTo>
                    <a:cubicBezTo>
                      <a:pt x="93078" y="41910"/>
                      <a:pt x="72450" y="45720"/>
                      <a:pt x="49530" y="50800"/>
                    </a:cubicBezTo>
                    <a:cubicBezTo>
                      <a:pt x="36830" y="50800"/>
                      <a:pt x="34290" y="53340"/>
                      <a:pt x="33020" y="64623"/>
                    </a:cubicBezTo>
                    <a:cubicBezTo>
                      <a:pt x="31750" y="66110"/>
                      <a:pt x="31750" y="67596"/>
                      <a:pt x="30480" y="69083"/>
                    </a:cubicBezTo>
                    <a:cubicBezTo>
                      <a:pt x="29210" y="71560"/>
                      <a:pt x="26670" y="73955"/>
                      <a:pt x="25400" y="76432"/>
                    </a:cubicBezTo>
                    <a:cubicBezTo>
                      <a:pt x="20320" y="79074"/>
                      <a:pt x="26670" y="143651"/>
                      <a:pt x="29210" y="146293"/>
                    </a:cubicBezTo>
                    <a:cubicBezTo>
                      <a:pt x="29210" y="149101"/>
                      <a:pt x="29210" y="151991"/>
                      <a:pt x="30480" y="154799"/>
                    </a:cubicBezTo>
                    <a:cubicBezTo>
                      <a:pt x="30480" y="156863"/>
                      <a:pt x="33020" y="158928"/>
                      <a:pt x="33020" y="160992"/>
                    </a:cubicBezTo>
                    <a:cubicBezTo>
                      <a:pt x="33020" y="163222"/>
                      <a:pt x="33020" y="165451"/>
                      <a:pt x="31750" y="169949"/>
                    </a:cubicBezTo>
                    <a:cubicBezTo>
                      <a:pt x="31750" y="173759"/>
                      <a:pt x="31750" y="176299"/>
                      <a:pt x="31750" y="180109"/>
                    </a:cubicBezTo>
                    <a:cubicBezTo>
                      <a:pt x="31750" y="190269"/>
                      <a:pt x="35560" y="194079"/>
                      <a:pt x="44450" y="194079"/>
                    </a:cubicBezTo>
                    <a:cubicBezTo>
                      <a:pt x="56708" y="194079"/>
                      <a:pt x="64308" y="195349"/>
                      <a:pt x="71365" y="195349"/>
                    </a:cubicBezTo>
                    <a:cubicBezTo>
                      <a:pt x="81679" y="195349"/>
                      <a:pt x="92536" y="192809"/>
                      <a:pt x="102850" y="195349"/>
                    </a:cubicBezTo>
                    <a:cubicBezTo>
                      <a:pt x="119678" y="199159"/>
                      <a:pt x="136506" y="201699"/>
                      <a:pt x="153334" y="200429"/>
                    </a:cubicBezTo>
                    <a:cubicBezTo>
                      <a:pt x="164191" y="199159"/>
                      <a:pt x="174505" y="201699"/>
                      <a:pt x="185362" y="201699"/>
                    </a:cubicBezTo>
                    <a:cubicBezTo>
                      <a:pt x="201104" y="201699"/>
                      <a:pt x="216847" y="200429"/>
                      <a:pt x="232589" y="201699"/>
                    </a:cubicBezTo>
                    <a:cubicBezTo>
                      <a:pt x="255932" y="202969"/>
                      <a:pt x="512154" y="192809"/>
                      <a:pt x="536039" y="195349"/>
                    </a:cubicBezTo>
                    <a:cubicBezTo>
                      <a:pt x="546353" y="196619"/>
                      <a:pt x="556667" y="197889"/>
                      <a:pt x="566439" y="197889"/>
                    </a:cubicBezTo>
                    <a:cubicBezTo>
                      <a:pt x="584352" y="200429"/>
                      <a:pt x="601723" y="196619"/>
                      <a:pt x="619637" y="200429"/>
                    </a:cubicBezTo>
                    <a:cubicBezTo>
                      <a:pt x="634294" y="202969"/>
                      <a:pt x="648951" y="202969"/>
                      <a:pt x="663608" y="205509"/>
                    </a:cubicBezTo>
                    <a:cubicBezTo>
                      <a:pt x="685321" y="209319"/>
                      <a:pt x="707035" y="211859"/>
                      <a:pt x="728749" y="213129"/>
                    </a:cubicBezTo>
                    <a:cubicBezTo>
                      <a:pt x="736892" y="213129"/>
                      <a:pt x="753152" y="211859"/>
                      <a:pt x="773472" y="211859"/>
                    </a:cubicBezTo>
                    <a:close/>
                  </a:path>
                </a:pathLst>
              </a:custGeom>
              <a:solidFill>
                <a:srgbClr val="C3113D"/>
              </a:solidFill>
            </p:spPr>
            <p:txBody>
              <a:bodyPr/>
              <a:lstStyle/>
              <a:p>
                <a:pPr defTabSz="609630"/>
                <a:endParaRPr lang="en-US" sz="1200">
                  <a:solidFill>
                    <a:prstClr val="black"/>
                  </a:solidFill>
                  <a:latin typeface="Calibri"/>
                </a:endParaRPr>
              </a:p>
            </p:txBody>
          </p:sp>
        </p:grpSp>
        <p:sp>
          <p:nvSpPr>
            <p:cNvPr id="14" name="TextBox 14"/>
            <p:cNvSpPr txBox="1"/>
            <p:nvPr/>
          </p:nvSpPr>
          <p:spPr>
            <a:xfrm>
              <a:off x="1397072" y="1114104"/>
              <a:ext cx="10149483" cy="346249"/>
            </a:xfrm>
            <a:prstGeom prst="rect">
              <a:avLst/>
            </a:prstGeom>
          </p:spPr>
          <p:txBody>
            <a:bodyPr wrap="square" lIns="0" tIns="0" rIns="0" bIns="0" rtlCol="0" anchor="t">
              <a:spAutoFit/>
            </a:bodyPr>
            <a:lstStyle/>
            <a:p>
              <a:pPr algn="ctr" defTabSz="609630">
                <a:lnSpc>
                  <a:spcPts val="2653"/>
                </a:lnSpc>
              </a:pPr>
              <a:r>
                <a:rPr lang="en-US" sz="2627" spc="5" dirty="0">
                  <a:solidFill>
                    <a:schemeClr val="bg1"/>
                  </a:solidFill>
                  <a:latin typeface="Cambria Bold"/>
                </a:rPr>
                <a:t>2. </a:t>
              </a:r>
              <a:r>
                <a:rPr lang="en-US" sz="2627" spc="5" dirty="0" err="1">
                  <a:solidFill>
                    <a:schemeClr val="bg1"/>
                  </a:solidFill>
                  <a:latin typeface="Cambria Bold"/>
                </a:rPr>
                <a:t>Đặt</a:t>
              </a:r>
              <a:r>
                <a:rPr lang="en-US" sz="2627" spc="5" dirty="0">
                  <a:solidFill>
                    <a:schemeClr val="bg1"/>
                  </a:solidFill>
                  <a:latin typeface="Cambria Bold"/>
                </a:rPr>
                <a:t> </a:t>
              </a:r>
              <a:r>
                <a:rPr lang="en-US" sz="2627" spc="5" dirty="0" err="1">
                  <a:solidFill>
                    <a:schemeClr val="bg1"/>
                  </a:solidFill>
                  <a:latin typeface="Cambria Bold"/>
                </a:rPr>
                <a:t>câu</a:t>
              </a:r>
              <a:r>
                <a:rPr lang="en-US" sz="2627" spc="5" dirty="0">
                  <a:solidFill>
                    <a:schemeClr val="bg1"/>
                  </a:solidFill>
                  <a:latin typeface="Cambria Bold"/>
                </a:rPr>
                <a:t> </a:t>
              </a:r>
              <a:r>
                <a:rPr lang="en-US" sz="2627" spc="5" dirty="0" err="1">
                  <a:solidFill>
                    <a:schemeClr val="bg1"/>
                  </a:solidFill>
                  <a:latin typeface="Cambria Bold"/>
                </a:rPr>
                <a:t>về</a:t>
              </a:r>
              <a:r>
                <a:rPr lang="en-US" sz="2627" spc="5" dirty="0">
                  <a:solidFill>
                    <a:schemeClr val="bg1"/>
                  </a:solidFill>
                  <a:latin typeface="Cambria Bold"/>
                </a:rPr>
                <a:t> </a:t>
              </a:r>
              <a:r>
                <a:rPr lang="en-US" sz="2627" spc="5" dirty="0" err="1">
                  <a:solidFill>
                    <a:schemeClr val="bg1"/>
                  </a:solidFill>
                  <a:latin typeface="Cambria Bold"/>
                </a:rPr>
                <a:t>một</a:t>
              </a:r>
              <a:r>
                <a:rPr lang="en-US" sz="2627" spc="5" dirty="0">
                  <a:solidFill>
                    <a:schemeClr val="bg1"/>
                  </a:solidFill>
                  <a:latin typeface="Cambria Bold"/>
                </a:rPr>
                <a:t> </a:t>
              </a:r>
              <a:r>
                <a:rPr lang="en-US" sz="2627" spc="5" dirty="0" err="1">
                  <a:solidFill>
                    <a:schemeClr val="bg1"/>
                  </a:solidFill>
                  <a:latin typeface="Cambria Bold"/>
                </a:rPr>
                <a:t>nhân</a:t>
              </a:r>
              <a:r>
                <a:rPr lang="en-US" sz="2627" spc="5" dirty="0">
                  <a:solidFill>
                    <a:schemeClr val="bg1"/>
                  </a:solidFill>
                  <a:latin typeface="Cambria Bold"/>
                </a:rPr>
                <a:t> </a:t>
              </a:r>
              <a:r>
                <a:rPr lang="en-US" sz="2627" spc="5" dirty="0" err="1">
                  <a:solidFill>
                    <a:schemeClr val="bg1"/>
                  </a:solidFill>
                  <a:latin typeface="Cambria Bold"/>
                </a:rPr>
                <a:t>vật</a:t>
              </a:r>
              <a:r>
                <a:rPr lang="en-US" sz="2627" spc="5" dirty="0">
                  <a:solidFill>
                    <a:schemeClr val="bg1"/>
                  </a:solidFill>
                  <a:latin typeface="Cambria Bold"/>
                </a:rPr>
                <a:t> </a:t>
              </a:r>
              <a:r>
                <a:rPr lang="en-US" sz="2627" spc="5" dirty="0" err="1">
                  <a:solidFill>
                    <a:schemeClr val="bg1"/>
                  </a:solidFill>
                  <a:latin typeface="Cambria Bold"/>
                </a:rPr>
                <a:t>trong</a:t>
              </a:r>
              <a:r>
                <a:rPr lang="en-US" sz="2627" spc="5" dirty="0">
                  <a:solidFill>
                    <a:schemeClr val="bg1"/>
                  </a:solidFill>
                  <a:latin typeface="Cambria Bold"/>
                </a:rPr>
                <a:t> </a:t>
              </a:r>
              <a:r>
                <a:rPr lang="en-US" sz="2627" spc="5" dirty="0" err="1">
                  <a:solidFill>
                    <a:schemeClr val="bg1"/>
                  </a:solidFill>
                  <a:latin typeface="Cambria Bold"/>
                </a:rPr>
                <a:t>bài</a:t>
              </a:r>
              <a:r>
                <a:rPr lang="en-US" sz="2627" spc="5" dirty="0">
                  <a:solidFill>
                    <a:schemeClr val="bg1"/>
                  </a:solidFill>
                  <a:latin typeface="Cambria Bold"/>
                </a:rPr>
                <a:t> </a:t>
              </a:r>
              <a:r>
                <a:rPr lang="en-US" sz="2627" spc="5" dirty="0" err="1">
                  <a:solidFill>
                    <a:schemeClr val="bg1"/>
                  </a:solidFill>
                  <a:latin typeface="Cambria Bold"/>
                </a:rPr>
                <a:t>đọc</a:t>
              </a:r>
              <a:r>
                <a:rPr lang="en-US" sz="2627" spc="5" dirty="0">
                  <a:solidFill>
                    <a:schemeClr val="bg1"/>
                  </a:solidFill>
                  <a:latin typeface="Cambria Bold"/>
                </a:rPr>
                <a:t>, </a:t>
              </a:r>
              <a:r>
                <a:rPr lang="en-US" sz="2627" spc="5" dirty="0" err="1">
                  <a:solidFill>
                    <a:schemeClr val="bg1"/>
                  </a:solidFill>
                  <a:latin typeface="Cambria Bold"/>
                </a:rPr>
                <a:t>trong</a:t>
              </a:r>
              <a:r>
                <a:rPr lang="en-US" sz="2627" spc="5" dirty="0">
                  <a:solidFill>
                    <a:schemeClr val="bg1"/>
                  </a:solidFill>
                  <a:latin typeface="Cambria Bold"/>
                </a:rPr>
                <a:t> </a:t>
              </a:r>
              <a:r>
                <a:rPr lang="en-US" sz="2627" spc="5" dirty="0" err="1">
                  <a:solidFill>
                    <a:schemeClr val="bg1"/>
                  </a:solidFill>
                  <a:latin typeface="Cambria Bold"/>
                </a:rPr>
                <a:t>đó</a:t>
              </a:r>
              <a:r>
                <a:rPr lang="en-US" sz="2627" spc="5" dirty="0">
                  <a:solidFill>
                    <a:schemeClr val="bg1"/>
                  </a:solidFill>
                  <a:latin typeface="Cambria Bold"/>
                </a:rPr>
                <a:t> </a:t>
              </a:r>
              <a:r>
                <a:rPr lang="en-US" sz="2627" spc="5" dirty="0" err="1">
                  <a:solidFill>
                    <a:schemeClr val="bg1"/>
                  </a:solidFill>
                  <a:latin typeface="Cambria Bold"/>
                </a:rPr>
                <a:t>có</a:t>
              </a:r>
              <a:r>
                <a:rPr lang="en-US" sz="2627" spc="5" dirty="0">
                  <a:solidFill>
                    <a:schemeClr val="bg1"/>
                  </a:solidFill>
                  <a:latin typeface="Cambria Bold"/>
                </a:rPr>
                <a:t> </a:t>
              </a:r>
              <a:r>
                <a:rPr lang="en-US" sz="2627" spc="5" dirty="0" err="1">
                  <a:solidFill>
                    <a:schemeClr val="bg1"/>
                  </a:solidFill>
                  <a:latin typeface="Cambria Bold"/>
                </a:rPr>
                <a:t>dùng</a:t>
              </a:r>
              <a:r>
                <a:rPr lang="en-US" sz="2627" spc="5" dirty="0">
                  <a:solidFill>
                    <a:schemeClr val="bg1"/>
                  </a:solidFill>
                  <a:latin typeface="Cambria Bold"/>
                </a:rPr>
                <a:t> </a:t>
              </a:r>
              <a:r>
                <a:rPr lang="en-US" sz="2627" spc="5" dirty="0" err="1">
                  <a:solidFill>
                    <a:schemeClr val="bg1"/>
                  </a:solidFill>
                  <a:latin typeface="Cambria Bold"/>
                </a:rPr>
                <a:t>tính</a:t>
              </a:r>
              <a:r>
                <a:rPr lang="en-US" sz="2627" spc="5" dirty="0">
                  <a:solidFill>
                    <a:schemeClr val="bg1"/>
                  </a:solidFill>
                  <a:latin typeface="Cambria Bold"/>
                </a:rPr>
                <a:t> </a:t>
              </a:r>
              <a:r>
                <a:rPr lang="en-US" sz="2627" spc="5" dirty="0" err="1">
                  <a:solidFill>
                    <a:schemeClr val="bg1"/>
                  </a:solidFill>
                  <a:latin typeface="Cambria Bold"/>
                </a:rPr>
                <a:t>từ</a:t>
              </a:r>
              <a:r>
                <a:rPr lang="en-US" sz="2627" spc="5" dirty="0">
                  <a:solidFill>
                    <a:schemeClr val="bg1"/>
                  </a:solidFill>
                  <a:latin typeface="Cambria Bold"/>
                </a:rPr>
                <a:t>.</a:t>
              </a:r>
            </a:p>
          </p:txBody>
        </p:sp>
      </p:grpSp>
      <p:sp>
        <p:nvSpPr>
          <p:cNvPr id="15" name="Freeform 15"/>
          <p:cNvSpPr/>
          <p:nvPr/>
        </p:nvSpPr>
        <p:spPr>
          <a:xfrm rot="6000">
            <a:off x="5787286" y="1742973"/>
            <a:ext cx="6219235" cy="4793195"/>
          </a:xfrm>
          <a:custGeom>
            <a:avLst/>
            <a:gdLst/>
            <a:ahLst/>
            <a:cxnLst/>
            <a:rect l="l" t="t" r="r" b="b"/>
            <a:pathLst>
              <a:path w="9328852" h="7189793">
                <a:moveTo>
                  <a:pt x="0" y="16260"/>
                </a:moveTo>
                <a:lnTo>
                  <a:pt x="9316332" y="0"/>
                </a:lnTo>
                <a:lnTo>
                  <a:pt x="9328852" y="7173533"/>
                </a:lnTo>
                <a:lnTo>
                  <a:pt x="12520" y="7189793"/>
                </a:lnTo>
                <a:lnTo>
                  <a:pt x="0" y="16260"/>
                </a:lnTo>
                <a:close/>
              </a:path>
            </a:pathLst>
          </a:custGeom>
          <a:blipFill>
            <a:blip r:embed="rId6"/>
            <a:stretch>
              <a:fillRect l="-6799" t="-1062" r="-15535" b="-34"/>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493070" y="2903910"/>
            <a:ext cx="6479229" cy="1337802"/>
          </a:xfrm>
          <a:prstGeom prst="rect">
            <a:avLst/>
          </a:prstGeom>
        </p:spPr>
        <p:txBody>
          <a:bodyPr wrap="square" lIns="0" tIns="0" rIns="0" bIns="0" rtlCol="0" anchor="t">
            <a:spAutoFit/>
          </a:bodyPr>
          <a:lstStyle/>
          <a:p>
            <a:pPr algn="just" defTabSz="609630">
              <a:lnSpc>
                <a:spcPts val="5502"/>
              </a:lnSpc>
            </a:pPr>
            <a:r>
              <a:rPr lang="en-US" sz="3550" spc="7" dirty="0">
                <a:solidFill>
                  <a:srgbClr val="000000"/>
                </a:solidFill>
                <a:latin typeface="Cambria Bold"/>
              </a:rPr>
              <a:t>Minh </a:t>
            </a:r>
            <a:r>
              <a:rPr lang="en-US" sz="3550" spc="7" dirty="0" err="1">
                <a:solidFill>
                  <a:srgbClr val="000000"/>
                </a:solidFill>
                <a:latin typeface="Cambria Bold"/>
              </a:rPr>
              <a:t>là</a:t>
            </a:r>
            <a:r>
              <a:rPr lang="en-US" sz="3550" spc="7" dirty="0">
                <a:solidFill>
                  <a:srgbClr val="000000"/>
                </a:solidFill>
                <a:latin typeface="Cambria Bold"/>
              </a:rPr>
              <a:t> </a:t>
            </a:r>
            <a:r>
              <a:rPr lang="en-US" sz="3550" spc="7" dirty="0" err="1">
                <a:solidFill>
                  <a:srgbClr val="000000"/>
                </a:solidFill>
                <a:latin typeface="Cambria Bold"/>
              </a:rPr>
              <a:t>một</a:t>
            </a:r>
            <a:r>
              <a:rPr lang="en-US" sz="3550" spc="7" dirty="0">
                <a:solidFill>
                  <a:srgbClr val="000000"/>
                </a:solidFill>
                <a:latin typeface="Cambria Bold"/>
              </a:rPr>
              <a:t> </a:t>
            </a:r>
            <a:r>
              <a:rPr lang="en-US" sz="3550" spc="7" dirty="0" err="1">
                <a:solidFill>
                  <a:srgbClr val="000000"/>
                </a:solidFill>
                <a:latin typeface="Cambria Bold"/>
              </a:rPr>
              <a:t>người</a:t>
            </a:r>
            <a:r>
              <a:rPr lang="en-US" sz="3550" spc="7" dirty="0">
                <a:solidFill>
                  <a:srgbClr val="000000"/>
                </a:solidFill>
                <a:latin typeface="Cambria Bold"/>
              </a:rPr>
              <a:t> </a:t>
            </a:r>
            <a:r>
              <a:rPr lang="en-US" sz="3550" spc="7" dirty="0" err="1">
                <a:solidFill>
                  <a:srgbClr val="000000"/>
                </a:solidFill>
                <a:latin typeface="Cambria Bold"/>
              </a:rPr>
              <a:t>bạn</a:t>
            </a:r>
            <a:r>
              <a:rPr lang="en-US" sz="3550" spc="7" dirty="0">
                <a:solidFill>
                  <a:srgbClr val="000000"/>
                </a:solidFill>
                <a:latin typeface="Cambria Bold"/>
              </a:rPr>
              <a:t> </a:t>
            </a:r>
            <a:r>
              <a:rPr lang="en-US" sz="3550" spc="7" dirty="0" err="1">
                <a:solidFill>
                  <a:srgbClr val="000000"/>
                </a:solidFill>
                <a:latin typeface="Cambria Bold"/>
              </a:rPr>
              <a:t>rất</a:t>
            </a:r>
            <a:r>
              <a:rPr lang="en-US" sz="3550" spc="7" dirty="0">
                <a:solidFill>
                  <a:srgbClr val="000000"/>
                </a:solidFill>
                <a:latin typeface="Cambria Bold"/>
              </a:rPr>
              <a:t> </a:t>
            </a:r>
            <a:r>
              <a:rPr lang="en-US" sz="3550" spc="7" dirty="0" err="1">
                <a:solidFill>
                  <a:srgbClr val="000000"/>
                </a:solidFill>
                <a:latin typeface="Cambria Bold"/>
              </a:rPr>
              <a:t>tốt</a:t>
            </a:r>
            <a:r>
              <a:rPr lang="en-US" sz="3550" spc="7" dirty="0">
                <a:solidFill>
                  <a:srgbClr val="000000"/>
                </a:solidFill>
                <a:latin typeface="Cambria Bold"/>
              </a:rPr>
              <a:t>.</a:t>
            </a:r>
          </a:p>
          <a:p>
            <a:pPr algn="just" defTabSz="609630">
              <a:lnSpc>
                <a:spcPts val="5502"/>
              </a:lnSpc>
            </a:pPr>
            <a:r>
              <a:rPr lang="en-US" sz="3550" spc="7" dirty="0" err="1">
                <a:solidFill>
                  <a:srgbClr val="000000"/>
                </a:solidFill>
                <a:latin typeface="Cambria"/>
              </a:rPr>
              <a:t>Tính</a:t>
            </a:r>
            <a:r>
              <a:rPr lang="en-US" sz="3550" spc="7" dirty="0">
                <a:solidFill>
                  <a:srgbClr val="000000"/>
                </a:solidFill>
                <a:latin typeface="Cambria"/>
              </a:rPr>
              <a:t> </a:t>
            </a:r>
            <a:r>
              <a:rPr lang="en-US" sz="3550" spc="7" dirty="0" err="1">
                <a:solidFill>
                  <a:srgbClr val="000000"/>
                </a:solidFill>
                <a:latin typeface="Cambria"/>
              </a:rPr>
              <a:t>từ</a:t>
            </a:r>
            <a:r>
              <a:rPr lang="en-US" sz="3550" spc="7" dirty="0">
                <a:solidFill>
                  <a:srgbClr val="000000"/>
                </a:solidFill>
                <a:latin typeface="Cambria"/>
              </a:rPr>
              <a:t>: </a:t>
            </a:r>
            <a:r>
              <a:rPr lang="en-US" sz="3550" spc="7" dirty="0" err="1">
                <a:solidFill>
                  <a:srgbClr val="000000"/>
                </a:solidFill>
                <a:latin typeface="Cambria Bold"/>
              </a:rPr>
              <a:t>tốt</a:t>
            </a:r>
            <a:endParaRPr lang="en-US" sz="3550" spc="7" dirty="0">
              <a:solidFill>
                <a:srgbClr val="000000"/>
              </a:solidFill>
              <a:latin typeface="Cambria Bo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sp>
        <p:nvSpPr>
          <p:cNvPr id="4" name="Freeform 4"/>
          <p:cNvSpPr/>
          <p:nvPr/>
        </p:nvSpPr>
        <p:spPr>
          <a:xfrm>
            <a:off x="371395" y="2769158"/>
            <a:ext cx="4886573" cy="4088842"/>
          </a:xfrm>
          <a:custGeom>
            <a:avLst/>
            <a:gdLst/>
            <a:ahLst/>
            <a:cxnLst/>
            <a:rect l="l" t="t" r="r" b="b"/>
            <a:pathLst>
              <a:path w="7329859" h="6133263">
                <a:moveTo>
                  <a:pt x="0" y="0"/>
                </a:moveTo>
                <a:lnTo>
                  <a:pt x="7329859" y="0"/>
                </a:lnTo>
                <a:lnTo>
                  <a:pt x="7329859" y="6133263"/>
                </a:lnTo>
                <a:lnTo>
                  <a:pt x="0" y="6133263"/>
                </a:lnTo>
                <a:lnTo>
                  <a:pt x="0" y="0"/>
                </a:lnTo>
                <a:close/>
              </a:path>
            </a:pathLst>
          </a:custGeom>
          <a:blipFill>
            <a:blip r:embed="rId4">
              <a:extLst>
                <a:ext uri="{96DAC541-7B7A-43D3-8B79-37D633B846F1}">
                  <asvg:svgBlip xmlns:asvg="http://schemas.microsoft.com/office/drawing/2016/SVG/main" xmlns="" r:embed="rId5"/>
                </a:ext>
              </a:extLst>
            </a:blip>
            <a:stretch>
              <a:fillRect l="-7871" b="-35832"/>
            </a:stretch>
          </a:blipFill>
        </p:spPr>
        <p:txBody>
          <a:bodyPr/>
          <a:lstStyle/>
          <a:p>
            <a:pPr defTabSz="609630"/>
            <a:endParaRPr lang="en-US" sz="1200">
              <a:solidFill>
                <a:prstClr val="black"/>
              </a:solidFill>
              <a:latin typeface="Calibri"/>
            </a:endParaRPr>
          </a:p>
        </p:txBody>
      </p:sp>
      <p:sp>
        <p:nvSpPr>
          <p:cNvPr id="5" name="Freeform 5"/>
          <p:cNvSpPr/>
          <p:nvPr/>
        </p:nvSpPr>
        <p:spPr>
          <a:xfrm>
            <a:off x="6603768" y="0"/>
            <a:ext cx="5528831" cy="5732512"/>
          </a:xfrm>
          <a:custGeom>
            <a:avLst/>
            <a:gdLst/>
            <a:ahLst/>
            <a:cxnLst/>
            <a:rect l="l" t="t" r="r" b="b"/>
            <a:pathLst>
              <a:path w="8293246" h="8598768">
                <a:moveTo>
                  <a:pt x="0" y="0"/>
                </a:moveTo>
                <a:lnTo>
                  <a:pt x="8293246" y="0"/>
                </a:lnTo>
                <a:lnTo>
                  <a:pt x="8293246" y="8598768"/>
                </a:lnTo>
                <a:lnTo>
                  <a:pt x="0" y="8598768"/>
                </a:lnTo>
                <a:lnTo>
                  <a:pt x="0" y="0"/>
                </a:lnTo>
                <a:close/>
              </a:path>
            </a:pathLst>
          </a:custGeom>
          <a:blipFill>
            <a:blip r:embed="rId6">
              <a:extLst>
                <a:ext uri="{96DAC541-7B7A-43D3-8B79-37D633B846F1}">
                  <asvg:svgBlip xmlns:asvg="http://schemas.microsoft.com/office/drawing/2016/SVG/main" xmlns="" r:embed="rId7"/>
                </a:ext>
              </a:extLst>
            </a:blip>
            <a:stretch>
              <a:fillRect b="-20013"/>
            </a:stretch>
          </a:blipFill>
        </p:spPr>
        <p:txBody>
          <a:bodyPr/>
          <a:lstStyle/>
          <a:p>
            <a:pPr defTabSz="609630"/>
            <a:endParaRPr lang="en-US" sz="1200">
              <a:solidFill>
                <a:prstClr val="black"/>
              </a:solidFill>
              <a:latin typeface="Calibri"/>
            </a:endParaRPr>
          </a:p>
        </p:txBody>
      </p:sp>
      <p:sp>
        <p:nvSpPr>
          <p:cNvPr id="6" name="Freeform 6"/>
          <p:cNvSpPr/>
          <p:nvPr/>
        </p:nvSpPr>
        <p:spPr>
          <a:xfrm>
            <a:off x="8224218" y="4813579"/>
            <a:ext cx="2291401" cy="2237241"/>
          </a:xfrm>
          <a:custGeom>
            <a:avLst/>
            <a:gdLst/>
            <a:ahLst/>
            <a:cxnLst/>
            <a:rect l="l" t="t" r="r" b="b"/>
            <a:pathLst>
              <a:path w="3437102" h="3355862">
                <a:moveTo>
                  <a:pt x="0" y="0"/>
                </a:moveTo>
                <a:lnTo>
                  <a:pt x="3437103" y="0"/>
                </a:lnTo>
                <a:lnTo>
                  <a:pt x="3437103" y="3355862"/>
                </a:lnTo>
                <a:lnTo>
                  <a:pt x="0" y="33558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7" name="TextBox 7"/>
          <p:cNvSpPr txBox="1"/>
          <p:nvPr/>
        </p:nvSpPr>
        <p:spPr>
          <a:xfrm>
            <a:off x="7201642" y="850740"/>
            <a:ext cx="3140297" cy="346249"/>
          </a:xfrm>
          <a:prstGeom prst="rect">
            <a:avLst/>
          </a:prstGeom>
        </p:spPr>
        <p:txBody>
          <a:bodyPr lIns="0" tIns="0" rIns="0" bIns="0" rtlCol="0" anchor="t">
            <a:spAutoFit/>
          </a:bodyPr>
          <a:lstStyle/>
          <a:p>
            <a:pPr algn="ctr" defTabSz="609630">
              <a:lnSpc>
                <a:spcPts val="2653"/>
              </a:lnSpc>
            </a:pPr>
            <a:r>
              <a:rPr lang="en-US" sz="2627" spc="5" dirty="0">
                <a:solidFill>
                  <a:srgbClr val="FFFFFF"/>
                </a:solidFill>
                <a:latin typeface="Cambria Bold"/>
              </a:rPr>
              <a:t>Chia </a:t>
            </a:r>
            <a:r>
              <a:rPr lang="en-US" sz="2627" spc="5" dirty="0" err="1">
                <a:solidFill>
                  <a:srgbClr val="FFFFFF"/>
                </a:solidFill>
                <a:latin typeface="Cambria Bold"/>
              </a:rPr>
              <a:t>sẻ</a:t>
            </a:r>
            <a:r>
              <a:rPr lang="en-US" sz="2627" spc="5" dirty="0">
                <a:solidFill>
                  <a:srgbClr val="FFFFFF"/>
                </a:solidFill>
                <a:latin typeface="Cambria Bold"/>
              </a:rPr>
              <a:t> </a:t>
            </a:r>
            <a:r>
              <a:rPr lang="en-US" sz="2627" spc="5" dirty="0" err="1">
                <a:solidFill>
                  <a:srgbClr val="FFFFFF"/>
                </a:solidFill>
                <a:latin typeface="Cambria Bold"/>
              </a:rPr>
              <a:t>bài</a:t>
            </a:r>
            <a:r>
              <a:rPr lang="en-US" sz="2627" spc="5" dirty="0">
                <a:solidFill>
                  <a:srgbClr val="FFFFFF"/>
                </a:solidFill>
                <a:latin typeface="Cambria Bold"/>
              </a:rPr>
              <a:t> </a:t>
            </a:r>
            <a:r>
              <a:rPr lang="en-US" sz="2627" spc="5" dirty="0" err="1">
                <a:solidFill>
                  <a:srgbClr val="FFFFFF"/>
                </a:solidFill>
                <a:latin typeface="Cambria Bold"/>
              </a:rPr>
              <a:t>học</a:t>
            </a:r>
            <a:endParaRPr lang="en-US" sz="2627" spc="5" dirty="0">
              <a:solidFill>
                <a:srgbClr val="FFFFFF"/>
              </a:solidFill>
              <a:latin typeface="Cambria Bold"/>
            </a:endParaRPr>
          </a:p>
        </p:txBody>
      </p:sp>
      <p:sp>
        <p:nvSpPr>
          <p:cNvPr id="8" name="TextBox 8"/>
          <p:cNvSpPr txBox="1"/>
          <p:nvPr/>
        </p:nvSpPr>
        <p:spPr>
          <a:xfrm>
            <a:off x="8224218" y="2077114"/>
            <a:ext cx="3140297" cy="692497"/>
          </a:xfrm>
          <a:prstGeom prst="rect">
            <a:avLst/>
          </a:prstGeom>
        </p:spPr>
        <p:txBody>
          <a:bodyPr lIns="0" tIns="0" rIns="0" bIns="0" rtlCol="0" anchor="t">
            <a:spAutoFit/>
          </a:bodyPr>
          <a:lstStyle/>
          <a:p>
            <a:pPr algn="ctr" defTabSz="609630">
              <a:lnSpc>
                <a:spcPts val="2653"/>
              </a:lnSpc>
            </a:pPr>
            <a:r>
              <a:rPr lang="en-US" sz="2627" spc="5">
                <a:solidFill>
                  <a:srgbClr val="FFFFFF"/>
                </a:solidFill>
                <a:latin typeface="Cambria Bold"/>
              </a:rPr>
              <a:t>Chia sẻ thông điệp bài đọc</a:t>
            </a:r>
          </a:p>
        </p:txBody>
      </p:sp>
      <p:sp>
        <p:nvSpPr>
          <p:cNvPr id="9" name="TextBox 9"/>
          <p:cNvSpPr txBox="1"/>
          <p:nvPr/>
        </p:nvSpPr>
        <p:spPr>
          <a:xfrm>
            <a:off x="7303961" y="3548213"/>
            <a:ext cx="3140297" cy="346249"/>
          </a:xfrm>
          <a:prstGeom prst="rect">
            <a:avLst/>
          </a:prstGeom>
        </p:spPr>
        <p:txBody>
          <a:bodyPr lIns="0" tIns="0" rIns="0" bIns="0" rtlCol="0" anchor="t">
            <a:spAutoFit/>
          </a:bodyPr>
          <a:lstStyle/>
          <a:p>
            <a:pPr algn="ctr" defTabSz="609630">
              <a:lnSpc>
                <a:spcPts val="2653"/>
              </a:lnSpc>
            </a:pPr>
            <a:r>
              <a:rPr lang="en-US" sz="2627" spc="5">
                <a:solidFill>
                  <a:srgbClr val="FFFFFF"/>
                </a:solidFill>
                <a:latin typeface="Cambria Bold"/>
              </a:rPr>
              <a:t>Chuẩn bị bài mới</a:t>
            </a:r>
          </a:p>
        </p:txBody>
      </p:sp>
      <p:pic>
        <p:nvPicPr>
          <p:cNvPr id="13" name="Picture 12">
            <a:extLst>
              <a:ext uri="{FF2B5EF4-FFF2-40B4-BE49-F238E27FC236}">
                <a16:creationId xmlns:a16="http://schemas.microsoft.com/office/drawing/2014/main" id="{3AAB7245-3F22-CCBF-B3BD-CCE53F32A4B1}"/>
              </a:ext>
            </a:extLst>
          </p:cNvPr>
          <p:cNvPicPr>
            <a:picLocks noChangeAspect="1"/>
          </p:cNvPicPr>
          <p:nvPr/>
        </p:nvPicPr>
        <p:blipFill>
          <a:blip r:embed="rId10"/>
          <a:stretch>
            <a:fillRect/>
          </a:stretch>
        </p:blipFill>
        <p:spPr>
          <a:xfrm>
            <a:off x="534579" y="629277"/>
            <a:ext cx="4560203" cy="213988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5400000">
            <a:off x="4986340" y="-1353620"/>
            <a:ext cx="5242576" cy="9168743"/>
          </a:xfrm>
          <a:custGeom>
            <a:avLst/>
            <a:gdLst/>
            <a:ahLst/>
            <a:cxnLst/>
            <a:rect l="l" t="t" r="r" b="b"/>
            <a:pathLst>
              <a:path w="8841151" h="13753114">
                <a:moveTo>
                  <a:pt x="0" y="0"/>
                </a:moveTo>
                <a:lnTo>
                  <a:pt x="8841150" y="0"/>
                </a:lnTo>
                <a:lnTo>
                  <a:pt x="8841150" y="13753114"/>
                </a:lnTo>
                <a:lnTo>
                  <a:pt x="0" y="13753114"/>
                </a:lnTo>
                <a:lnTo>
                  <a:pt x="0" y="0"/>
                </a:lnTo>
                <a:close/>
              </a:path>
            </a:pathLst>
          </a:custGeom>
          <a:blipFill>
            <a:blip r:embed="rId3">
              <a:extLst>
                <a:ext uri="{96DAC541-7B7A-43D3-8B79-37D633B846F1}">
                  <asvg:svgBlip xmlns:asvg="http://schemas.microsoft.com/office/drawing/2016/SVG/main" xmlns="" r:embed="rId4"/>
                </a:ext>
              </a:extLst>
            </a:blip>
            <a:stretch>
              <a:fillRect t="-2838" r="-19116" b="-115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1107990" y="0"/>
            <a:ext cx="919274" cy="1696647"/>
          </a:xfrm>
          <a:custGeom>
            <a:avLst/>
            <a:gdLst/>
            <a:ahLst/>
            <a:cxnLst/>
            <a:rect l="l" t="t" r="r" b="b"/>
            <a:pathLst>
              <a:path w="1378911" h="2544970">
                <a:moveTo>
                  <a:pt x="0" y="0"/>
                </a:moveTo>
                <a:lnTo>
                  <a:pt x="1378911" y="0"/>
                </a:lnTo>
                <a:lnTo>
                  <a:pt x="1378911" y="2544970"/>
                </a:lnTo>
                <a:lnTo>
                  <a:pt x="0" y="25449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136537">
            <a:off x="4249961" y="249190"/>
            <a:ext cx="977440" cy="927679"/>
          </a:xfrm>
          <a:custGeom>
            <a:avLst/>
            <a:gdLst/>
            <a:ahLst/>
            <a:cxnLst/>
            <a:rect l="l" t="t" r="r" b="b"/>
            <a:pathLst>
              <a:path w="1466160" h="1391519">
                <a:moveTo>
                  <a:pt x="0" y="0"/>
                </a:moveTo>
                <a:lnTo>
                  <a:pt x="1466160" y="0"/>
                </a:lnTo>
                <a:lnTo>
                  <a:pt x="1466160" y="1391519"/>
                </a:lnTo>
                <a:lnTo>
                  <a:pt x="0" y="139151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72269428-CD4D-0FA1-18D0-F77AB181FEFA}"/>
              </a:ext>
            </a:extLst>
          </p:cNvPr>
          <p:cNvSpPr/>
          <p:nvPr/>
        </p:nvSpPr>
        <p:spPr>
          <a:xfrm rot="6000">
            <a:off x="-506890" y="2581171"/>
            <a:ext cx="5854461" cy="4512062"/>
          </a:xfrm>
          <a:custGeom>
            <a:avLst/>
            <a:gdLst/>
            <a:ahLst/>
            <a:cxnLst/>
            <a:rect l="l" t="t" r="r" b="b"/>
            <a:pathLst>
              <a:path w="9328852" h="7189793">
                <a:moveTo>
                  <a:pt x="0" y="16260"/>
                </a:moveTo>
                <a:lnTo>
                  <a:pt x="9316332" y="0"/>
                </a:lnTo>
                <a:lnTo>
                  <a:pt x="9328852" y="7173533"/>
                </a:lnTo>
                <a:lnTo>
                  <a:pt x="12520" y="7189793"/>
                </a:lnTo>
                <a:lnTo>
                  <a:pt x="0" y="16260"/>
                </a:lnTo>
                <a:close/>
              </a:path>
            </a:pathLst>
          </a:custGeom>
          <a:blipFill>
            <a:blip r:embed="rId9"/>
            <a:stretch>
              <a:fillRect l="-6799" t="-1062" r="-15535" b="-3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0E14869-750B-87CB-0977-BD9F7F2F79BB}"/>
              </a:ext>
            </a:extLst>
          </p:cNvPr>
          <p:cNvPicPr>
            <a:picLocks noChangeAspect="1"/>
          </p:cNvPicPr>
          <p:nvPr/>
        </p:nvPicPr>
        <p:blipFill>
          <a:blip r:embed="rId10"/>
          <a:stretch>
            <a:fillRect/>
          </a:stretch>
        </p:blipFill>
        <p:spPr>
          <a:xfrm>
            <a:off x="-168425" y="-119071"/>
            <a:ext cx="3511600" cy="1457070"/>
          </a:xfrm>
          <a:prstGeom prst="rect">
            <a:avLst/>
          </a:prstGeom>
        </p:spPr>
      </p:pic>
      <p:pic>
        <p:nvPicPr>
          <p:cNvPr id="8" name="Picture 7">
            <a:extLst>
              <a:ext uri="{FF2B5EF4-FFF2-40B4-BE49-F238E27FC236}">
                <a16:creationId xmlns:a16="http://schemas.microsoft.com/office/drawing/2014/main" id="{193D9F24-6BA5-B937-B9A0-8434C2EC770A}"/>
              </a:ext>
            </a:extLst>
          </p:cNvPr>
          <p:cNvPicPr>
            <a:picLocks noChangeAspect="1"/>
          </p:cNvPicPr>
          <p:nvPr/>
        </p:nvPicPr>
        <p:blipFill rotWithShape="1">
          <a:blip r:embed="rId11"/>
          <a:srcRect l="5968" t="6485" r="10349" b="26646"/>
          <a:stretch/>
        </p:blipFill>
        <p:spPr>
          <a:xfrm>
            <a:off x="3343175" y="1310397"/>
            <a:ext cx="7764815" cy="3139056"/>
          </a:xfrm>
          <a:prstGeom prst="rect">
            <a:avLst/>
          </a:prstGeom>
        </p:spPr>
      </p:pic>
    </p:spTree>
    <p:extLst>
      <p:ext uri="{BB962C8B-B14F-4D97-AF65-F5344CB8AC3E}">
        <p14:creationId xmlns:p14="http://schemas.microsoft.com/office/powerpoint/2010/main" val="3516238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grpSp>
        <p:nvGrpSpPr>
          <p:cNvPr id="12" name="Group 11">
            <a:extLst>
              <a:ext uri="{FF2B5EF4-FFF2-40B4-BE49-F238E27FC236}">
                <a16:creationId xmlns:a16="http://schemas.microsoft.com/office/drawing/2014/main" id="{9CDF336C-BA16-0672-BE5D-12232588951E}"/>
              </a:ext>
            </a:extLst>
          </p:cNvPr>
          <p:cNvGrpSpPr/>
          <p:nvPr/>
        </p:nvGrpSpPr>
        <p:grpSpPr>
          <a:xfrm>
            <a:off x="1433941" y="1130045"/>
            <a:ext cx="3973113" cy="4276345"/>
            <a:chOff x="1433942" y="1130045"/>
            <a:chExt cx="3590848" cy="3864905"/>
          </a:xfrm>
        </p:grpSpPr>
        <p:sp>
          <p:nvSpPr>
            <p:cNvPr id="10" name="Freeform 10"/>
            <p:cNvSpPr/>
            <p:nvPr/>
          </p:nvSpPr>
          <p:spPr>
            <a:xfrm>
              <a:off x="1433942" y="1130045"/>
              <a:ext cx="3590848" cy="3864905"/>
            </a:xfrm>
            <a:custGeom>
              <a:avLst/>
              <a:gdLst/>
              <a:ahLst/>
              <a:cxnLst/>
              <a:rect l="l" t="t" r="r" b="b"/>
              <a:pathLst>
                <a:path w="5386272" h="5797358">
                  <a:moveTo>
                    <a:pt x="0" y="0"/>
                  </a:moveTo>
                  <a:lnTo>
                    <a:pt x="5386272" y="0"/>
                  </a:lnTo>
                  <a:lnTo>
                    <a:pt x="5386272" y="5797357"/>
                  </a:lnTo>
                  <a:lnTo>
                    <a:pt x="0" y="57973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1839201" y="2228129"/>
              <a:ext cx="2875079" cy="2225316"/>
            </a:xfrm>
            <a:prstGeom prst="rect">
              <a:avLst/>
            </a:prstGeom>
          </p:spPr>
          <p:txBody>
            <a:bodyPr wrap="square" lIns="0" tIns="0" rIns="0" bIns="0" rtlCol="0" anchor="t">
              <a:spAutoFit/>
            </a:bodyPr>
            <a:lstStyle/>
            <a:p>
              <a:pPr algn="just" defTabSz="609630"/>
              <a:r>
                <a:rPr lang="en-US" sz="3200" spc="83" dirty="0" err="1">
                  <a:solidFill>
                    <a:srgbClr val="000000"/>
                  </a:solidFill>
                  <a:latin typeface="Cambria Bold"/>
                </a:rPr>
                <a:t>Kể</a:t>
              </a:r>
              <a:r>
                <a:rPr lang="en-US" sz="3200" spc="83" dirty="0">
                  <a:solidFill>
                    <a:srgbClr val="000000"/>
                  </a:solidFill>
                  <a:latin typeface="Cambria Bold"/>
                </a:rPr>
                <a:t> </a:t>
              </a:r>
              <a:r>
                <a:rPr lang="en-US" sz="3200" spc="83" dirty="0" err="1">
                  <a:solidFill>
                    <a:srgbClr val="000000"/>
                  </a:solidFill>
                  <a:latin typeface="Cambria Bold"/>
                </a:rPr>
                <a:t>về</a:t>
              </a:r>
              <a:r>
                <a:rPr lang="en-US" sz="3200" spc="83" dirty="0">
                  <a:solidFill>
                    <a:srgbClr val="000000"/>
                  </a:solidFill>
                  <a:latin typeface="Cambria Bold"/>
                </a:rPr>
                <a:t> </a:t>
              </a:r>
              <a:r>
                <a:rPr lang="en-US" sz="3200" spc="83" dirty="0" err="1">
                  <a:solidFill>
                    <a:srgbClr val="000000"/>
                  </a:solidFill>
                  <a:latin typeface="Cambria Bold"/>
                </a:rPr>
                <a:t>một</a:t>
              </a:r>
              <a:r>
                <a:rPr lang="en-US" sz="3200" spc="83" dirty="0">
                  <a:solidFill>
                    <a:srgbClr val="000000"/>
                  </a:solidFill>
                  <a:latin typeface="Cambria Bold"/>
                </a:rPr>
                <a:t> </a:t>
              </a:r>
              <a:r>
                <a:rPr lang="en-US" sz="3200" spc="83" dirty="0" err="1">
                  <a:solidFill>
                    <a:srgbClr val="000000"/>
                  </a:solidFill>
                  <a:latin typeface="Cambria Bold"/>
                </a:rPr>
                <a:t>việc</a:t>
              </a:r>
              <a:r>
                <a:rPr lang="en-US" sz="3200" spc="83" dirty="0">
                  <a:solidFill>
                    <a:srgbClr val="000000"/>
                  </a:solidFill>
                  <a:latin typeface="Cambria Bold"/>
                </a:rPr>
                <a:t> </a:t>
              </a:r>
              <a:r>
                <a:rPr lang="en-US" sz="3200" spc="83" dirty="0" err="1">
                  <a:solidFill>
                    <a:srgbClr val="000000"/>
                  </a:solidFill>
                  <a:latin typeface="Cambria Bold"/>
                </a:rPr>
                <a:t>tốt</a:t>
              </a:r>
              <a:r>
                <a:rPr lang="en-US" sz="3200" spc="83" dirty="0">
                  <a:solidFill>
                    <a:srgbClr val="000000"/>
                  </a:solidFill>
                  <a:latin typeface="Cambria Bold"/>
                </a:rPr>
                <a:t> </a:t>
              </a:r>
              <a:r>
                <a:rPr lang="en-US" sz="3200" spc="83" dirty="0" err="1">
                  <a:solidFill>
                    <a:srgbClr val="000000"/>
                  </a:solidFill>
                  <a:latin typeface="Cambria Bold"/>
                </a:rPr>
                <a:t>em</a:t>
              </a:r>
              <a:r>
                <a:rPr lang="en-US" sz="3200" spc="83" dirty="0">
                  <a:solidFill>
                    <a:srgbClr val="000000"/>
                  </a:solidFill>
                  <a:latin typeface="Cambria Bold"/>
                </a:rPr>
                <a:t> </a:t>
              </a:r>
              <a:r>
                <a:rPr lang="en-US" sz="3200" spc="83" dirty="0" err="1">
                  <a:solidFill>
                    <a:srgbClr val="000000"/>
                  </a:solidFill>
                  <a:latin typeface="Cambria Bold"/>
                </a:rPr>
                <a:t>đã</a:t>
              </a:r>
              <a:r>
                <a:rPr lang="en-US" sz="3200" spc="83" dirty="0">
                  <a:solidFill>
                    <a:srgbClr val="000000"/>
                  </a:solidFill>
                  <a:latin typeface="Cambria Bold"/>
                </a:rPr>
                <a:t> </a:t>
              </a:r>
              <a:r>
                <a:rPr lang="en-US" sz="3200" spc="83" dirty="0" err="1">
                  <a:solidFill>
                    <a:srgbClr val="000000"/>
                  </a:solidFill>
                  <a:latin typeface="Cambria Bold"/>
                </a:rPr>
                <a:t>làm</a:t>
              </a:r>
              <a:r>
                <a:rPr lang="en-US" sz="3200" spc="83" dirty="0">
                  <a:solidFill>
                    <a:srgbClr val="000000"/>
                  </a:solidFill>
                  <a:latin typeface="Cambria Bold"/>
                </a:rPr>
                <a:t> </a:t>
              </a:r>
              <a:r>
                <a:rPr lang="en-US" sz="3200" spc="83" dirty="0" err="1">
                  <a:solidFill>
                    <a:srgbClr val="000000"/>
                  </a:solidFill>
                  <a:latin typeface="Cambria Bold"/>
                </a:rPr>
                <a:t>cho</a:t>
              </a:r>
              <a:r>
                <a:rPr lang="en-US" sz="3200" spc="83" dirty="0">
                  <a:solidFill>
                    <a:srgbClr val="000000"/>
                  </a:solidFill>
                  <a:latin typeface="Cambria Bold"/>
                </a:rPr>
                <a:t> </a:t>
              </a:r>
              <a:r>
                <a:rPr lang="en-US" sz="3200" spc="83" dirty="0" err="1">
                  <a:solidFill>
                    <a:srgbClr val="000000"/>
                  </a:solidFill>
                  <a:latin typeface="Cambria Bold"/>
                </a:rPr>
                <a:t>bạn</a:t>
              </a:r>
              <a:r>
                <a:rPr lang="en-US" sz="3200" spc="83" dirty="0">
                  <a:solidFill>
                    <a:srgbClr val="000000"/>
                  </a:solidFill>
                  <a:latin typeface="Cambria Bold"/>
                </a:rPr>
                <a:t>. Chia </a:t>
              </a:r>
              <a:r>
                <a:rPr lang="en-US" sz="3200" spc="83" dirty="0" err="1">
                  <a:solidFill>
                    <a:srgbClr val="000000"/>
                  </a:solidFill>
                  <a:latin typeface="Cambria Bold"/>
                </a:rPr>
                <a:t>sẻ</a:t>
              </a:r>
              <a:r>
                <a:rPr lang="en-US" sz="3200" spc="83" dirty="0">
                  <a:solidFill>
                    <a:srgbClr val="000000"/>
                  </a:solidFill>
                  <a:latin typeface="Cambria Bold"/>
                </a:rPr>
                <a:t> </a:t>
              </a:r>
              <a:r>
                <a:rPr lang="en-US" sz="3200" spc="83" dirty="0" err="1">
                  <a:solidFill>
                    <a:srgbClr val="000000"/>
                  </a:solidFill>
                  <a:latin typeface="Cambria Bold"/>
                </a:rPr>
                <a:t>về</a:t>
              </a:r>
              <a:r>
                <a:rPr lang="en-US" sz="3200" spc="83" dirty="0">
                  <a:solidFill>
                    <a:srgbClr val="000000"/>
                  </a:solidFill>
                  <a:latin typeface="Cambria Bold"/>
                </a:rPr>
                <a:t> </a:t>
              </a:r>
              <a:r>
                <a:rPr lang="en-US" sz="3200" spc="83" dirty="0" err="1">
                  <a:solidFill>
                    <a:srgbClr val="000000"/>
                  </a:solidFill>
                  <a:latin typeface="Cambria Bold"/>
                </a:rPr>
                <a:t>cảm</a:t>
              </a:r>
              <a:r>
                <a:rPr lang="en-US" sz="3200" spc="83" dirty="0">
                  <a:solidFill>
                    <a:srgbClr val="000000"/>
                  </a:solidFill>
                  <a:latin typeface="Cambria Bold"/>
                </a:rPr>
                <a:t> </a:t>
              </a:r>
              <a:r>
                <a:rPr lang="en-US" sz="3200" spc="83" dirty="0" err="1">
                  <a:solidFill>
                    <a:srgbClr val="000000"/>
                  </a:solidFill>
                  <a:latin typeface="Cambria Bold"/>
                </a:rPr>
                <a:t>xúc</a:t>
              </a:r>
              <a:r>
                <a:rPr lang="en-US" sz="3200" spc="83" dirty="0">
                  <a:solidFill>
                    <a:srgbClr val="000000"/>
                  </a:solidFill>
                  <a:latin typeface="Cambria Bold"/>
                </a:rPr>
                <a:t> </a:t>
              </a:r>
              <a:r>
                <a:rPr lang="en-US" sz="3200" spc="83" dirty="0" err="1">
                  <a:solidFill>
                    <a:srgbClr val="000000"/>
                  </a:solidFill>
                  <a:latin typeface="Cambria Bold"/>
                </a:rPr>
                <a:t>của</a:t>
              </a:r>
              <a:r>
                <a:rPr lang="en-US" sz="3200" spc="83" dirty="0">
                  <a:solidFill>
                    <a:srgbClr val="000000"/>
                  </a:solidFill>
                  <a:latin typeface="Cambria Bold"/>
                </a:rPr>
                <a:t> </a:t>
              </a:r>
              <a:r>
                <a:rPr lang="en-US" sz="3200" spc="83" dirty="0" err="1">
                  <a:solidFill>
                    <a:srgbClr val="000000"/>
                  </a:solidFill>
                  <a:latin typeface="Cambria Bold"/>
                </a:rPr>
                <a:t>em</a:t>
              </a:r>
              <a:r>
                <a:rPr lang="en-US" sz="3200" spc="83" dirty="0">
                  <a:solidFill>
                    <a:srgbClr val="000000"/>
                  </a:solidFill>
                  <a:latin typeface="Cambria Bold"/>
                </a:rPr>
                <a:t> </a:t>
              </a:r>
              <a:r>
                <a:rPr lang="en-US" sz="3200" spc="83" dirty="0" err="1">
                  <a:solidFill>
                    <a:srgbClr val="000000"/>
                  </a:solidFill>
                  <a:latin typeface="Cambria Bold"/>
                </a:rPr>
                <a:t>khi</a:t>
              </a:r>
              <a:r>
                <a:rPr lang="en-US" sz="3200" spc="83" dirty="0">
                  <a:solidFill>
                    <a:srgbClr val="000000"/>
                  </a:solidFill>
                  <a:latin typeface="Cambria Bold"/>
                </a:rPr>
                <a:t> </a:t>
              </a:r>
              <a:r>
                <a:rPr lang="en-US" sz="3200" spc="83" dirty="0" err="1">
                  <a:solidFill>
                    <a:srgbClr val="000000"/>
                  </a:solidFill>
                  <a:latin typeface="Cambria Bold"/>
                </a:rPr>
                <a:t>đó</a:t>
              </a:r>
              <a:endParaRPr lang="en-US" sz="3200" spc="83" dirty="0">
                <a:solidFill>
                  <a:srgbClr val="000000"/>
                </a:solidFill>
                <a:latin typeface="Cambria Bold"/>
              </a:endParaRPr>
            </a:p>
          </p:txBody>
        </p:sp>
      </p:grpSp>
      <p:pic>
        <p:nvPicPr>
          <p:cNvPr id="14" name="Picture 13">
            <a:extLst>
              <a:ext uri="{FF2B5EF4-FFF2-40B4-BE49-F238E27FC236}">
                <a16:creationId xmlns:a16="http://schemas.microsoft.com/office/drawing/2014/main" id="{E458B4A6-9195-B5CD-39F5-5A2CC0035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2937795"/>
            <a:ext cx="6341316" cy="325827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48519" y="2691813"/>
            <a:ext cx="2856892" cy="4166187"/>
          </a:xfrm>
          <a:custGeom>
            <a:avLst/>
            <a:gdLst/>
            <a:ahLst/>
            <a:cxnLst/>
            <a:rect l="l" t="t" r="r" b="b"/>
            <a:pathLst>
              <a:path w="4285338" h="6249280">
                <a:moveTo>
                  <a:pt x="0" y="0"/>
                </a:moveTo>
                <a:lnTo>
                  <a:pt x="4285338" y="0"/>
                </a:lnTo>
                <a:lnTo>
                  <a:pt x="4285338" y="6249280"/>
                </a:lnTo>
                <a:lnTo>
                  <a:pt x="0" y="6249280"/>
                </a:lnTo>
                <a:lnTo>
                  <a:pt x="0" y="0"/>
                </a:lnTo>
                <a:close/>
              </a:path>
            </a:pathLst>
          </a:custGeom>
          <a:blipFill>
            <a:blip r:embed="rId3">
              <a:extLst>
                <a:ext uri="{96DAC541-7B7A-43D3-8B79-37D633B846F1}">
                  <asvg:svgBlip xmlns:asvg="http://schemas.microsoft.com/office/drawing/2016/SVG/main" xmlns="" r:embed="rId4"/>
                </a:ext>
              </a:extLst>
            </a:blip>
            <a:stretch>
              <a:fillRect b="-5026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74227" y="243347"/>
            <a:ext cx="1181175" cy="1244533"/>
          </a:xfrm>
          <a:custGeom>
            <a:avLst/>
            <a:gdLst/>
            <a:ahLst/>
            <a:cxnLst/>
            <a:rect l="l" t="t" r="r" b="b"/>
            <a:pathLst>
              <a:path w="1771762" h="1866799">
                <a:moveTo>
                  <a:pt x="0" y="0"/>
                </a:moveTo>
                <a:lnTo>
                  <a:pt x="1771761" y="0"/>
                </a:lnTo>
                <a:lnTo>
                  <a:pt x="1771761" y="1866798"/>
                </a:lnTo>
                <a:lnTo>
                  <a:pt x="0" y="1866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362235" y="4774907"/>
            <a:ext cx="2865174" cy="2092794"/>
          </a:xfrm>
          <a:custGeom>
            <a:avLst/>
            <a:gdLst/>
            <a:ahLst/>
            <a:cxnLst/>
            <a:rect l="l" t="t" r="r" b="b"/>
            <a:pathLst>
              <a:path w="4297761" h="3139191">
                <a:moveTo>
                  <a:pt x="0" y="0"/>
                </a:moveTo>
                <a:lnTo>
                  <a:pt x="4297761" y="0"/>
                </a:lnTo>
                <a:lnTo>
                  <a:pt x="4297761" y="3139191"/>
                </a:lnTo>
                <a:lnTo>
                  <a:pt x="0" y="3139191"/>
                </a:lnTo>
                <a:lnTo>
                  <a:pt x="0" y="0"/>
                </a:lnTo>
                <a:close/>
              </a:path>
            </a:pathLst>
          </a:custGeom>
          <a:blipFill>
            <a:blip r:embed="rId7">
              <a:extLst>
                <a:ext uri="{96DAC541-7B7A-43D3-8B79-37D633B846F1}">
                  <asvg:svgBlip xmlns:asvg="http://schemas.microsoft.com/office/drawing/2016/SVG/main" xmlns="" r:embed="rId8"/>
                </a:ext>
              </a:extLst>
            </a:blip>
            <a:stretch>
              <a:fillRect r="-19150" b="-8652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4038955">
            <a:off x="4652554" y="5092577"/>
            <a:ext cx="1112965" cy="1457454"/>
          </a:xfrm>
          <a:custGeom>
            <a:avLst/>
            <a:gdLst/>
            <a:ahLst/>
            <a:cxnLst/>
            <a:rect l="l" t="t" r="r" b="b"/>
            <a:pathLst>
              <a:path w="1669447" h="2186181">
                <a:moveTo>
                  <a:pt x="0" y="0"/>
                </a:moveTo>
                <a:lnTo>
                  <a:pt x="1669448" y="0"/>
                </a:lnTo>
                <a:lnTo>
                  <a:pt x="1669448" y="2186181"/>
                </a:lnTo>
                <a:lnTo>
                  <a:pt x="0" y="21861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6191D3B-4A54-2E75-0E7A-9CC8524AA8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90694" y="3860541"/>
            <a:ext cx="7830890" cy="3007160"/>
          </a:xfrm>
          <a:prstGeom prst="rect">
            <a:avLst/>
          </a:prstGeom>
        </p:spPr>
      </p:pic>
      <p:pic>
        <p:nvPicPr>
          <p:cNvPr id="4" name="Picture 3">
            <a:extLst>
              <a:ext uri="{FF2B5EF4-FFF2-40B4-BE49-F238E27FC236}">
                <a16:creationId xmlns:a16="http://schemas.microsoft.com/office/drawing/2014/main" id="{C279C0DE-FDE0-D364-B4A7-0A806D06A3A0}"/>
              </a:ext>
            </a:extLst>
          </p:cNvPr>
          <p:cNvPicPr>
            <a:picLocks noChangeAspect="1"/>
          </p:cNvPicPr>
          <p:nvPr/>
        </p:nvPicPr>
        <p:blipFill>
          <a:blip r:embed="rId12"/>
          <a:stretch>
            <a:fillRect/>
          </a:stretch>
        </p:blipFill>
        <p:spPr>
          <a:xfrm>
            <a:off x="2856892" y="649301"/>
            <a:ext cx="8986283" cy="3078747"/>
          </a:xfrm>
          <a:prstGeom prst="rect">
            <a:avLst/>
          </a:prstGeom>
        </p:spPr>
      </p:pic>
    </p:spTree>
    <p:extLst>
      <p:ext uri="{BB962C8B-B14F-4D97-AF65-F5344CB8AC3E}">
        <p14:creationId xmlns:p14="http://schemas.microsoft.com/office/powerpoint/2010/main" val="9046301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48519" y="2691813"/>
            <a:ext cx="2856892" cy="4166187"/>
          </a:xfrm>
          <a:custGeom>
            <a:avLst/>
            <a:gdLst/>
            <a:ahLst/>
            <a:cxnLst/>
            <a:rect l="l" t="t" r="r" b="b"/>
            <a:pathLst>
              <a:path w="4285338" h="6249280">
                <a:moveTo>
                  <a:pt x="0" y="0"/>
                </a:moveTo>
                <a:lnTo>
                  <a:pt x="4285338" y="0"/>
                </a:lnTo>
                <a:lnTo>
                  <a:pt x="4285338" y="6249280"/>
                </a:lnTo>
                <a:lnTo>
                  <a:pt x="0" y="6249280"/>
                </a:lnTo>
                <a:lnTo>
                  <a:pt x="0" y="0"/>
                </a:lnTo>
                <a:close/>
              </a:path>
            </a:pathLst>
          </a:custGeom>
          <a:blipFill>
            <a:blip r:embed="rId3">
              <a:extLst>
                <a:ext uri="{96DAC541-7B7A-43D3-8B79-37D633B846F1}">
                  <asvg:svgBlip xmlns:asvg="http://schemas.microsoft.com/office/drawing/2016/SVG/main" xmlns="" r:embed="rId4"/>
                </a:ext>
              </a:extLst>
            </a:blip>
            <a:stretch>
              <a:fillRect b="-5026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74227" y="243347"/>
            <a:ext cx="1181175" cy="1244533"/>
          </a:xfrm>
          <a:custGeom>
            <a:avLst/>
            <a:gdLst/>
            <a:ahLst/>
            <a:cxnLst/>
            <a:rect l="l" t="t" r="r" b="b"/>
            <a:pathLst>
              <a:path w="1771762" h="1866799">
                <a:moveTo>
                  <a:pt x="0" y="0"/>
                </a:moveTo>
                <a:lnTo>
                  <a:pt x="1771761" y="0"/>
                </a:lnTo>
                <a:lnTo>
                  <a:pt x="1771761" y="1866798"/>
                </a:lnTo>
                <a:lnTo>
                  <a:pt x="0" y="1866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362235" y="4774907"/>
            <a:ext cx="2865174" cy="2092794"/>
          </a:xfrm>
          <a:custGeom>
            <a:avLst/>
            <a:gdLst/>
            <a:ahLst/>
            <a:cxnLst/>
            <a:rect l="l" t="t" r="r" b="b"/>
            <a:pathLst>
              <a:path w="4297761" h="3139191">
                <a:moveTo>
                  <a:pt x="0" y="0"/>
                </a:moveTo>
                <a:lnTo>
                  <a:pt x="4297761" y="0"/>
                </a:lnTo>
                <a:lnTo>
                  <a:pt x="4297761" y="3139191"/>
                </a:lnTo>
                <a:lnTo>
                  <a:pt x="0" y="3139191"/>
                </a:lnTo>
                <a:lnTo>
                  <a:pt x="0" y="0"/>
                </a:lnTo>
                <a:close/>
              </a:path>
            </a:pathLst>
          </a:custGeom>
          <a:blipFill>
            <a:blip r:embed="rId7">
              <a:extLst>
                <a:ext uri="{96DAC541-7B7A-43D3-8B79-37D633B846F1}">
                  <asvg:svgBlip xmlns:asvg="http://schemas.microsoft.com/office/drawing/2016/SVG/main" xmlns="" r:embed="rId8"/>
                </a:ext>
              </a:extLst>
            </a:blip>
            <a:stretch>
              <a:fillRect r="-19150" b="-8652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4038955">
            <a:off x="4652554" y="5092577"/>
            <a:ext cx="1112965" cy="1457454"/>
          </a:xfrm>
          <a:custGeom>
            <a:avLst/>
            <a:gdLst/>
            <a:ahLst/>
            <a:cxnLst/>
            <a:rect l="l" t="t" r="r" b="b"/>
            <a:pathLst>
              <a:path w="1669447" h="2186181">
                <a:moveTo>
                  <a:pt x="0" y="0"/>
                </a:moveTo>
                <a:lnTo>
                  <a:pt x="1669448" y="0"/>
                </a:lnTo>
                <a:lnTo>
                  <a:pt x="1669448" y="2186181"/>
                </a:lnTo>
                <a:lnTo>
                  <a:pt x="0" y="21861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6191D3B-4A54-2E75-0E7A-9CC8524AA8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1487" y="3860541"/>
            <a:ext cx="7830890" cy="3007160"/>
          </a:xfrm>
          <a:prstGeom prst="rect">
            <a:avLst/>
          </a:prstGeom>
        </p:spPr>
      </p:pic>
      <p:pic>
        <p:nvPicPr>
          <p:cNvPr id="4" name="Picture 3">
            <a:extLst>
              <a:ext uri="{FF2B5EF4-FFF2-40B4-BE49-F238E27FC236}">
                <a16:creationId xmlns:a16="http://schemas.microsoft.com/office/drawing/2014/main" id="{5FCBE9E4-AD51-11D2-E397-0BCAA23132B9}"/>
              </a:ext>
            </a:extLst>
          </p:cNvPr>
          <p:cNvPicPr>
            <a:picLocks noChangeAspect="1"/>
          </p:cNvPicPr>
          <p:nvPr/>
        </p:nvPicPr>
        <p:blipFill>
          <a:blip r:embed="rId12"/>
          <a:stretch>
            <a:fillRect/>
          </a:stretch>
        </p:blipFill>
        <p:spPr>
          <a:xfrm>
            <a:off x="2361084" y="848080"/>
            <a:ext cx="9425233" cy="3078747"/>
          </a:xfrm>
          <a:prstGeom prst="rect">
            <a:avLst/>
          </a:prstGeom>
        </p:spPr>
      </p:pic>
    </p:spTree>
    <p:extLst>
      <p:ext uri="{BB962C8B-B14F-4D97-AF65-F5344CB8AC3E}">
        <p14:creationId xmlns:p14="http://schemas.microsoft.com/office/powerpoint/2010/main" val="12964545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sp>
        <p:nvSpPr>
          <p:cNvPr id="10" name="TextBox 10"/>
          <p:cNvSpPr txBox="1"/>
          <p:nvPr/>
        </p:nvSpPr>
        <p:spPr>
          <a:xfrm>
            <a:off x="992965" y="1500641"/>
            <a:ext cx="10206071" cy="4834657"/>
          </a:xfrm>
          <a:prstGeom prst="rect">
            <a:avLst/>
          </a:prstGeom>
        </p:spPr>
        <p:txBody>
          <a:bodyPr lIns="0" tIns="0" rIns="0" bIns="0" rtlCol="0" anchor="t">
            <a:spAutoFit/>
          </a:bodyPr>
          <a:lstStyle/>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Lớp</a:t>
            </a:r>
            <a:r>
              <a:rPr lang="en-US" sz="1896" dirty="0">
                <a:solidFill>
                  <a:srgbClr val="000000"/>
                </a:solidFill>
                <a:latin typeface="Cambria"/>
              </a:rPr>
              <a:t> Minh </a:t>
            </a:r>
            <a:r>
              <a:rPr lang="en-US" sz="1896" dirty="0" err="1">
                <a:solidFill>
                  <a:srgbClr val="000000"/>
                </a:solidFill>
                <a:latin typeface="Cambria"/>
              </a:rPr>
              <a:t>có</a:t>
            </a:r>
            <a:r>
              <a:rPr lang="en-US" sz="1896" dirty="0">
                <a:solidFill>
                  <a:srgbClr val="000000"/>
                </a:solidFill>
                <a:latin typeface="Cambria"/>
              </a:rPr>
              <a:t> </a:t>
            </a:r>
            <a:r>
              <a:rPr lang="en-US" sz="1896" dirty="0" err="1">
                <a:solidFill>
                  <a:srgbClr val="000000"/>
                </a:solidFill>
                <a:latin typeface="Cambria"/>
              </a:rPr>
              <a:t>thêm</a:t>
            </a:r>
            <a:r>
              <a:rPr lang="en-US" sz="1896" dirty="0">
                <a:solidFill>
                  <a:srgbClr val="000000"/>
                </a:solidFill>
                <a:latin typeface="Cambria"/>
              </a:rPr>
              <a:t> </a:t>
            </a:r>
            <a:r>
              <a:rPr lang="en-US" sz="1896" dirty="0" err="1">
                <a:solidFill>
                  <a:srgbClr val="000000"/>
                </a:solidFill>
                <a:latin typeface="Cambria"/>
              </a:rPr>
              <a:t>học</a:t>
            </a:r>
            <a:r>
              <a:rPr lang="en-US" sz="1896" dirty="0">
                <a:solidFill>
                  <a:srgbClr val="000000"/>
                </a:solidFill>
                <a:latin typeface="Cambria"/>
              </a:rPr>
              <a:t> </a:t>
            </a:r>
            <a:r>
              <a:rPr lang="en-US" sz="1896" dirty="0" err="1">
                <a:solidFill>
                  <a:srgbClr val="000000"/>
                </a:solidFill>
                <a:latin typeface="Cambria"/>
              </a:rPr>
              <a:t>sinh</a:t>
            </a:r>
            <a:r>
              <a:rPr lang="en-US" sz="1896" dirty="0">
                <a:solidFill>
                  <a:srgbClr val="000000"/>
                </a:solidFill>
                <a:latin typeface="Cambria"/>
              </a:rPr>
              <a:t> </a:t>
            </a:r>
            <a:r>
              <a:rPr lang="en-US" sz="1896" dirty="0" err="1">
                <a:solidFill>
                  <a:srgbClr val="000000"/>
                </a:solidFill>
                <a:latin typeface="Cambria"/>
              </a:rPr>
              <a:t>mới</a:t>
            </a:r>
            <a:r>
              <a:rPr lang="en-US" sz="1896" dirty="0">
                <a:solidFill>
                  <a:srgbClr val="000000"/>
                </a:solidFill>
                <a:latin typeface="Cambria"/>
              </a:rPr>
              <a:t>. </a:t>
            </a:r>
            <a:r>
              <a:rPr lang="en-US" sz="1896" dirty="0" err="1">
                <a:solidFill>
                  <a:srgbClr val="000000"/>
                </a:solidFill>
                <a:latin typeface="Cambria"/>
              </a:rPr>
              <a:t>Đó</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gái</a:t>
            </a:r>
            <a:r>
              <a:rPr lang="en-US" sz="1896" dirty="0">
                <a:solidFill>
                  <a:srgbClr val="000000"/>
                </a:solidFill>
                <a:latin typeface="Cambria"/>
              </a:rPr>
              <a:t> </a:t>
            </a:r>
            <a:r>
              <a:rPr lang="en-US" sz="1896" dirty="0" err="1">
                <a:solidFill>
                  <a:srgbClr val="000000"/>
                </a:solidFill>
                <a:latin typeface="Cambria"/>
              </a:rPr>
              <a:t>có</a:t>
            </a:r>
            <a:r>
              <a:rPr lang="en-US" sz="1896" dirty="0">
                <a:solidFill>
                  <a:srgbClr val="000000"/>
                </a:solidFill>
                <a:latin typeface="Cambria"/>
              </a:rPr>
              <a:t> </a:t>
            </a:r>
            <a:r>
              <a:rPr lang="en-US" sz="1896" dirty="0" err="1">
                <a:solidFill>
                  <a:srgbClr val="000000"/>
                </a:solidFill>
                <a:latin typeface="Cambria"/>
              </a:rPr>
              <a:t>cái</a:t>
            </a:r>
            <a:r>
              <a:rPr lang="en-US" sz="1896" dirty="0">
                <a:solidFill>
                  <a:srgbClr val="000000"/>
                </a:solidFill>
                <a:latin typeface="Cambria"/>
              </a:rPr>
              <a:t> </a:t>
            </a:r>
            <a:r>
              <a:rPr lang="en-US" sz="1896" dirty="0" err="1">
                <a:solidFill>
                  <a:srgbClr val="000000"/>
                </a:solidFill>
                <a:latin typeface="Cambria"/>
              </a:rPr>
              <a:t>tên</a:t>
            </a:r>
            <a:r>
              <a:rPr lang="en-US" sz="1896" dirty="0">
                <a:solidFill>
                  <a:srgbClr val="000000"/>
                </a:solidFill>
                <a:latin typeface="Cambria"/>
              </a:rPr>
              <a:t> </a:t>
            </a:r>
            <a:r>
              <a:rPr lang="en-US" sz="1896" dirty="0" err="1">
                <a:solidFill>
                  <a:srgbClr val="000000"/>
                </a:solidFill>
                <a:latin typeface="Cambria"/>
              </a:rPr>
              <a:t>rất</a:t>
            </a:r>
            <a:r>
              <a:rPr lang="en-US" sz="1896" dirty="0">
                <a:solidFill>
                  <a:srgbClr val="000000"/>
                </a:solidFill>
                <a:latin typeface="Cambria"/>
              </a:rPr>
              <a:t> </a:t>
            </a:r>
            <a:r>
              <a:rPr lang="en-US" sz="1896" dirty="0" err="1">
                <a:solidFill>
                  <a:srgbClr val="000000"/>
                </a:solidFill>
                <a:latin typeface="Cambria"/>
              </a:rPr>
              <a:t>ngộ</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xếp</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ngồi</a:t>
            </a:r>
            <a:r>
              <a:rPr lang="en-US" sz="1896" dirty="0">
                <a:solidFill>
                  <a:srgbClr val="000000"/>
                </a:solidFill>
                <a:latin typeface="Cambria"/>
              </a:rPr>
              <a:t> </a:t>
            </a:r>
            <a:r>
              <a:rPr lang="en-US" sz="1896" dirty="0" err="1">
                <a:solidFill>
                  <a:srgbClr val="000000"/>
                </a:solidFill>
                <a:latin typeface="Cambria"/>
              </a:rPr>
              <a:t>ngay</a:t>
            </a:r>
            <a:r>
              <a:rPr lang="en-US" sz="1896" dirty="0">
                <a:solidFill>
                  <a:srgbClr val="000000"/>
                </a:solidFill>
                <a:latin typeface="Cambria"/>
              </a:rPr>
              <a:t> </a:t>
            </a:r>
            <a:r>
              <a:rPr lang="en-US" sz="1896" dirty="0" err="1">
                <a:solidFill>
                  <a:srgbClr val="000000"/>
                </a:solidFill>
                <a:latin typeface="Cambria"/>
              </a:rPr>
              <a:t>cạnh</a:t>
            </a:r>
            <a:r>
              <a:rPr lang="en-US" sz="1896" dirty="0">
                <a:solidFill>
                  <a:srgbClr val="000000"/>
                </a:solidFill>
                <a:latin typeface="Cambria"/>
              </a:rPr>
              <a:t> Minh. Minh </a:t>
            </a:r>
            <a:r>
              <a:rPr lang="en-US" sz="1896" dirty="0" err="1">
                <a:solidFill>
                  <a:srgbClr val="000000"/>
                </a:solidFill>
                <a:latin typeface="Cambria"/>
              </a:rPr>
              <a:t>tò</a:t>
            </a:r>
            <a:r>
              <a:rPr lang="en-US" sz="1896" dirty="0">
                <a:solidFill>
                  <a:srgbClr val="000000"/>
                </a:solidFill>
                <a:latin typeface="Cambria"/>
              </a:rPr>
              <a:t> </a:t>
            </a:r>
            <a:r>
              <a:rPr lang="en-US" sz="1896" dirty="0" err="1">
                <a:solidFill>
                  <a:srgbClr val="000000"/>
                </a:solidFill>
                <a:latin typeface="Cambria"/>
              </a:rPr>
              <a:t>mò</a:t>
            </a:r>
            <a:r>
              <a:rPr lang="en-US" sz="1896" dirty="0">
                <a:solidFill>
                  <a:srgbClr val="000000"/>
                </a:solidFill>
                <a:latin typeface="Cambria"/>
              </a:rPr>
              <a:t> </a:t>
            </a:r>
            <a:r>
              <a:rPr lang="en-US" sz="1896" dirty="0" err="1">
                <a:solidFill>
                  <a:srgbClr val="000000"/>
                </a:solidFill>
                <a:latin typeface="Cambria"/>
              </a:rPr>
              <a:t>ngó</a:t>
            </a:r>
            <a:r>
              <a:rPr lang="en-US" sz="1896" dirty="0">
                <a:solidFill>
                  <a:srgbClr val="000000"/>
                </a:solidFill>
                <a:latin typeface="Cambria"/>
              </a:rPr>
              <a:t> </a:t>
            </a:r>
            <a:r>
              <a:rPr lang="en-US" sz="1896" dirty="0" err="1">
                <a:solidFill>
                  <a:srgbClr val="000000"/>
                </a:solidFill>
                <a:latin typeface="Cambria"/>
              </a:rPr>
              <a:t>mái</a:t>
            </a:r>
            <a:r>
              <a:rPr lang="en-US" sz="1896" dirty="0">
                <a:solidFill>
                  <a:srgbClr val="000000"/>
                </a:solidFill>
                <a:latin typeface="Cambria"/>
              </a:rPr>
              <a:t> </a:t>
            </a:r>
            <a:r>
              <a:rPr lang="en-US" sz="1896" dirty="0" err="1">
                <a:solidFill>
                  <a:srgbClr val="000000"/>
                </a:solidFill>
                <a:latin typeface="Cambria"/>
              </a:rPr>
              <a:t>tóc</a:t>
            </a:r>
            <a:r>
              <a:rPr lang="en-US" sz="1896" dirty="0">
                <a:solidFill>
                  <a:srgbClr val="000000"/>
                </a:solidFill>
                <a:latin typeface="Cambria"/>
              </a:rPr>
              <a:t> </a:t>
            </a:r>
            <a:r>
              <a:rPr lang="en-US" sz="1896" dirty="0" err="1">
                <a:solidFill>
                  <a:srgbClr val="000000"/>
                </a:solidFill>
                <a:latin typeface="Cambria"/>
              </a:rPr>
              <a:t>xù</a:t>
            </a:r>
            <a:r>
              <a:rPr lang="en-US" sz="1896" dirty="0">
                <a:solidFill>
                  <a:srgbClr val="000000"/>
                </a:solidFill>
                <a:latin typeface="Cambria"/>
              </a:rPr>
              <a:t> </a:t>
            </a:r>
            <a:r>
              <a:rPr lang="en-US" sz="1896" dirty="0" err="1">
                <a:solidFill>
                  <a:srgbClr val="000000"/>
                </a:solidFill>
                <a:latin typeface="Cambria"/>
              </a:rPr>
              <a:t>lông</a:t>
            </a:r>
            <a:r>
              <a:rPr lang="en-US" sz="1896" dirty="0">
                <a:solidFill>
                  <a:srgbClr val="000000"/>
                </a:solidFill>
                <a:latin typeface="Cambria"/>
              </a:rPr>
              <a:t> </a:t>
            </a:r>
            <a:r>
              <a:rPr lang="en-US" sz="1896" dirty="0" err="1">
                <a:solidFill>
                  <a:srgbClr val="000000"/>
                </a:solidFill>
                <a:latin typeface="Cambria"/>
              </a:rPr>
              <a:t>nhím</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định</a:t>
            </a:r>
            <a:r>
              <a:rPr lang="en-US" sz="1896" dirty="0">
                <a:solidFill>
                  <a:srgbClr val="000000"/>
                </a:solidFill>
                <a:latin typeface="Cambria"/>
              </a:rPr>
              <a:t> </a:t>
            </a:r>
            <a:r>
              <a:rPr lang="en-US" sz="1896" dirty="0" err="1">
                <a:solidFill>
                  <a:srgbClr val="000000"/>
                </a:solidFill>
                <a:latin typeface="Cambria"/>
              </a:rPr>
              <a:t>bụng</a:t>
            </a:r>
            <a:r>
              <a:rPr lang="en-US" sz="1896" dirty="0">
                <a:solidFill>
                  <a:srgbClr val="000000"/>
                </a:solidFill>
                <a:latin typeface="Cambria"/>
              </a:rPr>
              <a:t> </a:t>
            </a:r>
            <a:r>
              <a:rPr lang="en-US" sz="1896" dirty="0" err="1">
                <a:solidFill>
                  <a:srgbClr val="000000"/>
                </a:solidFill>
                <a:latin typeface="Cambria"/>
              </a:rPr>
              <a:t>sẽ</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quen</a:t>
            </a:r>
            <a:r>
              <a:rPr lang="en-US" sz="1896" dirty="0">
                <a:solidFill>
                  <a:srgbClr val="000000"/>
                </a:solidFill>
                <a:latin typeface="Cambria"/>
              </a:rPr>
              <a:t> </a:t>
            </a:r>
            <a:r>
              <a:rPr lang="en-US" sz="1896" dirty="0" err="1">
                <a:solidFill>
                  <a:srgbClr val="000000"/>
                </a:solidFill>
                <a:latin typeface="Cambria"/>
              </a:rPr>
              <a:t>với</a:t>
            </a:r>
            <a:r>
              <a:rPr lang="en-US" sz="1896" dirty="0">
                <a:solidFill>
                  <a:srgbClr val="000000"/>
                </a:solidFill>
                <a:latin typeface="Cambria"/>
              </a:rPr>
              <a:t> “</a:t>
            </a:r>
            <a:r>
              <a:rPr lang="en-US" sz="1896" dirty="0" err="1">
                <a:solidFill>
                  <a:srgbClr val="000000"/>
                </a:solidFill>
                <a:latin typeface="Cambria"/>
              </a:rPr>
              <a:t>người</a:t>
            </a:r>
            <a:r>
              <a:rPr lang="en-US" sz="1896" dirty="0">
                <a:solidFill>
                  <a:srgbClr val="000000"/>
                </a:solidFill>
                <a:latin typeface="Cambria"/>
              </a:rPr>
              <a:t> </a:t>
            </a:r>
            <a:r>
              <a:rPr lang="en-US" sz="1896" dirty="0" err="1">
                <a:solidFill>
                  <a:srgbClr val="000000"/>
                </a:solidFill>
                <a:latin typeface="Cambria"/>
              </a:rPr>
              <a:t>hàng</a:t>
            </a:r>
            <a:r>
              <a:rPr lang="en-US" sz="1896" dirty="0">
                <a:solidFill>
                  <a:srgbClr val="000000"/>
                </a:solidFill>
                <a:latin typeface="Cambria"/>
              </a:rPr>
              <a:t> </a:t>
            </a:r>
            <a:r>
              <a:rPr lang="en-US" sz="1896" dirty="0" err="1">
                <a:solidFill>
                  <a:srgbClr val="000000"/>
                </a:solidFill>
                <a:latin typeface="Cambria"/>
              </a:rPr>
              <a:t>xóm</a:t>
            </a:r>
            <a:r>
              <a:rPr lang="en-US" sz="1896" dirty="0">
                <a:solidFill>
                  <a:srgbClr val="000000"/>
                </a:solidFill>
                <a:latin typeface="Cambria"/>
              </a:rPr>
              <a:t>” </a:t>
            </a:r>
            <a:r>
              <a:rPr lang="en-US" sz="1896" dirty="0" err="1">
                <a:solidFill>
                  <a:srgbClr val="000000"/>
                </a:solidFill>
                <a:latin typeface="Cambria"/>
              </a:rPr>
              <a:t>mới</a:t>
            </a:r>
            <a:r>
              <a:rPr lang="en-US" sz="1896" dirty="0">
                <a:solidFill>
                  <a:srgbClr val="000000"/>
                </a:solidFill>
                <a:latin typeface="Cambria"/>
              </a:rPr>
              <a:t> </a:t>
            </a:r>
            <a:r>
              <a:rPr lang="en-US" sz="1896" dirty="0" err="1">
                <a:solidFill>
                  <a:srgbClr val="000000"/>
                </a:solidFill>
                <a:latin typeface="Cambria"/>
              </a:rPr>
              <a:t>thật</a:t>
            </a:r>
            <a:r>
              <a:rPr lang="en-US" sz="1896" dirty="0">
                <a:solidFill>
                  <a:srgbClr val="000000"/>
                </a:solidFill>
                <a:latin typeface="Cambria"/>
              </a:rPr>
              <a:t> </a:t>
            </a:r>
            <a:r>
              <a:rPr lang="en-US" sz="1896" dirty="0" err="1">
                <a:solidFill>
                  <a:srgbClr val="000000"/>
                </a:solidFill>
                <a:latin typeface="Cambria"/>
              </a:rPr>
              <a:t>vui</a:t>
            </a:r>
            <a:r>
              <a:rPr lang="en-US" sz="1896" dirty="0">
                <a:solidFill>
                  <a:srgbClr val="000000"/>
                </a:solidFill>
                <a:latin typeface="Cambria"/>
              </a:rPr>
              <a:t> </a:t>
            </a:r>
            <a:r>
              <a:rPr lang="en-US" sz="1896" dirty="0" err="1">
                <a:solidFill>
                  <a:srgbClr val="000000"/>
                </a:solidFill>
                <a:latin typeface="Cambria"/>
              </a:rPr>
              <a:t>vẻ</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Nhưng</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tóc</a:t>
            </a:r>
            <a:r>
              <a:rPr lang="en-US" sz="1896" dirty="0">
                <a:solidFill>
                  <a:srgbClr val="000000"/>
                </a:solidFill>
                <a:latin typeface="Cambria"/>
              </a:rPr>
              <a:t> </a:t>
            </a:r>
            <a:r>
              <a:rPr lang="en-US" sz="1896" dirty="0" err="1">
                <a:solidFill>
                  <a:srgbClr val="000000"/>
                </a:solidFill>
                <a:latin typeface="Cambria"/>
              </a:rPr>
              <a:t>xù</a:t>
            </a:r>
            <a:r>
              <a:rPr lang="en-US" sz="1896" dirty="0">
                <a:solidFill>
                  <a:srgbClr val="000000"/>
                </a:solidFill>
                <a:latin typeface="Cambria"/>
              </a:rPr>
              <a:t> </a:t>
            </a:r>
            <a:r>
              <a:rPr lang="en-US" sz="1896" dirty="0" err="1">
                <a:solidFill>
                  <a:srgbClr val="000000"/>
                </a:solidFill>
                <a:latin typeface="Cambria"/>
              </a:rPr>
              <a:t>toàn</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cậu</a:t>
            </a:r>
            <a:r>
              <a:rPr lang="en-US" sz="1896" dirty="0">
                <a:solidFill>
                  <a:srgbClr val="000000"/>
                </a:solidFill>
                <a:latin typeface="Cambria"/>
              </a:rPr>
              <a:t> </a:t>
            </a:r>
            <a:r>
              <a:rPr lang="en-US" sz="1896" dirty="0" err="1">
                <a:solidFill>
                  <a:srgbClr val="000000"/>
                </a:solidFill>
                <a:latin typeface="Cambria"/>
              </a:rPr>
              <a:t>bực</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Trong </a:t>
            </a:r>
            <a:r>
              <a:rPr lang="en-US" sz="1896" dirty="0" err="1">
                <a:solidFill>
                  <a:srgbClr val="000000"/>
                </a:solidFill>
                <a:latin typeface="Cambria"/>
              </a:rPr>
              <a:t>lúc</a:t>
            </a:r>
            <a:r>
              <a:rPr lang="en-US" sz="1896" dirty="0">
                <a:solidFill>
                  <a:srgbClr val="000000"/>
                </a:solidFill>
                <a:latin typeface="Cambria"/>
              </a:rPr>
              <a:t> Minh </a:t>
            </a:r>
            <a:r>
              <a:rPr lang="en-US" sz="1896" dirty="0" err="1">
                <a:solidFill>
                  <a:srgbClr val="000000"/>
                </a:solidFill>
                <a:latin typeface="Cambria"/>
              </a:rPr>
              <a:t>bặm</a:t>
            </a:r>
            <a:r>
              <a:rPr lang="en-US" sz="1896" dirty="0">
                <a:solidFill>
                  <a:srgbClr val="000000"/>
                </a:solidFill>
                <a:latin typeface="Cambria"/>
              </a:rPr>
              <a:t> </a:t>
            </a:r>
            <a:r>
              <a:rPr lang="en-US" sz="1896" dirty="0" err="1">
                <a:solidFill>
                  <a:srgbClr val="000000"/>
                </a:solidFill>
                <a:latin typeface="Cambria"/>
              </a:rPr>
              <a:t>môi</a:t>
            </a:r>
            <a:r>
              <a:rPr lang="en-US" sz="1896" dirty="0">
                <a:solidFill>
                  <a:srgbClr val="000000"/>
                </a:solidFill>
                <a:latin typeface="Cambria"/>
              </a:rPr>
              <a:t>, </a:t>
            </a:r>
            <a:r>
              <a:rPr lang="en-US" sz="1896" dirty="0" err="1">
                <a:solidFill>
                  <a:srgbClr val="000000"/>
                </a:solidFill>
                <a:latin typeface="Cambria"/>
              </a:rPr>
              <a:t>nắn</a:t>
            </a:r>
            <a:r>
              <a:rPr lang="en-US" sz="1896" dirty="0">
                <a:solidFill>
                  <a:srgbClr val="000000"/>
                </a:solidFill>
                <a:latin typeface="Cambria"/>
              </a:rPr>
              <a:t> </a:t>
            </a:r>
            <a:r>
              <a:rPr lang="en-US" sz="1896" dirty="0" err="1">
                <a:solidFill>
                  <a:srgbClr val="000000"/>
                </a:solidFill>
                <a:latin typeface="Cambria"/>
              </a:rPr>
              <a:t>nót</a:t>
            </a:r>
            <a:r>
              <a:rPr lang="en-US" sz="1896" dirty="0">
                <a:solidFill>
                  <a:srgbClr val="000000"/>
                </a:solidFill>
                <a:latin typeface="Cambria"/>
              </a:rPr>
              <a:t> </a:t>
            </a:r>
            <a:r>
              <a:rPr lang="en-US" sz="1896" dirty="0" err="1">
                <a:solidFill>
                  <a:srgbClr val="000000"/>
                </a:solidFill>
                <a:latin typeface="Cambria"/>
              </a:rPr>
              <a:t>những</a:t>
            </a:r>
            <a:r>
              <a:rPr lang="en-US" sz="1896" dirty="0">
                <a:solidFill>
                  <a:srgbClr val="000000"/>
                </a:solidFill>
                <a:latin typeface="Cambria"/>
              </a:rPr>
              <a:t> </a:t>
            </a:r>
            <a:r>
              <a:rPr lang="en-US" sz="1896" dirty="0" err="1">
                <a:solidFill>
                  <a:srgbClr val="000000"/>
                </a:solidFill>
                <a:latin typeface="Cambria"/>
              </a:rPr>
              <a:t>dòng</a:t>
            </a:r>
            <a:r>
              <a:rPr lang="en-US" sz="1896" dirty="0">
                <a:solidFill>
                  <a:srgbClr val="000000"/>
                </a:solidFill>
                <a:latin typeface="Cambria"/>
              </a:rPr>
              <a:t> </a:t>
            </a:r>
            <a:r>
              <a:rPr lang="en-US" sz="1896" dirty="0" err="1">
                <a:solidFill>
                  <a:srgbClr val="000000"/>
                </a:solidFill>
                <a:latin typeface="Cambria"/>
              </a:rPr>
              <a:t>chữ</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trang</a:t>
            </a:r>
            <a:r>
              <a:rPr lang="en-US" sz="1896" dirty="0">
                <a:solidFill>
                  <a:srgbClr val="000000"/>
                </a:solidFill>
                <a:latin typeface="Cambria"/>
              </a:rPr>
              <a:t> </a:t>
            </a:r>
            <a:r>
              <a:rPr lang="en-US" sz="1896" dirty="0" err="1">
                <a:solidFill>
                  <a:srgbClr val="000000"/>
                </a:solidFill>
                <a:latin typeface="Cambria"/>
              </a:rPr>
              <a:t>vở</a:t>
            </a:r>
            <a:r>
              <a:rPr lang="en-US" sz="1896" dirty="0">
                <a:solidFill>
                  <a:srgbClr val="000000"/>
                </a:solidFill>
                <a:latin typeface="Cambria"/>
              </a:rPr>
              <a:t> </a:t>
            </a:r>
            <a:r>
              <a:rPr lang="en-US" sz="1896" dirty="0" err="1">
                <a:solidFill>
                  <a:srgbClr val="000000"/>
                </a:solidFill>
                <a:latin typeface="Cambria"/>
              </a:rPr>
              <a:t>thì</a:t>
            </a:r>
            <a:r>
              <a:rPr lang="en-US" sz="1896" dirty="0">
                <a:solidFill>
                  <a:srgbClr val="000000"/>
                </a:solidFill>
                <a:latin typeface="Cambria"/>
              </a:rPr>
              <a:t> </a:t>
            </a:r>
            <a:r>
              <a:rPr lang="en-US" sz="1896" dirty="0" err="1">
                <a:solidFill>
                  <a:srgbClr val="000000"/>
                </a:solidFill>
                <a:latin typeface="Cambria"/>
              </a:rPr>
              <a:t>hai</a:t>
            </a:r>
            <a:r>
              <a:rPr lang="en-US" sz="1896" dirty="0">
                <a:solidFill>
                  <a:srgbClr val="000000"/>
                </a:solidFill>
                <a:latin typeface="Cambria"/>
              </a:rPr>
              <a:t> </a:t>
            </a:r>
            <a:r>
              <a:rPr lang="en-US" sz="1896" dirty="0" err="1">
                <a:solidFill>
                  <a:srgbClr val="000000"/>
                </a:solidFill>
                <a:latin typeface="Cambria"/>
              </a:rPr>
              <a:t>cái</a:t>
            </a:r>
            <a:r>
              <a:rPr lang="en-US" sz="1896" dirty="0">
                <a:solidFill>
                  <a:srgbClr val="000000"/>
                </a:solidFill>
                <a:latin typeface="Cambria"/>
              </a:rPr>
              <a:t> </a:t>
            </a:r>
            <a:r>
              <a:rPr lang="en-US" sz="1896" dirty="0" err="1">
                <a:solidFill>
                  <a:srgbClr val="000000"/>
                </a:solidFill>
                <a:latin typeface="Cambria"/>
              </a:rPr>
              <a:t>cùi</a:t>
            </a:r>
            <a:r>
              <a:rPr lang="en-US" sz="1896" dirty="0">
                <a:solidFill>
                  <a:srgbClr val="000000"/>
                </a:solidFill>
                <a:latin typeface="Cambria"/>
              </a:rPr>
              <a:t> </a:t>
            </a:r>
            <a:r>
              <a:rPr lang="en-US" sz="1896" dirty="0" err="1">
                <a:solidFill>
                  <a:srgbClr val="000000"/>
                </a:solidFill>
                <a:latin typeface="Cambria"/>
              </a:rPr>
              <a:t>chỏ</a:t>
            </a:r>
            <a:r>
              <a:rPr lang="en-US" sz="1896" dirty="0">
                <a:solidFill>
                  <a:srgbClr val="000000"/>
                </a:solidFill>
                <a:latin typeface="Cambria"/>
              </a:rPr>
              <a:t> </a:t>
            </a:r>
            <a:r>
              <a:rPr lang="en-US" sz="1896" dirty="0" err="1">
                <a:solidFill>
                  <a:srgbClr val="000000"/>
                </a:solidFill>
                <a:latin typeface="Cambria"/>
              </a:rPr>
              <a:t>đụng</a:t>
            </a:r>
            <a:r>
              <a:rPr lang="en-US" sz="1896" dirty="0">
                <a:solidFill>
                  <a:srgbClr val="000000"/>
                </a:solidFill>
                <a:latin typeface="Cambria"/>
              </a:rPr>
              <a:t> </a:t>
            </a:r>
            <a:r>
              <a:rPr lang="en-US" sz="1896" dirty="0" err="1">
                <a:solidFill>
                  <a:srgbClr val="000000"/>
                </a:solidFill>
                <a:latin typeface="Cambria"/>
              </a:rPr>
              <a:t>nhau</a:t>
            </a:r>
            <a:r>
              <a:rPr lang="en-US" sz="1896" dirty="0">
                <a:solidFill>
                  <a:srgbClr val="000000"/>
                </a:solidFill>
                <a:latin typeface="Cambria"/>
              </a:rPr>
              <a:t> </a:t>
            </a:r>
            <a:r>
              <a:rPr lang="en-US" sz="1896" dirty="0" err="1">
                <a:solidFill>
                  <a:srgbClr val="000000"/>
                </a:solidFill>
                <a:latin typeface="Cambria"/>
              </a:rPr>
              <a:t>đánh</a:t>
            </a:r>
            <a:r>
              <a:rPr lang="en-US" sz="1896" dirty="0">
                <a:solidFill>
                  <a:srgbClr val="000000"/>
                </a:solidFill>
                <a:latin typeface="Cambria"/>
              </a:rPr>
              <a:t> </a:t>
            </a:r>
            <a:r>
              <a:rPr lang="en-US" sz="1896" dirty="0" err="1">
                <a:solidFill>
                  <a:srgbClr val="000000"/>
                </a:solidFill>
                <a:latin typeface="Cambria"/>
              </a:rPr>
              <a:t>cộp</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chữ</a:t>
            </a:r>
            <a:r>
              <a:rPr lang="en-US" sz="1896" dirty="0">
                <a:solidFill>
                  <a:srgbClr val="000000"/>
                </a:solidFill>
                <a:latin typeface="Cambria"/>
              </a:rPr>
              <a:t> </a:t>
            </a:r>
            <a:r>
              <a:rPr lang="en-US" sz="1896" dirty="0" err="1">
                <a:solidFill>
                  <a:srgbClr val="000000"/>
                </a:solidFill>
                <a:latin typeface="Cambria"/>
              </a:rPr>
              <a:t>nhảy</a:t>
            </a:r>
            <a:r>
              <a:rPr lang="en-US" sz="1896" dirty="0">
                <a:solidFill>
                  <a:srgbClr val="000000"/>
                </a:solidFill>
                <a:latin typeface="Cambria"/>
              </a:rPr>
              <a:t> </a:t>
            </a:r>
            <a:r>
              <a:rPr lang="en-US" sz="1896" dirty="0" err="1">
                <a:solidFill>
                  <a:srgbClr val="000000"/>
                </a:solidFill>
                <a:latin typeface="Cambria"/>
              </a:rPr>
              <a:t>chồm</a:t>
            </a:r>
            <a:r>
              <a:rPr lang="en-US" sz="1896" dirty="0">
                <a:solidFill>
                  <a:srgbClr val="000000"/>
                </a:solidFill>
                <a:latin typeface="Cambria"/>
              </a:rPr>
              <a:t> </a:t>
            </a:r>
            <a:r>
              <a:rPr lang="en-US" sz="1896" dirty="0" err="1">
                <a:solidFill>
                  <a:srgbClr val="000000"/>
                </a:solidFill>
                <a:latin typeface="Cambria"/>
              </a:rPr>
              <a:t>lên</a:t>
            </a:r>
            <a:r>
              <a:rPr lang="en-US" sz="1896" dirty="0">
                <a:solidFill>
                  <a:srgbClr val="000000"/>
                </a:solidFill>
                <a:latin typeface="Cambria"/>
              </a:rPr>
              <a:t>, </a:t>
            </a:r>
            <a:r>
              <a:rPr lang="en-US" sz="1896" dirty="0" err="1">
                <a:solidFill>
                  <a:srgbClr val="000000"/>
                </a:solidFill>
                <a:latin typeface="Cambria"/>
              </a:rPr>
              <a:t>rớt</a:t>
            </a:r>
            <a:r>
              <a:rPr lang="en-US" sz="1896" dirty="0">
                <a:solidFill>
                  <a:srgbClr val="000000"/>
                </a:solidFill>
                <a:latin typeface="Cambria"/>
              </a:rPr>
              <a:t> </a:t>
            </a:r>
            <a:r>
              <a:rPr lang="en-US" sz="1896" dirty="0" err="1">
                <a:solidFill>
                  <a:srgbClr val="000000"/>
                </a:solidFill>
                <a:latin typeface="Cambria"/>
              </a:rPr>
              <a:t>khỏi</a:t>
            </a:r>
            <a:r>
              <a:rPr lang="en-US" sz="1896" dirty="0">
                <a:solidFill>
                  <a:srgbClr val="000000"/>
                </a:solidFill>
                <a:latin typeface="Cambria"/>
              </a:rPr>
              <a:t> </a:t>
            </a:r>
            <a:r>
              <a:rPr lang="en-US" sz="1896" dirty="0" err="1">
                <a:solidFill>
                  <a:srgbClr val="000000"/>
                </a:solidFill>
                <a:latin typeface="Cambria"/>
              </a:rPr>
              <a:t>dòng</a:t>
            </a:r>
            <a:r>
              <a:rPr lang="en-US" sz="1896" dirty="0">
                <a:solidFill>
                  <a:srgbClr val="000000"/>
                </a:solidFill>
                <a:latin typeface="Cambria"/>
              </a:rPr>
              <a:t>. </a:t>
            </a:r>
            <a:r>
              <a:rPr lang="en-US" sz="1896" dirty="0" err="1">
                <a:solidFill>
                  <a:srgbClr val="000000"/>
                </a:solidFill>
                <a:latin typeface="Cambria"/>
              </a:rPr>
              <a:t>Tất</a:t>
            </a:r>
            <a:r>
              <a:rPr lang="en-US" sz="1896" dirty="0">
                <a:solidFill>
                  <a:srgbClr val="000000"/>
                </a:solidFill>
                <a:latin typeface="Cambria"/>
              </a:rPr>
              <a:t> </a:t>
            </a:r>
            <a:r>
              <a:rPr lang="en-US" sz="1896" dirty="0" err="1">
                <a:solidFill>
                  <a:srgbClr val="000000"/>
                </a:solidFill>
                <a:latin typeface="Cambria"/>
              </a:rPr>
              <a:t>cả</a:t>
            </a:r>
            <a:r>
              <a:rPr lang="en-US" sz="1896" dirty="0">
                <a:solidFill>
                  <a:srgbClr val="000000"/>
                </a:solidFill>
                <a:latin typeface="Cambria"/>
              </a:rPr>
              <a:t> </a:t>
            </a:r>
            <a:r>
              <a:rPr lang="en-US" sz="1896" dirty="0" err="1">
                <a:solidFill>
                  <a:srgbClr val="000000"/>
                </a:solidFill>
                <a:latin typeface="Cambria"/>
              </a:rPr>
              <a:t>rắc</a:t>
            </a:r>
            <a:r>
              <a:rPr lang="en-US" sz="1896" dirty="0">
                <a:solidFill>
                  <a:srgbClr val="000000"/>
                </a:solidFill>
                <a:latin typeface="Cambria"/>
              </a:rPr>
              <a:t> </a:t>
            </a:r>
            <a:r>
              <a:rPr lang="en-US" sz="1896" dirty="0" err="1">
                <a:solidFill>
                  <a:srgbClr val="000000"/>
                </a:solidFill>
                <a:latin typeface="Cambria"/>
              </a:rPr>
              <a:t>rối</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do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viết</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trái</a:t>
            </a:r>
            <a:r>
              <a:rPr lang="en-US" sz="1896" dirty="0">
                <a:solidFill>
                  <a:srgbClr val="000000"/>
                </a:solidFill>
                <a:latin typeface="Cambria"/>
              </a:rPr>
              <a:t>. Hai, </a:t>
            </a:r>
            <a:r>
              <a:rPr lang="en-US" sz="1896" dirty="0" err="1">
                <a:solidFill>
                  <a:srgbClr val="000000"/>
                </a:solidFill>
                <a:latin typeface="Cambria"/>
              </a:rPr>
              <a:t>ba</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Minh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kêu</a:t>
            </a:r>
            <a:r>
              <a:rPr lang="en-US" sz="1896" dirty="0">
                <a:solidFill>
                  <a:srgbClr val="000000"/>
                </a:solidFill>
                <a:latin typeface="Cambria"/>
              </a:rPr>
              <a:t> </a:t>
            </a:r>
            <a:r>
              <a:rPr lang="en-US" sz="1896" dirty="0" err="1">
                <a:solidFill>
                  <a:srgbClr val="000000"/>
                </a:solidFill>
                <a:latin typeface="Cambria"/>
              </a:rPr>
              <a:t>lên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xê</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chút</a:t>
            </a:r>
            <a:r>
              <a:rPr lang="en-US" sz="1896" dirty="0">
                <a:solidFill>
                  <a:srgbClr val="000000"/>
                </a:solidFill>
                <a:latin typeface="Cambria"/>
              </a:rPr>
              <a:t> </a:t>
            </a:r>
            <a:r>
              <a:rPr lang="en-US" sz="1896" dirty="0" err="1">
                <a:solidFill>
                  <a:srgbClr val="000000"/>
                </a:solidFill>
                <a:latin typeface="Cambria"/>
              </a:rPr>
              <a:t>coi</a:t>
            </a:r>
            <a:r>
              <a:rPr lang="en-US" sz="1896" dirty="0">
                <a:solidFill>
                  <a:srgbClr val="000000"/>
                </a:solidFill>
                <a:latin typeface="Cambria"/>
              </a:rPr>
              <a:t>! </a:t>
            </a:r>
            <a:r>
              <a:rPr lang="en-US" sz="1896" dirty="0" err="1">
                <a:solidFill>
                  <a:srgbClr val="000000"/>
                </a:solidFill>
                <a:latin typeface="Cambria"/>
              </a:rPr>
              <a:t>Đụng</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a:t>
            </a:r>
            <a:r>
              <a:rPr lang="en-US" sz="1896" dirty="0" err="1">
                <a:solidFill>
                  <a:srgbClr val="000000"/>
                </a:solidFill>
                <a:latin typeface="Cambria"/>
              </a:rPr>
              <a:t>rồi</a:t>
            </a:r>
            <a:r>
              <a:rPr lang="en-US" sz="1896" dirty="0">
                <a:solidFill>
                  <a:srgbClr val="000000"/>
                </a:solidFill>
                <a:latin typeface="Cambria"/>
              </a:rPr>
              <a:t> </a:t>
            </a:r>
            <a:r>
              <a:rPr lang="en-US" sz="1896" dirty="0" err="1">
                <a:solidFill>
                  <a:srgbClr val="000000"/>
                </a:solidFill>
                <a:latin typeface="Cambria"/>
              </a:rPr>
              <a:t>nè</a:t>
            </a:r>
            <a:r>
              <a:rPr lang="en-US" sz="1896" dirty="0">
                <a:solidFill>
                  <a:srgbClr val="000000"/>
                </a:solidFill>
                <a:latin typeface="Cambria"/>
              </a:rPr>
              <a:t>!</a:t>
            </a:r>
          </a:p>
          <a:p>
            <a:pPr algn="just" defTabSz="609630">
              <a:lnSpc>
                <a:spcPts val="1915"/>
              </a:lnSpc>
            </a:pPr>
            <a:r>
              <a:rPr lang="en-US" sz="1896" dirty="0" err="1">
                <a:solidFill>
                  <a:srgbClr val="000000"/>
                </a:solidFill>
                <a:latin typeface="Cambria"/>
              </a:rPr>
              <a:t>Tới</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a:t>
            </a:r>
            <a:r>
              <a:rPr lang="en-US" sz="1896" dirty="0" err="1">
                <a:solidFill>
                  <a:srgbClr val="000000"/>
                </a:solidFill>
                <a:latin typeface="Cambria"/>
              </a:rPr>
              <a:t>thứ</a:t>
            </a:r>
            <a:r>
              <a:rPr lang="en-US" sz="1896" dirty="0">
                <a:solidFill>
                  <a:srgbClr val="000000"/>
                </a:solidFill>
                <a:latin typeface="Cambria"/>
              </a:rPr>
              <a:t> </a:t>
            </a:r>
            <a:r>
              <a:rPr lang="en-US" sz="1896" dirty="0" err="1">
                <a:solidFill>
                  <a:srgbClr val="000000"/>
                </a:solidFill>
                <a:latin typeface="Cambria"/>
              </a:rPr>
              <a:t>tư</a:t>
            </a:r>
            <a:r>
              <a:rPr lang="en-US" sz="1896" dirty="0">
                <a:solidFill>
                  <a:srgbClr val="000000"/>
                </a:solidFill>
                <a:latin typeface="Cambria"/>
              </a:rPr>
              <a:t>, Minh </a:t>
            </a:r>
            <a:r>
              <a:rPr lang="en-US" sz="1896" dirty="0" err="1">
                <a:solidFill>
                  <a:srgbClr val="000000"/>
                </a:solidFill>
                <a:latin typeface="Cambria"/>
              </a:rPr>
              <a:t>lấy</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kẻ</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chia </a:t>
            </a:r>
            <a:r>
              <a:rPr lang="en-US" sz="1896" dirty="0" err="1">
                <a:solidFill>
                  <a:srgbClr val="000000"/>
                </a:solidFill>
                <a:latin typeface="Cambria"/>
              </a:rPr>
              <a:t>đôi</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a:t>
            </a:r>
            <a:r>
              <a:rPr lang="en-US" sz="1896" dirty="0" err="1">
                <a:solidFill>
                  <a:srgbClr val="000000"/>
                </a:solidFill>
                <a:latin typeface="Cambria"/>
              </a:rPr>
              <a:t>Đây</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ranh</a:t>
            </a:r>
            <a:r>
              <a:rPr lang="en-US" sz="1896" dirty="0">
                <a:solidFill>
                  <a:srgbClr val="000000"/>
                </a:solidFill>
                <a:latin typeface="Cambria"/>
              </a:rPr>
              <a:t> </a:t>
            </a:r>
            <a:r>
              <a:rPr lang="en-US" sz="1896" dirty="0" err="1">
                <a:solidFill>
                  <a:srgbClr val="000000"/>
                </a:solidFill>
                <a:latin typeface="Cambria"/>
              </a:rPr>
              <a:t>giới</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được</a:t>
            </a:r>
            <a:r>
              <a:rPr lang="en-US" sz="1896" dirty="0">
                <a:solidFill>
                  <a:srgbClr val="000000"/>
                </a:solidFill>
                <a:latin typeface="Cambria"/>
              </a:rPr>
              <a:t> </a:t>
            </a:r>
            <a:r>
              <a:rPr lang="en-US" sz="1896" dirty="0" err="1">
                <a:solidFill>
                  <a:srgbClr val="000000"/>
                </a:solidFill>
                <a:latin typeface="Cambria"/>
              </a:rPr>
              <a:t>để</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thò</a:t>
            </a:r>
            <a:r>
              <a:rPr lang="en-US" sz="1896" dirty="0">
                <a:solidFill>
                  <a:srgbClr val="000000"/>
                </a:solidFill>
                <a:latin typeface="Cambria"/>
              </a:rPr>
              <a:t> qua </a:t>
            </a:r>
            <a:r>
              <a:rPr lang="en-US" sz="1896" dirty="0" err="1">
                <a:solidFill>
                  <a:srgbClr val="000000"/>
                </a:solidFill>
                <a:latin typeface="Cambria"/>
              </a:rPr>
              <a:t>chỗ</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a:t>
            </a:r>
            <a:r>
              <a:rPr lang="en-US" sz="1896" dirty="0" err="1">
                <a:solidFill>
                  <a:srgbClr val="000000"/>
                </a:solidFill>
                <a:latin typeface="Cambria"/>
              </a:rPr>
              <a:t>nhé</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nhìn</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gương</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thoáng</a:t>
            </a:r>
            <a:r>
              <a:rPr lang="en-US" sz="1896" dirty="0">
                <a:solidFill>
                  <a:srgbClr val="000000"/>
                </a:solidFill>
                <a:latin typeface="Cambria"/>
              </a:rPr>
              <a:t> </a:t>
            </a:r>
            <a:r>
              <a:rPr lang="en-US" sz="1896" dirty="0" err="1">
                <a:solidFill>
                  <a:srgbClr val="000000"/>
                </a:solidFill>
                <a:latin typeface="Cambria"/>
              </a:rPr>
              <a:t>buồn</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ranh</a:t>
            </a:r>
            <a:r>
              <a:rPr lang="en-US" sz="1896" dirty="0">
                <a:solidFill>
                  <a:srgbClr val="000000"/>
                </a:solidFill>
                <a:latin typeface="Cambria"/>
              </a:rPr>
              <a:t> </a:t>
            </a:r>
            <a:r>
              <a:rPr lang="en-US" sz="1896" dirty="0" err="1">
                <a:solidFill>
                  <a:srgbClr val="000000"/>
                </a:solidFill>
                <a:latin typeface="Cambria"/>
              </a:rPr>
              <a:t>giới</a:t>
            </a:r>
            <a:r>
              <a:rPr lang="en-US" sz="1896" dirty="0">
                <a:solidFill>
                  <a:srgbClr val="000000"/>
                </a:solidFill>
                <a:latin typeface="Cambria"/>
              </a:rPr>
              <a:t> </a:t>
            </a:r>
            <a:r>
              <a:rPr lang="en-US" sz="1896" dirty="0" err="1">
                <a:solidFill>
                  <a:srgbClr val="000000"/>
                </a:solidFill>
                <a:latin typeface="Cambria"/>
              </a:rPr>
              <a:t>cứ</a:t>
            </a:r>
            <a:r>
              <a:rPr lang="en-US" sz="1896" dirty="0">
                <a:solidFill>
                  <a:srgbClr val="000000"/>
                </a:solidFill>
                <a:latin typeface="Cambria"/>
              </a:rPr>
              <a:t> </a:t>
            </a:r>
            <a:r>
              <a:rPr lang="en-US" sz="1896" dirty="0" err="1">
                <a:solidFill>
                  <a:srgbClr val="000000"/>
                </a:solidFill>
                <a:latin typeface="Cambria"/>
              </a:rPr>
              <a:t>thế</a:t>
            </a:r>
            <a:r>
              <a:rPr lang="en-US" sz="1896" dirty="0">
                <a:solidFill>
                  <a:srgbClr val="000000"/>
                </a:solidFill>
                <a:latin typeface="Cambria"/>
              </a:rPr>
              <a:t> </a:t>
            </a:r>
            <a:r>
              <a:rPr lang="en-US" sz="1896" dirty="0" err="1">
                <a:solidFill>
                  <a:srgbClr val="000000"/>
                </a:solidFill>
                <a:latin typeface="Cambria"/>
              </a:rPr>
              <a:t>tồn</a:t>
            </a:r>
            <a:r>
              <a:rPr lang="en-US" sz="1896" dirty="0">
                <a:solidFill>
                  <a:srgbClr val="000000"/>
                </a:solidFill>
                <a:latin typeface="Cambria"/>
              </a:rPr>
              <a:t> </a:t>
            </a:r>
            <a:r>
              <a:rPr lang="en-US" sz="1896" dirty="0" err="1">
                <a:solidFill>
                  <a:srgbClr val="000000"/>
                </a:solidFill>
                <a:latin typeface="Cambria"/>
              </a:rPr>
              <a:t>tại</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a:t>
            </a:r>
            <a:r>
              <a:rPr lang="en-US" sz="1896" dirty="0" err="1">
                <a:solidFill>
                  <a:srgbClr val="000000"/>
                </a:solidFill>
                <a:latin typeface="Cambria"/>
              </a:rPr>
              <a:t>hết</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tuần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Hôm</a:t>
            </a:r>
            <a:r>
              <a:rPr lang="en-US" sz="1896" dirty="0">
                <a:solidFill>
                  <a:srgbClr val="000000"/>
                </a:solidFill>
                <a:latin typeface="Cambria"/>
              </a:rPr>
              <a:t> </a:t>
            </a:r>
            <a:r>
              <a:rPr lang="en-US" sz="1896" dirty="0" err="1">
                <a:solidFill>
                  <a:srgbClr val="000000"/>
                </a:solidFill>
                <a:latin typeface="Cambria"/>
              </a:rPr>
              <a:t>ấy</a:t>
            </a:r>
            <a:r>
              <a:rPr lang="en-US" sz="1896" dirty="0">
                <a:solidFill>
                  <a:srgbClr val="000000"/>
                </a:solidFill>
                <a:latin typeface="Cambria"/>
              </a:rPr>
              <a:t>, </a:t>
            </a:r>
            <a:r>
              <a:rPr lang="en-US" sz="1896" dirty="0" err="1">
                <a:solidFill>
                  <a:srgbClr val="000000"/>
                </a:solidFill>
                <a:latin typeface="Cambria"/>
              </a:rPr>
              <a:t>trống</a:t>
            </a:r>
            <a:r>
              <a:rPr lang="en-US" sz="1896" dirty="0">
                <a:solidFill>
                  <a:srgbClr val="000000"/>
                </a:solidFill>
                <a:latin typeface="Cambria"/>
              </a:rPr>
              <a:t> </a:t>
            </a:r>
            <a:r>
              <a:rPr lang="en-US" sz="1896" dirty="0" err="1">
                <a:solidFill>
                  <a:srgbClr val="000000"/>
                </a:solidFill>
                <a:latin typeface="Cambria"/>
              </a:rPr>
              <a:t>vào</a:t>
            </a:r>
            <a:r>
              <a:rPr lang="en-US" sz="1896" dirty="0">
                <a:solidFill>
                  <a:srgbClr val="000000"/>
                </a:solidFill>
                <a:latin typeface="Cambria"/>
              </a:rPr>
              <a:t> </a:t>
            </a:r>
            <a:r>
              <a:rPr lang="en-US" sz="1896" dirty="0" err="1">
                <a:solidFill>
                  <a:srgbClr val="000000"/>
                </a:solidFill>
                <a:latin typeface="Cambria"/>
              </a:rPr>
              <a:t>lớp</a:t>
            </a:r>
            <a:r>
              <a:rPr lang="en-US" sz="1896" dirty="0">
                <a:solidFill>
                  <a:srgbClr val="000000"/>
                </a:solidFill>
                <a:latin typeface="Cambria"/>
              </a:rPr>
              <a:t> </a:t>
            </a:r>
            <a:r>
              <a:rPr lang="en-US" sz="1896" dirty="0" err="1">
                <a:solidFill>
                  <a:srgbClr val="000000"/>
                </a:solidFill>
                <a:latin typeface="Cambria"/>
              </a:rPr>
              <a:t>lâu</a:t>
            </a:r>
            <a:r>
              <a:rPr lang="en-US" sz="1896" dirty="0">
                <a:solidFill>
                  <a:srgbClr val="000000"/>
                </a:solidFill>
                <a:latin typeface="Cambria"/>
              </a:rPr>
              <a:t> </a:t>
            </a:r>
            <a:r>
              <a:rPr lang="en-US" sz="1896" dirty="0" err="1">
                <a:solidFill>
                  <a:srgbClr val="000000"/>
                </a:solidFill>
                <a:latin typeface="Cambria"/>
              </a:rPr>
              <a:t>rồi</a:t>
            </a:r>
            <a:r>
              <a:rPr lang="en-US" sz="1896" dirty="0">
                <a:solidFill>
                  <a:srgbClr val="000000"/>
                </a:solidFill>
                <a:latin typeface="Cambria"/>
              </a:rPr>
              <a:t> </a:t>
            </a:r>
            <a:r>
              <a:rPr lang="en-US" sz="1896" dirty="0" err="1">
                <a:solidFill>
                  <a:srgbClr val="000000"/>
                </a:solidFill>
                <a:latin typeface="Cambria"/>
              </a:rPr>
              <a:t>mà</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thấy</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xuất</a:t>
            </a:r>
            <a:r>
              <a:rPr lang="en-US" sz="1896" dirty="0">
                <a:solidFill>
                  <a:srgbClr val="000000"/>
                </a:solidFill>
                <a:latin typeface="Cambria"/>
              </a:rPr>
              <a:t> </a:t>
            </a:r>
            <a:r>
              <a:rPr lang="en-US" sz="1896" dirty="0" err="1">
                <a:solidFill>
                  <a:srgbClr val="000000"/>
                </a:solidFill>
                <a:latin typeface="Cambria"/>
              </a:rPr>
              <a:t>hiện</a:t>
            </a:r>
            <a:r>
              <a:rPr lang="en-US" sz="1896" dirty="0">
                <a:solidFill>
                  <a:srgbClr val="000000"/>
                </a:solidFill>
                <a:latin typeface="Cambria"/>
              </a:rPr>
              <a:t>. </a:t>
            </a:r>
            <a:r>
              <a:rPr lang="en-US" sz="1896" dirty="0" err="1">
                <a:solidFill>
                  <a:srgbClr val="000000"/>
                </a:solidFill>
                <a:latin typeface="Cambria"/>
              </a:rPr>
              <a:t>Thì</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ấy</a:t>
            </a:r>
            <a:r>
              <a:rPr lang="en-US" sz="1896" dirty="0">
                <a:solidFill>
                  <a:srgbClr val="000000"/>
                </a:solidFill>
                <a:latin typeface="Cambria"/>
              </a:rPr>
              <a:t>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vào</a:t>
            </a:r>
            <a:r>
              <a:rPr lang="en-US" sz="1896" dirty="0">
                <a:solidFill>
                  <a:srgbClr val="000000"/>
                </a:solidFill>
                <a:latin typeface="Cambria"/>
              </a:rPr>
              <a:t> </a:t>
            </a:r>
            <a:r>
              <a:rPr lang="en-US" sz="1896" dirty="0" err="1">
                <a:solidFill>
                  <a:srgbClr val="000000"/>
                </a:solidFill>
                <a:latin typeface="Cambria"/>
              </a:rPr>
              <a:t>bệnh</a:t>
            </a:r>
            <a:r>
              <a:rPr lang="en-US" sz="1896" dirty="0">
                <a:solidFill>
                  <a:srgbClr val="000000"/>
                </a:solidFill>
                <a:latin typeface="Cambria"/>
              </a:rPr>
              <a:t> </a:t>
            </a:r>
            <a:r>
              <a:rPr lang="en-US" sz="1896" dirty="0" err="1">
                <a:solidFill>
                  <a:srgbClr val="000000"/>
                </a:solidFill>
                <a:latin typeface="Cambria"/>
              </a:rPr>
              <a:t>viện</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nói</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Hi </a:t>
            </a:r>
            <a:r>
              <a:rPr lang="en-US" sz="1896" dirty="0" err="1">
                <a:solidFill>
                  <a:srgbClr val="000000"/>
                </a:solidFill>
                <a:latin typeface="Cambria"/>
              </a:rPr>
              <a:t>vọng</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a:t>
            </a:r>
            <a:r>
              <a:rPr lang="en-US" sz="1896" dirty="0" err="1">
                <a:solidFill>
                  <a:srgbClr val="000000"/>
                </a:solidFill>
                <a:latin typeface="Cambria"/>
              </a:rPr>
              <a:t>này</a:t>
            </a:r>
            <a:r>
              <a:rPr lang="en-US" sz="1896" dirty="0">
                <a:solidFill>
                  <a:srgbClr val="000000"/>
                </a:solidFill>
                <a:latin typeface="Cambria"/>
              </a:rPr>
              <a:t> </a:t>
            </a:r>
            <a:r>
              <a:rPr lang="en-US" sz="1896" dirty="0" err="1">
                <a:solidFill>
                  <a:srgbClr val="000000"/>
                </a:solidFill>
                <a:latin typeface="Cambria"/>
              </a:rPr>
              <a:t>bác</a:t>
            </a:r>
            <a:r>
              <a:rPr lang="en-US" sz="1896" dirty="0">
                <a:solidFill>
                  <a:srgbClr val="000000"/>
                </a:solidFill>
                <a:latin typeface="Cambria"/>
              </a:rPr>
              <a:t> </a:t>
            </a:r>
            <a:r>
              <a:rPr lang="en-US" sz="1896" dirty="0" err="1">
                <a:solidFill>
                  <a:srgbClr val="000000"/>
                </a:solidFill>
                <a:latin typeface="Cambria"/>
              </a:rPr>
              <a:t>sĩ</a:t>
            </a:r>
            <a:r>
              <a:rPr lang="en-US" sz="1896" dirty="0">
                <a:solidFill>
                  <a:srgbClr val="000000"/>
                </a:solidFill>
                <a:latin typeface="Cambria"/>
              </a:rPr>
              <a:t> </a:t>
            </a:r>
            <a:r>
              <a:rPr lang="en-US" sz="1896" dirty="0" err="1">
                <a:solidFill>
                  <a:srgbClr val="000000"/>
                </a:solidFill>
                <a:latin typeface="Cambria"/>
              </a:rPr>
              <a:t>sẽ</a:t>
            </a:r>
            <a:r>
              <a:rPr lang="en-US" sz="1896" dirty="0">
                <a:solidFill>
                  <a:srgbClr val="000000"/>
                </a:solidFill>
                <a:latin typeface="Cambria"/>
              </a:rPr>
              <a:t> </a:t>
            </a:r>
            <a:r>
              <a:rPr lang="en-US" sz="1896" dirty="0" err="1">
                <a:solidFill>
                  <a:srgbClr val="000000"/>
                </a:solidFill>
                <a:latin typeface="Cambria"/>
              </a:rPr>
              <a:t>chữa</a:t>
            </a:r>
            <a:r>
              <a:rPr lang="en-US" sz="1896" dirty="0">
                <a:solidFill>
                  <a:srgbClr val="000000"/>
                </a:solidFill>
                <a:latin typeface="Cambria"/>
              </a:rPr>
              <a:t> </a:t>
            </a:r>
            <a:r>
              <a:rPr lang="en-US" sz="1896" dirty="0" err="1">
                <a:solidFill>
                  <a:srgbClr val="000000"/>
                </a:solidFill>
                <a:latin typeface="Cambria"/>
              </a:rPr>
              <a:t>lành</a:t>
            </a:r>
            <a:r>
              <a:rPr lang="en-US" sz="1896" dirty="0">
                <a:solidFill>
                  <a:srgbClr val="000000"/>
                </a:solidFill>
                <a:latin typeface="Cambria"/>
              </a:rPr>
              <a:t> </a:t>
            </a:r>
            <a:r>
              <a:rPr lang="en-US" sz="1896" dirty="0" err="1">
                <a:solidFill>
                  <a:srgbClr val="000000"/>
                </a:solidFill>
                <a:latin typeface="Cambria"/>
              </a:rPr>
              <a:t>cánh</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để</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viết</a:t>
            </a:r>
            <a:r>
              <a:rPr lang="en-US" sz="1896" dirty="0">
                <a:solidFill>
                  <a:srgbClr val="000000"/>
                </a:solidFill>
                <a:latin typeface="Cambria"/>
              </a:rPr>
              <a:t> </a:t>
            </a:r>
            <a:r>
              <a:rPr lang="en-US" sz="1896" dirty="0" err="1">
                <a:solidFill>
                  <a:srgbClr val="000000"/>
                </a:solidFill>
                <a:latin typeface="Cambria"/>
              </a:rPr>
              <a:t>bằng</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trái</a:t>
            </a:r>
            <a:r>
              <a:rPr lang="en-US" sz="1896" dirty="0">
                <a:solidFill>
                  <a:srgbClr val="000000"/>
                </a:solidFill>
                <a:latin typeface="Cambria"/>
              </a:rPr>
              <a:t> </a:t>
            </a:r>
            <a:r>
              <a:rPr lang="en-US" sz="1896" dirty="0" err="1">
                <a:solidFill>
                  <a:srgbClr val="000000"/>
                </a:solidFill>
                <a:latin typeface="Cambria"/>
              </a:rPr>
              <a:t>nữa</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Lời</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Minh </a:t>
            </a:r>
            <a:r>
              <a:rPr lang="en-US" sz="1896" dirty="0" err="1">
                <a:solidFill>
                  <a:srgbClr val="000000"/>
                </a:solidFill>
                <a:latin typeface="Cambria"/>
              </a:rPr>
              <a:t>chợt</a:t>
            </a:r>
            <a:r>
              <a:rPr lang="en-US" sz="1896" dirty="0">
                <a:solidFill>
                  <a:srgbClr val="000000"/>
                </a:solidFill>
                <a:latin typeface="Cambria"/>
              </a:rPr>
              <a:t>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hay </a:t>
            </a:r>
            <a:r>
              <a:rPr lang="en-US" sz="1896" dirty="0" err="1">
                <a:solidFill>
                  <a:srgbClr val="000000"/>
                </a:solidFill>
                <a:latin typeface="Cambria"/>
              </a:rPr>
              <a:t>giấu</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trong</a:t>
            </a:r>
            <a:r>
              <a:rPr lang="en-US" sz="1896" dirty="0">
                <a:solidFill>
                  <a:srgbClr val="000000"/>
                </a:solidFill>
                <a:latin typeface="Cambria"/>
              </a:rPr>
              <a:t> </a:t>
            </a:r>
            <a:r>
              <a:rPr lang="en-US" sz="1896" dirty="0" err="1">
                <a:solidFill>
                  <a:srgbClr val="000000"/>
                </a:solidFill>
                <a:latin typeface="Cambria"/>
              </a:rPr>
              <a:t>hộc</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Minh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ánh</a:t>
            </a:r>
            <a:r>
              <a:rPr lang="en-US" sz="1896" dirty="0">
                <a:solidFill>
                  <a:srgbClr val="000000"/>
                </a:solidFill>
                <a:latin typeface="Cambria"/>
              </a:rPr>
              <a:t> </a:t>
            </a:r>
            <a:r>
              <a:rPr lang="en-US" sz="1896" dirty="0" err="1">
                <a:solidFill>
                  <a:srgbClr val="000000"/>
                </a:solidFill>
                <a:latin typeface="Cambria"/>
              </a:rPr>
              <a:t>mắt</a:t>
            </a:r>
            <a:r>
              <a:rPr lang="en-US" sz="1896" dirty="0">
                <a:solidFill>
                  <a:srgbClr val="000000"/>
                </a:solidFill>
                <a:latin typeface="Cambria"/>
              </a:rPr>
              <a:t> </a:t>
            </a:r>
            <a:r>
              <a:rPr lang="en-US" sz="1896" dirty="0" err="1">
                <a:solidFill>
                  <a:srgbClr val="000000"/>
                </a:solidFill>
                <a:latin typeface="Cambria"/>
              </a:rPr>
              <a:t>buồn</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lúc</a:t>
            </a:r>
            <a:r>
              <a:rPr lang="en-US" sz="1896" dirty="0">
                <a:solidFill>
                  <a:srgbClr val="000000"/>
                </a:solidFill>
                <a:latin typeface="Cambria"/>
              </a:rPr>
              <a:t> </a:t>
            </a:r>
            <a:r>
              <a:rPr lang="en-US" sz="1896" dirty="0" err="1">
                <a:solidFill>
                  <a:srgbClr val="000000"/>
                </a:solidFill>
                <a:latin typeface="Cambria"/>
              </a:rPr>
              <a:t>nhìn</a:t>
            </a:r>
            <a:r>
              <a:rPr lang="en-US" sz="1896" dirty="0">
                <a:solidFill>
                  <a:srgbClr val="000000"/>
                </a:solidFill>
                <a:latin typeface="Cambria"/>
              </a:rPr>
              <a:t> Minh </a:t>
            </a:r>
            <a:r>
              <a:rPr lang="en-US" sz="1896" dirty="0" err="1">
                <a:solidFill>
                  <a:srgbClr val="000000"/>
                </a:solidFill>
                <a:latin typeface="Cambria"/>
              </a:rPr>
              <a:t>vạch</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trắng</a:t>
            </a:r>
            <a:r>
              <a:rPr lang="en-US" sz="1896" dirty="0">
                <a:solidFill>
                  <a:srgbClr val="000000"/>
                </a:solidFill>
                <a:latin typeface="Cambria"/>
              </a:rPr>
              <a:t>. </a:t>
            </a:r>
            <a:r>
              <a:rPr lang="en-US" sz="1896" dirty="0" err="1">
                <a:solidFill>
                  <a:srgbClr val="000000"/>
                </a:solidFill>
                <a:latin typeface="Cambria"/>
              </a:rPr>
              <a:t>Càng</a:t>
            </a:r>
            <a:r>
              <a:rPr lang="en-US" sz="1896" dirty="0">
                <a:solidFill>
                  <a:srgbClr val="000000"/>
                </a:solidFill>
                <a:latin typeface="Cambria"/>
              </a:rPr>
              <a:t>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càng</a:t>
            </a:r>
            <a:r>
              <a:rPr lang="en-US" sz="1896" dirty="0">
                <a:solidFill>
                  <a:srgbClr val="000000"/>
                </a:solidFill>
                <a:latin typeface="Cambria"/>
              </a:rPr>
              <a:t> </a:t>
            </a:r>
            <a:r>
              <a:rPr lang="en-US" sz="1896" dirty="0" err="1">
                <a:solidFill>
                  <a:srgbClr val="000000"/>
                </a:solidFill>
                <a:latin typeface="Cambria"/>
              </a:rPr>
              <a:t>ân</a:t>
            </a:r>
            <a:r>
              <a:rPr lang="en-US" sz="1896" dirty="0">
                <a:solidFill>
                  <a:srgbClr val="000000"/>
                </a:solidFill>
                <a:latin typeface="Cambria"/>
              </a:rPr>
              <a:t> </a:t>
            </a:r>
            <a:r>
              <a:rPr lang="en-US" sz="1896" dirty="0" err="1">
                <a:solidFill>
                  <a:srgbClr val="000000"/>
                </a:solidFill>
                <a:latin typeface="Cambria"/>
              </a:rPr>
              <a:t>hận</a:t>
            </a:r>
            <a:r>
              <a:rPr lang="en-US" sz="1896" dirty="0">
                <a:solidFill>
                  <a:srgbClr val="000000"/>
                </a:solidFill>
                <a:latin typeface="Cambria"/>
              </a:rPr>
              <a:t>. </a:t>
            </a:r>
            <a:r>
              <a:rPr lang="en-US" sz="1896" dirty="0" err="1">
                <a:solidFill>
                  <a:srgbClr val="000000"/>
                </a:solidFill>
                <a:latin typeface="Cambria"/>
              </a:rPr>
              <a:t>Mím</a:t>
            </a:r>
            <a:r>
              <a:rPr lang="en-US" sz="1896" dirty="0">
                <a:solidFill>
                  <a:srgbClr val="000000"/>
                </a:solidFill>
                <a:latin typeface="Cambria"/>
              </a:rPr>
              <a:t> </a:t>
            </a:r>
            <a:r>
              <a:rPr lang="en-US" sz="1896" dirty="0" err="1">
                <a:solidFill>
                  <a:srgbClr val="000000"/>
                </a:solidFill>
                <a:latin typeface="Cambria"/>
              </a:rPr>
              <a:t>môi</a:t>
            </a:r>
            <a:r>
              <a:rPr lang="en-US" sz="1896" dirty="0">
                <a:solidFill>
                  <a:srgbClr val="000000"/>
                </a:solidFill>
                <a:latin typeface="Cambria"/>
              </a:rPr>
              <a:t>, Minh </a:t>
            </a:r>
            <a:r>
              <a:rPr lang="en-US" sz="1896" dirty="0" err="1">
                <a:solidFill>
                  <a:srgbClr val="000000"/>
                </a:solidFill>
                <a:latin typeface="Cambria"/>
              </a:rPr>
              <a:t>đè</a:t>
            </a:r>
            <a:r>
              <a:rPr lang="en-US" sz="1896" dirty="0">
                <a:solidFill>
                  <a:srgbClr val="000000"/>
                </a:solidFill>
                <a:latin typeface="Cambria"/>
              </a:rPr>
              <a:t> </a:t>
            </a:r>
            <a:r>
              <a:rPr lang="en-US" sz="1896" dirty="0" err="1">
                <a:solidFill>
                  <a:srgbClr val="000000"/>
                </a:solidFill>
                <a:latin typeface="Cambria"/>
              </a:rPr>
              <a:t>mạnh</a:t>
            </a:r>
            <a:r>
              <a:rPr lang="en-US" sz="1896" dirty="0">
                <a:solidFill>
                  <a:srgbClr val="000000"/>
                </a:solidFill>
                <a:latin typeface="Cambria"/>
              </a:rPr>
              <a:t> </a:t>
            </a:r>
            <a:r>
              <a:rPr lang="en-US" sz="1896" dirty="0" err="1">
                <a:solidFill>
                  <a:srgbClr val="000000"/>
                </a:solidFill>
                <a:latin typeface="Cambria"/>
              </a:rPr>
              <a:t>chiếc</a:t>
            </a:r>
            <a:r>
              <a:rPr lang="en-US" sz="1896" dirty="0">
                <a:solidFill>
                  <a:srgbClr val="000000"/>
                </a:solidFill>
                <a:latin typeface="Cambria"/>
              </a:rPr>
              <a:t> </a:t>
            </a:r>
            <a:r>
              <a:rPr lang="en-US" sz="1896" dirty="0" err="1">
                <a:solidFill>
                  <a:srgbClr val="000000"/>
                </a:solidFill>
                <a:latin typeface="Cambria"/>
              </a:rPr>
              <a:t>khăn</a:t>
            </a:r>
            <a:r>
              <a:rPr lang="en-US" sz="1896" dirty="0">
                <a:solidFill>
                  <a:srgbClr val="000000"/>
                </a:solidFill>
                <a:latin typeface="Cambria"/>
              </a:rPr>
              <a:t> </a:t>
            </a:r>
            <a:r>
              <a:rPr lang="en-US" sz="1896" dirty="0" err="1">
                <a:solidFill>
                  <a:srgbClr val="000000"/>
                </a:solidFill>
                <a:latin typeface="Cambria"/>
              </a:rPr>
              <a:t>xoá</a:t>
            </a:r>
            <a:r>
              <a:rPr lang="en-US" sz="1896" dirty="0">
                <a:solidFill>
                  <a:srgbClr val="000000"/>
                </a:solidFill>
                <a:latin typeface="Cambria"/>
              </a:rPr>
              <a:t> </a:t>
            </a:r>
            <a:r>
              <a:rPr lang="en-US" sz="1896" dirty="0" err="1">
                <a:solidFill>
                  <a:srgbClr val="000000"/>
                </a:solidFill>
                <a:latin typeface="Cambria"/>
              </a:rPr>
              <a:t>vật</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"Mau </a:t>
            </a:r>
            <a:r>
              <a:rPr lang="en-US" sz="1896" dirty="0" err="1">
                <a:solidFill>
                  <a:srgbClr val="000000"/>
                </a:solidFill>
                <a:latin typeface="Cambria"/>
              </a:rPr>
              <a:t>về</a:t>
            </a:r>
            <a:r>
              <a:rPr lang="en-US" sz="1896" dirty="0">
                <a:solidFill>
                  <a:srgbClr val="000000"/>
                </a:solidFill>
                <a:latin typeface="Cambria"/>
              </a:rPr>
              <a:t> </a:t>
            </a:r>
            <a:r>
              <a:rPr lang="en-US" sz="1896" dirty="0" err="1">
                <a:solidFill>
                  <a:srgbClr val="000000"/>
                </a:solidFill>
                <a:latin typeface="Cambria"/>
              </a:rPr>
              <a:t>nhé</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 Minh </a:t>
            </a:r>
            <a:r>
              <a:rPr lang="en-US" sz="1896" dirty="0" err="1">
                <a:solidFill>
                  <a:srgbClr val="000000"/>
                </a:solidFill>
                <a:latin typeface="Cambria"/>
              </a:rPr>
              <a:t>nói</a:t>
            </a:r>
            <a:r>
              <a:rPr lang="en-US" sz="1896" dirty="0">
                <a:solidFill>
                  <a:srgbClr val="000000"/>
                </a:solidFill>
                <a:latin typeface="Cambria"/>
              </a:rPr>
              <a:t> </a:t>
            </a:r>
            <a:r>
              <a:rPr lang="en-US" sz="1896" dirty="0" err="1">
                <a:solidFill>
                  <a:srgbClr val="000000"/>
                </a:solidFill>
                <a:latin typeface="Cambria"/>
              </a:rPr>
              <a:t>với</a:t>
            </a:r>
            <a:r>
              <a:rPr lang="en-US" sz="1896" dirty="0">
                <a:solidFill>
                  <a:srgbClr val="000000"/>
                </a:solidFill>
                <a:latin typeface="Cambria"/>
              </a:rPr>
              <a:t> </a:t>
            </a:r>
            <a:r>
              <a:rPr lang="en-US" sz="1896" dirty="0" err="1">
                <a:solidFill>
                  <a:srgbClr val="000000"/>
                </a:solidFill>
                <a:latin typeface="Cambria"/>
              </a:rPr>
              <a:t>vệt</a:t>
            </a:r>
            <a:r>
              <a:rPr lang="en-US" sz="1896" dirty="0">
                <a:solidFill>
                  <a:srgbClr val="000000"/>
                </a:solidFill>
                <a:latin typeface="Cambria"/>
              </a:rPr>
              <a:t> </a:t>
            </a:r>
            <a:r>
              <a:rPr lang="en-US" sz="1896" dirty="0" err="1">
                <a:solidFill>
                  <a:srgbClr val="000000"/>
                </a:solidFill>
                <a:latin typeface="Cambria"/>
              </a:rPr>
              <a:t>phần</a:t>
            </a:r>
            <a:r>
              <a:rPr lang="en-US" sz="1896" dirty="0">
                <a:solidFill>
                  <a:srgbClr val="000000"/>
                </a:solidFill>
                <a:latin typeface="Cambria"/>
              </a:rPr>
              <a:t> </a:t>
            </a:r>
            <a:r>
              <a:rPr lang="en-US" sz="1896" dirty="0" err="1">
                <a:solidFill>
                  <a:srgbClr val="000000"/>
                </a:solidFill>
                <a:latin typeface="Cambria"/>
              </a:rPr>
              <a:t>chỉ</a:t>
            </a:r>
            <a:r>
              <a:rPr lang="en-US" sz="1896" dirty="0">
                <a:solidFill>
                  <a:srgbClr val="000000"/>
                </a:solidFill>
                <a:latin typeface="Cambria"/>
              </a:rPr>
              <a:t> </a:t>
            </a:r>
            <a:r>
              <a:rPr lang="en-US" sz="1896" dirty="0" err="1">
                <a:solidFill>
                  <a:srgbClr val="000000"/>
                </a:solidFill>
                <a:latin typeface="Cambria"/>
              </a:rPr>
              <a:t>còn</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err="1">
                <a:solidFill>
                  <a:srgbClr val="000000"/>
                </a:solidFill>
                <a:latin typeface="Cambria"/>
              </a:rPr>
              <a:t>đường</a:t>
            </a:r>
            <a:r>
              <a:rPr lang="en-US" sz="1896">
                <a:solidFill>
                  <a:srgbClr val="000000"/>
                </a:solidFill>
                <a:latin typeface="Cambria"/>
              </a:rPr>
              <a:t> mờ nhạt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gỗ</a:t>
            </a:r>
            <a:r>
              <a:rPr lang="en-US" sz="1896" dirty="0">
                <a:solidFill>
                  <a:srgbClr val="000000"/>
                </a:solidFill>
                <a:latin typeface="Cambria"/>
              </a:rPr>
              <a:t> </a:t>
            </a:r>
            <a:r>
              <a:rPr lang="en-US" sz="1896" dirty="0" err="1">
                <a:solidFill>
                  <a:srgbClr val="000000"/>
                </a:solidFill>
                <a:latin typeface="Cambria"/>
              </a:rPr>
              <a:t>lốm</a:t>
            </a:r>
            <a:r>
              <a:rPr lang="en-US" sz="1896" dirty="0">
                <a:solidFill>
                  <a:srgbClr val="000000"/>
                </a:solidFill>
                <a:latin typeface="Cambria"/>
              </a:rPr>
              <a:t> </a:t>
            </a:r>
            <a:r>
              <a:rPr lang="en-US" sz="1896" dirty="0" err="1">
                <a:solidFill>
                  <a:srgbClr val="000000"/>
                </a:solidFill>
                <a:latin typeface="Cambria"/>
              </a:rPr>
              <a:t>đốm</a:t>
            </a:r>
            <a:r>
              <a:rPr lang="en-US" sz="1896" dirty="0">
                <a:solidFill>
                  <a:srgbClr val="000000"/>
                </a:solidFill>
                <a:latin typeface="Cambria"/>
              </a:rPr>
              <a:t> </a:t>
            </a:r>
            <a:r>
              <a:rPr lang="en-US" sz="1896" dirty="0" err="1">
                <a:solidFill>
                  <a:srgbClr val="000000"/>
                </a:solidFill>
                <a:latin typeface="Cambria"/>
              </a:rPr>
              <a:t>vẫn</a:t>
            </a:r>
            <a:r>
              <a:rPr lang="en-US" sz="1896" dirty="0">
                <a:solidFill>
                  <a:srgbClr val="000000"/>
                </a:solidFill>
                <a:latin typeface="Cambria"/>
              </a:rPr>
              <a:t> </a:t>
            </a:r>
            <a:r>
              <a:rPr lang="en-US" sz="1896" dirty="0" err="1">
                <a:solidFill>
                  <a:srgbClr val="000000"/>
                </a:solidFill>
                <a:latin typeface="Cambria"/>
              </a:rPr>
              <a:t>nâu</a:t>
            </a:r>
            <a:r>
              <a:rPr lang="en-US" sz="1896" dirty="0">
                <a:solidFill>
                  <a:srgbClr val="000000"/>
                </a:solidFill>
                <a:latin typeface="Cambria"/>
              </a:rPr>
              <a:t>.</a:t>
            </a:r>
          </a:p>
          <a:p>
            <a:pPr algn="r" defTabSz="609630">
              <a:lnSpc>
                <a:spcPts val="1638"/>
              </a:lnSpc>
            </a:pPr>
            <a:r>
              <a:rPr lang="en-US" sz="1622" dirty="0">
                <a:solidFill>
                  <a:srgbClr val="000000"/>
                </a:solidFill>
                <a:latin typeface="Cambria"/>
              </a:rPr>
              <a:t>(Theo </a:t>
            </a:r>
            <a:r>
              <a:rPr lang="en-US" sz="1622" dirty="0" err="1">
                <a:solidFill>
                  <a:srgbClr val="000000"/>
                </a:solidFill>
                <a:latin typeface="Cambria"/>
              </a:rPr>
              <a:t>Nguyễn</a:t>
            </a:r>
            <a:r>
              <a:rPr lang="en-US" sz="1622" dirty="0">
                <a:solidFill>
                  <a:srgbClr val="000000"/>
                </a:solidFill>
                <a:latin typeface="Cambria"/>
              </a:rPr>
              <a:t> </a:t>
            </a:r>
            <a:r>
              <a:rPr lang="en-US" sz="1622" dirty="0" err="1">
                <a:solidFill>
                  <a:srgbClr val="000000"/>
                </a:solidFill>
                <a:latin typeface="Cambria"/>
              </a:rPr>
              <a:t>Thị</a:t>
            </a:r>
            <a:r>
              <a:rPr lang="en-US" sz="1622" dirty="0">
                <a:solidFill>
                  <a:srgbClr val="000000"/>
                </a:solidFill>
                <a:latin typeface="Cambria"/>
              </a:rPr>
              <a:t> Kim </a:t>
            </a:r>
            <a:r>
              <a:rPr lang="en-US" sz="1622" dirty="0" err="1">
                <a:solidFill>
                  <a:srgbClr val="000000"/>
                </a:solidFill>
                <a:latin typeface="Cambria"/>
              </a:rPr>
              <a:t>Hoà</a:t>
            </a:r>
            <a:r>
              <a:rPr lang="en-US" sz="1622" dirty="0">
                <a:solidFill>
                  <a:srgbClr val="000000"/>
                </a:solidFill>
                <a:latin typeface="Cambria"/>
              </a:rPr>
              <a:t>)</a:t>
            </a:r>
          </a:p>
        </p:txBody>
      </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304800" y="0"/>
            <a:ext cx="3315799" cy="6858000"/>
          </a:xfrm>
          <a:custGeom>
            <a:avLst/>
            <a:gdLst/>
            <a:ahLst/>
            <a:cxnLst/>
            <a:rect l="l" t="t" r="r" b="b"/>
            <a:pathLst>
              <a:path w="4973699" h="10287000">
                <a:moveTo>
                  <a:pt x="0" y="0"/>
                </a:moveTo>
                <a:lnTo>
                  <a:pt x="4973699" y="0"/>
                </a:lnTo>
                <a:lnTo>
                  <a:pt x="4973699" y="10287000"/>
                </a:lnTo>
                <a:lnTo>
                  <a:pt x="0" y="10287000"/>
                </a:lnTo>
                <a:lnTo>
                  <a:pt x="0" y="0"/>
                </a:lnTo>
                <a:close/>
              </a:path>
            </a:pathLst>
          </a:custGeom>
          <a:blipFill>
            <a:blip r:embed="rId3">
              <a:extLst>
                <a:ext uri="{96DAC541-7B7A-43D3-8B79-37D633B846F1}">
                  <asvg:svgBlip xmlns:asvg="http://schemas.microsoft.com/office/drawing/2016/SVG/main" xmlns="" r:embed="rId4"/>
                </a:ext>
              </a:extLst>
            </a:blip>
            <a:stretch>
              <a:fillRect l="-4028" b="-1331"/>
            </a:stretch>
          </a:blipFill>
        </p:spPr>
        <p:txBody>
          <a:bodyPr/>
          <a:lstStyle/>
          <a:p>
            <a:pPr defTabSz="609630"/>
            <a:endParaRPr lang="en-US" sz="1200">
              <a:solidFill>
                <a:prstClr val="black"/>
              </a:solidFill>
              <a:latin typeface="Calibri"/>
            </a:endParaRPr>
          </a:p>
        </p:txBody>
      </p:sp>
      <p:grpSp>
        <p:nvGrpSpPr>
          <p:cNvPr id="17" name="Group 16">
            <a:extLst>
              <a:ext uri="{FF2B5EF4-FFF2-40B4-BE49-F238E27FC236}">
                <a16:creationId xmlns:a16="http://schemas.microsoft.com/office/drawing/2014/main" id="{5B6F497F-5975-D829-27E7-679C22D4812A}"/>
              </a:ext>
            </a:extLst>
          </p:cNvPr>
          <p:cNvGrpSpPr/>
          <p:nvPr/>
        </p:nvGrpSpPr>
        <p:grpSpPr>
          <a:xfrm>
            <a:off x="1840315" y="2666939"/>
            <a:ext cx="3103314" cy="3340161"/>
            <a:chOff x="1840315" y="2666939"/>
            <a:chExt cx="3103314" cy="3340161"/>
          </a:xfrm>
        </p:grpSpPr>
        <p:sp>
          <p:nvSpPr>
            <p:cNvPr id="5" name="Freeform 5"/>
            <p:cNvSpPr/>
            <p:nvPr/>
          </p:nvSpPr>
          <p:spPr>
            <a:xfrm>
              <a:off x="1840315" y="2666939"/>
              <a:ext cx="3103314" cy="3340161"/>
            </a:xfrm>
            <a:custGeom>
              <a:avLst/>
              <a:gdLst/>
              <a:ahLst/>
              <a:cxnLst/>
              <a:rect l="l" t="t" r="r" b="b"/>
              <a:pathLst>
                <a:path w="4654971" h="5010242">
                  <a:moveTo>
                    <a:pt x="0" y="0"/>
                  </a:moveTo>
                  <a:lnTo>
                    <a:pt x="4654971" y="0"/>
                  </a:lnTo>
                  <a:lnTo>
                    <a:pt x="4654971" y="5010242"/>
                  </a:lnTo>
                  <a:lnTo>
                    <a:pt x="0" y="5010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b="1">
                <a:solidFill>
                  <a:prstClr val="black"/>
                </a:solidFill>
                <a:latin typeface="Calibri"/>
              </a:endParaRPr>
            </a:p>
          </p:txBody>
        </p:sp>
        <p:sp>
          <p:nvSpPr>
            <p:cNvPr id="6" name="TextBox 6"/>
            <p:cNvSpPr txBox="1"/>
            <p:nvPr/>
          </p:nvSpPr>
          <p:spPr>
            <a:xfrm>
              <a:off x="2153149" y="4180396"/>
              <a:ext cx="2477644" cy="984885"/>
            </a:xfrm>
            <a:prstGeom prst="rect">
              <a:avLst/>
            </a:prstGeom>
          </p:spPr>
          <p:txBody>
            <a:bodyPr lIns="0" tIns="0" rIns="0" bIns="0" rtlCol="0" anchor="t">
              <a:spAutoFit/>
            </a:bodyPr>
            <a:lstStyle/>
            <a:p>
              <a:pPr algn="ctr" defTabSz="609630"/>
              <a:r>
                <a:rPr lang="en-US" sz="3200" b="1" spc="126" dirty="0" err="1">
                  <a:solidFill>
                    <a:srgbClr val="06605A"/>
                  </a:solidFill>
                  <a:latin typeface="Cambria" panose="02040503050406030204" pitchFamily="18" charset="0"/>
                  <a:ea typeface="Cambria" panose="02040503050406030204" pitchFamily="18" charset="0"/>
                </a:rPr>
                <a:t>Từ</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đầu</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đến</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thật</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vui</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vẻ</a:t>
              </a:r>
              <a:r>
                <a:rPr lang="en-US" sz="3200" b="1" spc="126" dirty="0">
                  <a:solidFill>
                    <a:srgbClr val="06605A"/>
                  </a:solidFill>
                  <a:latin typeface="Cambria" panose="02040503050406030204" pitchFamily="18" charset="0"/>
                  <a:ea typeface="Cambria" panose="02040503050406030204" pitchFamily="18" charset="0"/>
                </a:rPr>
                <a:t>.</a:t>
              </a:r>
            </a:p>
          </p:txBody>
        </p:sp>
        <p:sp>
          <p:nvSpPr>
            <p:cNvPr id="7" name="TextBox 7"/>
            <p:cNvSpPr txBox="1"/>
            <p:nvPr/>
          </p:nvSpPr>
          <p:spPr>
            <a:xfrm>
              <a:off x="3097861" y="2727123"/>
              <a:ext cx="743439" cy="717056"/>
            </a:xfrm>
            <a:prstGeom prst="rect">
              <a:avLst/>
            </a:prstGeom>
          </p:spPr>
          <p:txBody>
            <a:bodyPr lIns="0" tIns="0" rIns="0" bIns="0" rtlCol="0" anchor="t">
              <a:spAutoFit/>
            </a:bodyPr>
            <a:lstStyle/>
            <a:p>
              <a:pPr algn="ctr" defTabSz="609630">
                <a:lnSpc>
                  <a:spcPts val="5973"/>
                </a:lnSpc>
              </a:pPr>
              <a:r>
                <a:rPr lang="en-US" sz="4800" b="1" spc="213" dirty="0">
                  <a:solidFill>
                    <a:srgbClr val="FFFFFF"/>
                  </a:solidFill>
                  <a:latin typeface="Cambria" panose="02040503050406030204" pitchFamily="18" charset="0"/>
                  <a:ea typeface="Cambria" panose="02040503050406030204" pitchFamily="18" charset="0"/>
                </a:rPr>
                <a:t>1</a:t>
              </a:r>
            </a:p>
          </p:txBody>
        </p:sp>
      </p:grpSp>
      <p:grpSp>
        <p:nvGrpSpPr>
          <p:cNvPr id="19" name="Group 18">
            <a:extLst>
              <a:ext uri="{FF2B5EF4-FFF2-40B4-BE49-F238E27FC236}">
                <a16:creationId xmlns:a16="http://schemas.microsoft.com/office/drawing/2014/main" id="{FF652318-B47E-8776-B880-1F4D8BA32EA0}"/>
              </a:ext>
            </a:extLst>
          </p:cNvPr>
          <p:cNvGrpSpPr/>
          <p:nvPr/>
        </p:nvGrpSpPr>
        <p:grpSpPr>
          <a:xfrm>
            <a:off x="5121601" y="2666939"/>
            <a:ext cx="3103314" cy="3340161"/>
            <a:chOff x="5121601" y="2666939"/>
            <a:chExt cx="3103314" cy="3340161"/>
          </a:xfrm>
        </p:grpSpPr>
        <p:sp>
          <p:nvSpPr>
            <p:cNvPr id="8" name="Freeform 8"/>
            <p:cNvSpPr/>
            <p:nvPr/>
          </p:nvSpPr>
          <p:spPr>
            <a:xfrm>
              <a:off x="5121601" y="2666939"/>
              <a:ext cx="3103314" cy="3340161"/>
            </a:xfrm>
            <a:custGeom>
              <a:avLst/>
              <a:gdLst/>
              <a:ahLst/>
              <a:cxnLst/>
              <a:rect l="l" t="t" r="r" b="b"/>
              <a:pathLst>
                <a:path w="4654971" h="5010242">
                  <a:moveTo>
                    <a:pt x="0" y="0"/>
                  </a:moveTo>
                  <a:lnTo>
                    <a:pt x="4654970" y="0"/>
                  </a:lnTo>
                  <a:lnTo>
                    <a:pt x="4654970" y="5010242"/>
                  </a:lnTo>
                  <a:lnTo>
                    <a:pt x="0" y="5010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5462911" y="4064516"/>
              <a:ext cx="2630044" cy="1477328"/>
            </a:xfrm>
            <a:prstGeom prst="rect">
              <a:avLst/>
            </a:prstGeom>
          </p:spPr>
          <p:txBody>
            <a:bodyPr lIns="0" tIns="0" rIns="0" bIns="0" rtlCol="0" anchor="t">
              <a:spAutoFit/>
            </a:bodyPr>
            <a:lstStyle/>
            <a:p>
              <a:pPr algn="ctr" defTabSz="609630">
                <a:spcBef>
                  <a:spcPct val="0"/>
                </a:spcBef>
              </a:pPr>
              <a:r>
                <a:rPr lang="en-US" sz="3200" b="1" spc="126" dirty="0" err="1">
                  <a:solidFill>
                    <a:srgbClr val="06605A"/>
                  </a:solidFill>
                  <a:latin typeface="Cambria" panose="02040503050406030204" pitchFamily="18" charset="0"/>
                  <a:ea typeface="Cambria" panose="02040503050406030204" pitchFamily="18" charset="0"/>
                </a:rPr>
                <a:t>Tiếp</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theo</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đến</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hết</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một</a:t>
              </a:r>
              <a:r>
                <a:rPr lang="en-US" sz="3200" b="1" spc="126" dirty="0">
                  <a:solidFill>
                    <a:srgbClr val="06605A"/>
                  </a:solidFill>
                  <a:latin typeface="Cambria" panose="02040503050406030204" pitchFamily="18" charset="0"/>
                  <a:ea typeface="Cambria" panose="02040503050406030204" pitchFamily="18" charset="0"/>
                </a:rPr>
                <a:t> </a:t>
              </a:r>
              <a:r>
                <a:rPr lang="en-US" sz="3200" b="1" spc="126" dirty="0" err="1">
                  <a:solidFill>
                    <a:srgbClr val="06605A"/>
                  </a:solidFill>
                  <a:latin typeface="Cambria" panose="02040503050406030204" pitchFamily="18" charset="0"/>
                  <a:ea typeface="Cambria" panose="02040503050406030204" pitchFamily="18" charset="0"/>
                </a:rPr>
                <a:t>tuần</a:t>
              </a:r>
              <a:r>
                <a:rPr lang="en-US" sz="3200" b="1" spc="126" dirty="0">
                  <a:solidFill>
                    <a:srgbClr val="06605A"/>
                  </a:solidFill>
                  <a:latin typeface="Cambria" panose="02040503050406030204" pitchFamily="18" charset="0"/>
                  <a:ea typeface="Cambria" panose="02040503050406030204" pitchFamily="18" charset="0"/>
                </a:rPr>
                <a:t>.</a:t>
              </a:r>
            </a:p>
          </p:txBody>
        </p:sp>
        <p:sp>
          <p:nvSpPr>
            <p:cNvPr id="10" name="TextBox 10"/>
            <p:cNvSpPr txBox="1"/>
            <p:nvPr/>
          </p:nvSpPr>
          <p:spPr>
            <a:xfrm>
              <a:off x="6406213" y="2727123"/>
              <a:ext cx="743439" cy="717056"/>
            </a:xfrm>
            <a:prstGeom prst="rect">
              <a:avLst/>
            </a:prstGeom>
          </p:spPr>
          <p:txBody>
            <a:bodyPr lIns="0" tIns="0" rIns="0" bIns="0" rtlCol="0" anchor="t">
              <a:spAutoFit/>
            </a:bodyPr>
            <a:lstStyle/>
            <a:p>
              <a:pPr algn="ctr" defTabSz="609630">
                <a:lnSpc>
                  <a:spcPts val="5973"/>
                </a:lnSpc>
              </a:pPr>
              <a:r>
                <a:rPr lang="en-US" sz="4800" b="1" spc="213" dirty="0">
                  <a:solidFill>
                    <a:srgbClr val="FFFFFF"/>
                  </a:solidFill>
                  <a:latin typeface="Cambria" panose="02040503050406030204" pitchFamily="18" charset="0"/>
                  <a:ea typeface="Cambria" panose="02040503050406030204" pitchFamily="18" charset="0"/>
                </a:rPr>
                <a:t>2</a:t>
              </a:r>
            </a:p>
          </p:txBody>
        </p:sp>
      </p:grpSp>
      <p:grpSp>
        <p:nvGrpSpPr>
          <p:cNvPr id="18" name="Group 17">
            <a:extLst>
              <a:ext uri="{FF2B5EF4-FFF2-40B4-BE49-F238E27FC236}">
                <a16:creationId xmlns:a16="http://schemas.microsoft.com/office/drawing/2014/main" id="{A6123A46-86DB-1130-A8F5-BD0EE755772E}"/>
              </a:ext>
            </a:extLst>
          </p:cNvPr>
          <p:cNvGrpSpPr/>
          <p:nvPr/>
        </p:nvGrpSpPr>
        <p:grpSpPr>
          <a:xfrm>
            <a:off x="8393860" y="2599698"/>
            <a:ext cx="3103314" cy="3340161"/>
            <a:chOff x="8393860" y="2599698"/>
            <a:chExt cx="3103314" cy="3340161"/>
          </a:xfrm>
        </p:grpSpPr>
        <p:sp>
          <p:nvSpPr>
            <p:cNvPr id="11" name="Freeform 11"/>
            <p:cNvSpPr/>
            <p:nvPr/>
          </p:nvSpPr>
          <p:spPr>
            <a:xfrm>
              <a:off x="8393860" y="2599698"/>
              <a:ext cx="3103314" cy="3340161"/>
            </a:xfrm>
            <a:custGeom>
              <a:avLst/>
              <a:gdLst/>
              <a:ahLst/>
              <a:cxnLst/>
              <a:rect l="l" t="t" r="r" b="b"/>
              <a:pathLst>
                <a:path w="4654971" h="5010242">
                  <a:moveTo>
                    <a:pt x="0" y="0"/>
                  </a:moveTo>
                  <a:lnTo>
                    <a:pt x="4654971" y="0"/>
                  </a:lnTo>
                  <a:lnTo>
                    <a:pt x="4654971" y="5010242"/>
                  </a:lnTo>
                  <a:lnTo>
                    <a:pt x="0" y="5010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8696671" y="4402646"/>
              <a:ext cx="2515744" cy="492443"/>
            </a:xfrm>
            <a:prstGeom prst="rect">
              <a:avLst/>
            </a:prstGeom>
          </p:spPr>
          <p:txBody>
            <a:bodyPr lIns="0" tIns="0" rIns="0" bIns="0" rtlCol="0" anchor="t">
              <a:spAutoFit/>
            </a:bodyPr>
            <a:lstStyle/>
            <a:p>
              <a:pPr algn="ctr" defTabSz="609630">
                <a:spcBef>
                  <a:spcPct val="0"/>
                </a:spcBef>
              </a:pPr>
              <a:r>
                <a:rPr lang="en-US" sz="3200" b="1" spc="126">
                  <a:solidFill>
                    <a:srgbClr val="06605A"/>
                  </a:solidFill>
                  <a:latin typeface="Cambria" panose="02040503050406030204" pitchFamily="18" charset="0"/>
                  <a:ea typeface="Cambria" panose="02040503050406030204" pitchFamily="18" charset="0"/>
                </a:rPr>
                <a:t>Còn lại</a:t>
              </a:r>
            </a:p>
          </p:txBody>
        </p:sp>
        <p:sp>
          <p:nvSpPr>
            <p:cNvPr id="13" name="TextBox 13"/>
            <p:cNvSpPr txBox="1"/>
            <p:nvPr/>
          </p:nvSpPr>
          <p:spPr>
            <a:xfrm>
              <a:off x="9662732" y="2626925"/>
              <a:ext cx="743439" cy="717056"/>
            </a:xfrm>
            <a:prstGeom prst="rect">
              <a:avLst/>
            </a:prstGeom>
          </p:spPr>
          <p:txBody>
            <a:bodyPr lIns="0" tIns="0" rIns="0" bIns="0" rtlCol="0" anchor="t">
              <a:spAutoFit/>
            </a:bodyPr>
            <a:lstStyle/>
            <a:p>
              <a:pPr algn="ctr" defTabSz="609630">
                <a:lnSpc>
                  <a:spcPts val="5973"/>
                </a:lnSpc>
              </a:pPr>
              <a:r>
                <a:rPr lang="en-US" sz="4800" b="1" spc="213" dirty="0">
                  <a:solidFill>
                    <a:srgbClr val="FFFFFF"/>
                  </a:solidFill>
                  <a:latin typeface="Cambria" panose="02040503050406030204" pitchFamily="18" charset="0"/>
                  <a:ea typeface="Cambria" panose="02040503050406030204" pitchFamily="18" charset="0"/>
                </a:rPr>
                <a:t>3</a:t>
              </a:r>
            </a:p>
          </p:txBody>
        </p:sp>
      </p:grpSp>
      <p:sp>
        <p:nvSpPr>
          <p:cNvPr id="14" name="Freeform 14"/>
          <p:cNvSpPr/>
          <p:nvPr/>
        </p:nvSpPr>
        <p:spPr>
          <a:xfrm>
            <a:off x="9839974" y="685800"/>
            <a:ext cx="2013694" cy="1490133"/>
          </a:xfrm>
          <a:custGeom>
            <a:avLst/>
            <a:gdLst/>
            <a:ahLst/>
            <a:cxnLst/>
            <a:rect l="l" t="t" r="r" b="b"/>
            <a:pathLst>
              <a:path w="3020541" h="2235200">
                <a:moveTo>
                  <a:pt x="0" y="0"/>
                </a:moveTo>
                <a:lnTo>
                  <a:pt x="3020541" y="0"/>
                </a:lnTo>
                <a:lnTo>
                  <a:pt x="3020541" y="2235200"/>
                </a:lnTo>
                <a:lnTo>
                  <a:pt x="0" y="22352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823785">
            <a:off x="10987820" y="5559648"/>
            <a:ext cx="943821" cy="818550"/>
          </a:xfrm>
          <a:custGeom>
            <a:avLst/>
            <a:gdLst/>
            <a:ahLst/>
            <a:cxnLst/>
            <a:rect l="l" t="t" r="r" b="b"/>
            <a:pathLst>
              <a:path w="1415731" h="1227825">
                <a:moveTo>
                  <a:pt x="0" y="0"/>
                </a:moveTo>
                <a:lnTo>
                  <a:pt x="1415731" y="0"/>
                </a:lnTo>
                <a:lnTo>
                  <a:pt x="1415731" y="1227825"/>
                </a:lnTo>
                <a:lnTo>
                  <a:pt x="0" y="12278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669706">
            <a:off x="4598664" y="5595581"/>
            <a:ext cx="905829" cy="907479"/>
          </a:xfrm>
          <a:custGeom>
            <a:avLst/>
            <a:gdLst/>
            <a:ahLst/>
            <a:cxnLst/>
            <a:rect l="l" t="t" r="r" b="b"/>
            <a:pathLst>
              <a:path w="1358743" h="1361218">
                <a:moveTo>
                  <a:pt x="0" y="0"/>
                </a:moveTo>
                <a:lnTo>
                  <a:pt x="1358743" y="0"/>
                </a:lnTo>
                <a:lnTo>
                  <a:pt x="1358743" y="1361218"/>
                </a:lnTo>
                <a:lnTo>
                  <a:pt x="0" y="13612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pic>
        <p:nvPicPr>
          <p:cNvPr id="20" name="Picture 19">
            <a:extLst>
              <a:ext uri="{FF2B5EF4-FFF2-40B4-BE49-F238E27FC236}">
                <a16:creationId xmlns:a16="http://schemas.microsoft.com/office/drawing/2014/main" id="{9D29E6B3-D6C8-9A08-328C-2F7BEB5EA759}"/>
              </a:ext>
            </a:extLst>
          </p:cNvPr>
          <p:cNvPicPr>
            <a:picLocks noChangeAspect="1"/>
          </p:cNvPicPr>
          <p:nvPr/>
        </p:nvPicPr>
        <p:blipFill>
          <a:blip r:embed="rId13"/>
          <a:stretch>
            <a:fillRect/>
          </a:stretch>
        </p:blipFill>
        <p:spPr>
          <a:xfrm>
            <a:off x="2843605" y="850900"/>
            <a:ext cx="7084166" cy="142658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10" t="-36547"/>
            </a:stretch>
          </a:blipFill>
        </p:spPr>
        <p:txBody>
          <a:bodyPr/>
          <a:lstStyle/>
          <a:p>
            <a:pPr defTabSz="609630"/>
            <a:endParaRPr lang="en-US" sz="1200">
              <a:solidFill>
                <a:prstClr val="black"/>
              </a:solidFill>
              <a:latin typeface="Calibri"/>
            </a:endParaRPr>
          </a:p>
        </p:txBody>
      </p:sp>
      <p:sp>
        <p:nvSpPr>
          <p:cNvPr id="3" name="Freeform 3"/>
          <p:cNvSpPr/>
          <p:nvPr/>
        </p:nvSpPr>
        <p:spPr>
          <a:xfrm>
            <a:off x="0" y="5265478"/>
            <a:ext cx="12192000" cy="1592522"/>
          </a:xfrm>
          <a:custGeom>
            <a:avLst/>
            <a:gdLst/>
            <a:ahLst/>
            <a:cxnLst/>
            <a:rect l="l" t="t" r="r" b="b"/>
            <a:pathLst>
              <a:path w="18288000" h="2388783">
                <a:moveTo>
                  <a:pt x="0" y="0"/>
                </a:moveTo>
                <a:lnTo>
                  <a:pt x="18288000" y="0"/>
                </a:lnTo>
                <a:lnTo>
                  <a:pt x="18288000" y="2388783"/>
                </a:lnTo>
                <a:lnTo>
                  <a:pt x="0" y="2388783"/>
                </a:lnTo>
                <a:lnTo>
                  <a:pt x="0" y="0"/>
                </a:lnTo>
                <a:close/>
              </a:path>
            </a:pathLst>
          </a:custGeom>
          <a:blipFill>
            <a:blip r:embed="rId3"/>
            <a:stretch>
              <a:fillRect b="-184965"/>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0" y="0"/>
            <a:ext cx="12192000" cy="6525262"/>
            <a:chOff x="0" y="0"/>
            <a:chExt cx="24384000" cy="13050523"/>
          </a:xfrm>
        </p:grpSpPr>
        <p:grpSp>
          <p:nvGrpSpPr>
            <p:cNvPr id="5" name="Group 5"/>
            <p:cNvGrpSpPr/>
            <p:nvPr/>
          </p:nvGrpSpPr>
          <p:grpSpPr>
            <a:xfrm>
              <a:off x="714565" y="472656"/>
              <a:ext cx="23035258" cy="12577868"/>
              <a:chOff x="0" y="0"/>
              <a:chExt cx="4550174" cy="2484517"/>
            </a:xfrm>
          </p:grpSpPr>
          <p:sp>
            <p:nvSpPr>
              <p:cNvPr id="6" name="Freeform 6"/>
              <p:cNvSpPr/>
              <p:nvPr/>
            </p:nvSpPr>
            <p:spPr>
              <a:xfrm>
                <a:off x="0" y="0"/>
                <a:ext cx="4550174" cy="2484517"/>
              </a:xfrm>
              <a:custGeom>
                <a:avLst/>
                <a:gdLst/>
                <a:ahLst/>
                <a:cxnLst/>
                <a:rect l="l" t="t" r="r" b="b"/>
                <a:pathLst>
                  <a:path w="4550174" h="2484517">
                    <a:moveTo>
                      <a:pt x="22854" y="0"/>
                    </a:moveTo>
                    <a:lnTo>
                      <a:pt x="4527320" y="0"/>
                    </a:lnTo>
                    <a:cubicBezTo>
                      <a:pt x="4533381" y="0"/>
                      <a:pt x="4539194" y="2408"/>
                      <a:pt x="4543480" y="6694"/>
                    </a:cubicBezTo>
                    <a:cubicBezTo>
                      <a:pt x="4547766" y="10980"/>
                      <a:pt x="4550174" y="16793"/>
                      <a:pt x="4550174" y="22854"/>
                    </a:cubicBezTo>
                    <a:lnTo>
                      <a:pt x="4550174" y="2461663"/>
                    </a:lnTo>
                    <a:cubicBezTo>
                      <a:pt x="4550174" y="2467724"/>
                      <a:pt x="4547766" y="2473537"/>
                      <a:pt x="4543480" y="2477823"/>
                    </a:cubicBezTo>
                    <a:cubicBezTo>
                      <a:pt x="4539194" y="2482109"/>
                      <a:pt x="4533381" y="2484517"/>
                      <a:pt x="4527320" y="2484517"/>
                    </a:cubicBezTo>
                    <a:lnTo>
                      <a:pt x="22854" y="2484517"/>
                    </a:lnTo>
                    <a:cubicBezTo>
                      <a:pt x="16793" y="2484517"/>
                      <a:pt x="10980" y="2482109"/>
                      <a:pt x="6694" y="2477823"/>
                    </a:cubicBezTo>
                    <a:cubicBezTo>
                      <a:pt x="2408" y="2473537"/>
                      <a:pt x="0" y="2467724"/>
                      <a:pt x="0" y="2461663"/>
                    </a:cubicBezTo>
                    <a:lnTo>
                      <a:pt x="0" y="22854"/>
                    </a:lnTo>
                    <a:cubicBezTo>
                      <a:pt x="0" y="16793"/>
                      <a:pt x="2408" y="10980"/>
                      <a:pt x="6694" y="6694"/>
                    </a:cubicBezTo>
                    <a:cubicBezTo>
                      <a:pt x="10980" y="2408"/>
                      <a:pt x="16793" y="0"/>
                      <a:pt x="22854" y="0"/>
                    </a:cubicBezTo>
                    <a:close/>
                  </a:path>
                </a:pathLst>
              </a:custGeom>
              <a:solidFill>
                <a:srgbClr val="FFFFFF"/>
              </a:solidFill>
              <a:ln w="28575" cap="rnd">
                <a:solidFill>
                  <a:srgbClr val="06605A"/>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50174" cy="252261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19485639" y="0"/>
              <a:ext cx="4898361" cy="2996391"/>
            </a:xfrm>
            <a:custGeom>
              <a:avLst/>
              <a:gdLst/>
              <a:ahLst/>
              <a:cxnLst/>
              <a:rect l="l" t="t" r="r" b="b"/>
              <a:pathLst>
                <a:path w="4898361" h="2996391">
                  <a:moveTo>
                    <a:pt x="4898361" y="0"/>
                  </a:moveTo>
                  <a:lnTo>
                    <a:pt x="0" y="0"/>
                  </a:lnTo>
                  <a:lnTo>
                    <a:pt x="0" y="2996391"/>
                  </a:lnTo>
                  <a:lnTo>
                    <a:pt x="4898361" y="2996391"/>
                  </a:lnTo>
                  <a:lnTo>
                    <a:pt x="4898361"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sp>
          <p:nvSpPr>
            <p:cNvPr id="9" name="Freeform 9"/>
            <p:cNvSpPr/>
            <p:nvPr/>
          </p:nvSpPr>
          <p:spPr>
            <a:xfrm>
              <a:off x="0" y="0"/>
              <a:ext cx="4898361" cy="2996391"/>
            </a:xfrm>
            <a:custGeom>
              <a:avLst/>
              <a:gdLst/>
              <a:ahLst/>
              <a:cxnLst/>
              <a:rect l="l" t="t" r="r" b="b"/>
              <a:pathLst>
                <a:path w="4898361" h="2996391">
                  <a:moveTo>
                    <a:pt x="0" y="0"/>
                  </a:moveTo>
                  <a:lnTo>
                    <a:pt x="4898361" y="0"/>
                  </a:lnTo>
                  <a:lnTo>
                    <a:pt x="4898361" y="2996391"/>
                  </a:lnTo>
                  <a:lnTo>
                    <a:pt x="0" y="2996391"/>
                  </a:lnTo>
                  <a:lnTo>
                    <a:pt x="0" y="0"/>
                  </a:lnTo>
                  <a:close/>
                </a:path>
              </a:pathLst>
            </a:custGeom>
            <a:blipFill>
              <a:blip r:embed="rId4">
                <a:extLst>
                  <a:ext uri="{96DAC541-7B7A-43D3-8B79-37D633B846F1}">
                    <asvg:svgBlip xmlns:asvg="http://schemas.microsoft.com/office/drawing/2016/SVG/main" xmlns="" r:embed="rId5"/>
                  </a:ext>
                </a:extLst>
              </a:blip>
              <a:stretch>
                <a:fillRect l="-4500" t="-5606"/>
              </a:stretch>
            </a:blipFill>
          </p:spPr>
          <p:txBody>
            <a:bodyPr/>
            <a:lstStyle/>
            <a:p>
              <a:pPr defTabSz="609630"/>
              <a:endParaRPr lang="en-US" sz="1200">
                <a:solidFill>
                  <a:prstClr val="black"/>
                </a:solidFill>
                <a:latin typeface="Calibri"/>
              </a:endParaRPr>
            </a:p>
          </p:txBody>
        </p:sp>
      </p:grpSp>
      <p:pic>
        <p:nvPicPr>
          <p:cNvPr id="14" name="Picture 13">
            <a:extLst>
              <a:ext uri="{FF2B5EF4-FFF2-40B4-BE49-F238E27FC236}">
                <a16:creationId xmlns:a16="http://schemas.microsoft.com/office/drawing/2014/main" id="{72B07462-8302-A97E-7ED1-A8E1E756B661}"/>
              </a:ext>
            </a:extLst>
          </p:cNvPr>
          <p:cNvPicPr>
            <a:picLocks noChangeAspect="1"/>
          </p:cNvPicPr>
          <p:nvPr/>
        </p:nvPicPr>
        <p:blipFill>
          <a:blip r:embed="rId6"/>
          <a:stretch>
            <a:fillRect/>
          </a:stretch>
        </p:blipFill>
        <p:spPr>
          <a:xfrm>
            <a:off x="2065449" y="84576"/>
            <a:ext cx="7498730" cy="1329043"/>
          </a:xfrm>
          <a:prstGeom prst="rect">
            <a:avLst/>
          </a:prstGeom>
        </p:spPr>
      </p:pic>
      <p:sp>
        <p:nvSpPr>
          <p:cNvPr id="12" name="Rectangle 11">
            <a:extLst>
              <a:ext uri="{FF2B5EF4-FFF2-40B4-BE49-F238E27FC236}">
                <a16:creationId xmlns:a16="http://schemas.microsoft.com/office/drawing/2014/main" id="{37074B0C-3EB7-9078-4766-AB2AA407CF94}"/>
              </a:ext>
            </a:extLst>
          </p:cNvPr>
          <p:cNvSpPr/>
          <p:nvPr/>
        </p:nvSpPr>
        <p:spPr>
          <a:xfrm>
            <a:off x="865451" y="1389554"/>
            <a:ext cx="10461098" cy="8242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ED8685-51A7-D9A8-43C1-660C958487EB}"/>
              </a:ext>
            </a:extLst>
          </p:cNvPr>
          <p:cNvSpPr/>
          <p:nvPr/>
        </p:nvSpPr>
        <p:spPr>
          <a:xfrm>
            <a:off x="865451" y="2199775"/>
            <a:ext cx="10461098" cy="193908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7D71C2-8475-E87C-446C-BA458033F138}"/>
              </a:ext>
            </a:extLst>
          </p:cNvPr>
          <p:cNvSpPr/>
          <p:nvPr/>
        </p:nvSpPr>
        <p:spPr>
          <a:xfrm>
            <a:off x="865451" y="4122651"/>
            <a:ext cx="10461098" cy="193908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p:cNvSpPr txBox="1"/>
          <p:nvPr/>
        </p:nvSpPr>
        <p:spPr>
          <a:xfrm>
            <a:off x="992965" y="1488609"/>
            <a:ext cx="10206071" cy="4834657"/>
          </a:xfrm>
          <a:prstGeom prst="rect">
            <a:avLst/>
          </a:prstGeom>
        </p:spPr>
        <p:txBody>
          <a:bodyPr lIns="0" tIns="0" rIns="0" bIns="0" rtlCol="0" anchor="t">
            <a:spAutoFit/>
          </a:bodyPr>
          <a:lstStyle/>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Lớp</a:t>
            </a:r>
            <a:r>
              <a:rPr lang="en-US" sz="1896" dirty="0">
                <a:solidFill>
                  <a:srgbClr val="000000"/>
                </a:solidFill>
                <a:latin typeface="Cambria"/>
              </a:rPr>
              <a:t> Minh </a:t>
            </a:r>
            <a:r>
              <a:rPr lang="en-US" sz="1896" dirty="0" err="1">
                <a:solidFill>
                  <a:srgbClr val="000000"/>
                </a:solidFill>
                <a:latin typeface="Cambria"/>
              </a:rPr>
              <a:t>có</a:t>
            </a:r>
            <a:r>
              <a:rPr lang="en-US" sz="1896" dirty="0">
                <a:solidFill>
                  <a:srgbClr val="000000"/>
                </a:solidFill>
                <a:latin typeface="Cambria"/>
              </a:rPr>
              <a:t> </a:t>
            </a:r>
            <a:r>
              <a:rPr lang="en-US" sz="1896" dirty="0" err="1">
                <a:solidFill>
                  <a:srgbClr val="000000"/>
                </a:solidFill>
                <a:latin typeface="Cambria"/>
              </a:rPr>
              <a:t>thêm</a:t>
            </a:r>
            <a:r>
              <a:rPr lang="en-US" sz="1896" dirty="0">
                <a:solidFill>
                  <a:srgbClr val="000000"/>
                </a:solidFill>
                <a:latin typeface="Cambria"/>
              </a:rPr>
              <a:t> </a:t>
            </a:r>
            <a:r>
              <a:rPr lang="en-US" sz="1896" dirty="0" err="1">
                <a:solidFill>
                  <a:srgbClr val="000000"/>
                </a:solidFill>
                <a:latin typeface="Cambria"/>
              </a:rPr>
              <a:t>học</a:t>
            </a:r>
            <a:r>
              <a:rPr lang="en-US" sz="1896" dirty="0">
                <a:solidFill>
                  <a:srgbClr val="000000"/>
                </a:solidFill>
                <a:latin typeface="Cambria"/>
              </a:rPr>
              <a:t> </a:t>
            </a:r>
            <a:r>
              <a:rPr lang="en-US" sz="1896" dirty="0" err="1">
                <a:solidFill>
                  <a:srgbClr val="000000"/>
                </a:solidFill>
                <a:latin typeface="Cambria"/>
              </a:rPr>
              <a:t>sinh</a:t>
            </a:r>
            <a:r>
              <a:rPr lang="en-US" sz="1896" dirty="0">
                <a:solidFill>
                  <a:srgbClr val="000000"/>
                </a:solidFill>
                <a:latin typeface="Cambria"/>
              </a:rPr>
              <a:t> </a:t>
            </a:r>
            <a:r>
              <a:rPr lang="en-US" sz="1896" dirty="0" err="1">
                <a:solidFill>
                  <a:srgbClr val="000000"/>
                </a:solidFill>
                <a:latin typeface="Cambria"/>
              </a:rPr>
              <a:t>mới</a:t>
            </a:r>
            <a:r>
              <a:rPr lang="en-US" sz="1896" dirty="0">
                <a:solidFill>
                  <a:srgbClr val="000000"/>
                </a:solidFill>
                <a:latin typeface="Cambria"/>
              </a:rPr>
              <a:t>. </a:t>
            </a:r>
            <a:r>
              <a:rPr lang="en-US" sz="1896" dirty="0" err="1">
                <a:solidFill>
                  <a:srgbClr val="000000"/>
                </a:solidFill>
                <a:latin typeface="Cambria"/>
              </a:rPr>
              <a:t>Đó</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gái</a:t>
            </a:r>
            <a:r>
              <a:rPr lang="en-US" sz="1896" dirty="0">
                <a:solidFill>
                  <a:srgbClr val="000000"/>
                </a:solidFill>
                <a:latin typeface="Cambria"/>
              </a:rPr>
              <a:t> </a:t>
            </a:r>
            <a:r>
              <a:rPr lang="en-US" sz="1896" dirty="0" err="1">
                <a:solidFill>
                  <a:srgbClr val="000000"/>
                </a:solidFill>
                <a:latin typeface="Cambria"/>
              </a:rPr>
              <a:t>có</a:t>
            </a:r>
            <a:r>
              <a:rPr lang="en-US" sz="1896" dirty="0">
                <a:solidFill>
                  <a:srgbClr val="000000"/>
                </a:solidFill>
                <a:latin typeface="Cambria"/>
              </a:rPr>
              <a:t> </a:t>
            </a:r>
            <a:r>
              <a:rPr lang="en-US" sz="1896" dirty="0" err="1">
                <a:solidFill>
                  <a:srgbClr val="000000"/>
                </a:solidFill>
                <a:latin typeface="Cambria"/>
              </a:rPr>
              <a:t>cái</a:t>
            </a:r>
            <a:r>
              <a:rPr lang="en-US" sz="1896" dirty="0">
                <a:solidFill>
                  <a:srgbClr val="000000"/>
                </a:solidFill>
                <a:latin typeface="Cambria"/>
              </a:rPr>
              <a:t> </a:t>
            </a:r>
            <a:r>
              <a:rPr lang="en-US" sz="1896" dirty="0" err="1">
                <a:solidFill>
                  <a:srgbClr val="000000"/>
                </a:solidFill>
                <a:latin typeface="Cambria"/>
              </a:rPr>
              <a:t>tên</a:t>
            </a:r>
            <a:r>
              <a:rPr lang="en-US" sz="1896" dirty="0">
                <a:solidFill>
                  <a:srgbClr val="000000"/>
                </a:solidFill>
                <a:latin typeface="Cambria"/>
              </a:rPr>
              <a:t> </a:t>
            </a:r>
            <a:r>
              <a:rPr lang="en-US" sz="1896" dirty="0" err="1">
                <a:solidFill>
                  <a:srgbClr val="000000"/>
                </a:solidFill>
                <a:latin typeface="Cambria"/>
              </a:rPr>
              <a:t>rất</a:t>
            </a:r>
            <a:r>
              <a:rPr lang="en-US" sz="1896" dirty="0">
                <a:solidFill>
                  <a:srgbClr val="000000"/>
                </a:solidFill>
                <a:latin typeface="Cambria"/>
              </a:rPr>
              <a:t> </a:t>
            </a:r>
            <a:r>
              <a:rPr lang="en-US" sz="1896" dirty="0" err="1">
                <a:solidFill>
                  <a:srgbClr val="000000"/>
                </a:solidFill>
                <a:latin typeface="Cambria"/>
              </a:rPr>
              <a:t>ngộ</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xếp</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ngồi</a:t>
            </a:r>
            <a:r>
              <a:rPr lang="en-US" sz="1896" dirty="0">
                <a:solidFill>
                  <a:srgbClr val="000000"/>
                </a:solidFill>
                <a:latin typeface="Cambria"/>
              </a:rPr>
              <a:t> </a:t>
            </a:r>
            <a:r>
              <a:rPr lang="en-US" sz="1896" dirty="0" err="1">
                <a:solidFill>
                  <a:srgbClr val="000000"/>
                </a:solidFill>
                <a:latin typeface="Cambria"/>
              </a:rPr>
              <a:t>ngay</a:t>
            </a:r>
            <a:r>
              <a:rPr lang="en-US" sz="1896" dirty="0">
                <a:solidFill>
                  <a:srgbClr val="000000"/>
                </a:solidFill>
                <a:latin typeface="Cambria"/>
              </a:rPr>
              <a:t> </a:t>
            </a:r>
            <a:r>
              <a:rPr lang="en-US" sz="1896" dirty="0" err="1">
                <a:solidFill>
                  <a:srgbClr val="000000"/>
                </a:solidFill>
                <a:latin typeface="Cambria"/>
              </a:rPr>
              <a:t>cạnh</a:t>
            </a:r>
            <a:r>
              <a:rPr lang="en-US" sz="1896" dirty="0">
                <a:solidFill>
                  <a:srgbClr val="000000"/>
                </a:solidFill>
                <a:latin typeface="Cambria"/>
              </a:rPr>
              <a:t> Minh. Minh </a:t>
            </a:r>
            <a:r>
              <a:rPr lang="en-US" sz="1896" dirty="0" err="1">
                <a:solidFill>
                  <a:srgbClr val="000000"/>
                </a:solidFill>
                <a:latin typeface="Cambria"/>
              </a:rPr>
              <a:t>tò</a:t>
            </a:r>
            <a:r>
              <a:rPr lang="en-US" sz="1896" dirty="0">
                <a:solidFill>
                  <a:srgbClr val="000000"/>
                </a:solidFill>
                <a:latin typeface="Cambria"/>
              </a:rPr>
              <a:t> </a:t>
            </a:r>
            <a:r>
              <a:rPr lang="en-US" sz="1896" dirty="0" err="1">
                <a:solidFill>
                  <a:srgbClr val="000000"/>
                </a:solidFill>
                <a:latin typeface="Cambria"/>
              </a:rPr>
              <a:t>mò</a:t>
            </a:r>
            <a:r>
              <a:rPr lang="en-US" sz="1896" dirty="0">
                <a:solidFill>
                  <a:srgbClr val="000000"/>
                </a:solidFill>
                <a:latin typeface="Cambria"/>
              </a:rPr>
              <a:t> </a:t>
            </a:r>
            <a:r>
              <a:rPr lang="en-US" sz="1896" dirty="0" err="1">
                <a:solidFill>
                  <a:srgbClr val="000000"/>
                </a:solidFill>
                <a:latin typeface="Cambria"/>
              </a:rPr>
              <a:t>ngó</a:t>
            </a:r>
            <a:r>
              <a:rPr lang="en-US" sz="1896" dirty="0">
                <a:solidFill>
                  <a:srgbClr val="000000"/>
                </a:solidFill>
                <a:latin typeface="Cambria"/>
              </a:rPr>
              <a:t> </a:t>
            </a:r>
            <a:r>
              <a:rPr lang="en-US" sz="1896" dirty="0" err="1">
                <a:solidFill>
                  <a:srgbClr val="000000"/>
                </a:solidFill>
                <a:latin typeface="Cambria"/>
              </a:rPr>
              <a:t>mái</a:t>
            </a:r>
            <a:r>
              <a:rPr lang="en-US" sz="1896" dirty="0">
                <a:solidFill>
                  <a:srgbClr val="000000"/>
                </a:solidFill>
                <a:latin typeface="Cambria"/>
              </a:rPr>
              <a:t> </a:t>
            </a:r>
            <a:r>
              <a:rPr lang="en-US" sz="1896" dirty="0" err="1">
                <a:solidFill>
                  <a:srgbClr val="000000"/>
                </a:solidFill>
                <a:latin typeface="Cambria"/>
              </a:rPr>
              <a:t>tóc</a:t>
            </a:r>
            <a:r>
              <a:rPr lang="en-US" sz="1896" dirty="0">
                <a:solidFill>
                  <a:srgbClr val="000000"/>
                </a:solidFill>
                <a:latin typeface="Cambria"/>
              </a:rPr>
              <a:t> </a:t>
            </a:r>
            <a:r>
              <a:rPr lang="en-US" sz="1896" dirty="0" err="1">
                <a:solidFill>
                  <a:srgbClr val="000000"/>
                </a:solidFill>
                <a:latin typeface="Cambria"/>
              </a:rPr>
              <a:t>xù</a:t>
            </a:r>
            <a:r>
              <a:rPr lang="en-US" sz="1896" dirty="0">
                <a:solidFill>
                  <a:srgbClr val="000000"/>
                </a:solidFill>
                <a:latin typeface="Cambria"/>
              </a:rPr>
              <a:t> </a:t>
            </a:r>
            <a:r>
              <a:rPr lang="en-US" sz="1896" dirty="0" err="1">
                <a:solidFill>
                  <a:srgbClr val="000000"/>
                </a:solidFill>
                <a:latin typeface="Cambria"/>
              </a:rPr>
              <a:t>lông</a:t>
            </a:r>
            <a:r>
              <a:rPr lang="en-US" sz="1896" dirty="0">
                <a:solidFill>
                  <a:srgbClr val="000000"/>
                </a:solidFill>
                <a:latin typeface="Cambria"/>
              </a:rPr>
              <a:t> </a:t>
            </a:r>
            <a:r>
              <a:rPr lang="en-US" sz="1896" dirty="0" err="1">
                <a:solidFill>
                  <a:srgbClr val="000000"/>
                </a:solidFill>
                <a:latin typeface="Cambria"/>
              </a:rPr>
              <a:t>nhím</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định</a:t>
            </a:r>
            <a:r>
              <a:rPr lang="en-US" sz="1896" dirty="0">
                <a:solidFill>
                  <a:srgbClr val="000000"/>
                </a:solidFill>
                <a:latin typeface="Cambria"/>
              </a:rPr>
              <a:t> </a:t>
            </a:r>
            <a:r>
              <a:rPr lang="en-US" sz="1896" dirty="0" err="1">
                <a:solidFill>
                  <a:srgbClr val="000000"/>
                </a:solidFill>
                <a:latin typeface="Cambria"/>
              </a:rPr>
              <a:t>bụng</a:t>
            </a:r>
            <a:r>
              <a:rPr lang="en-US" sz="1896" dirty="0">
                <a:solidFill>
                  <a:srgbClr val="000000"/>
                </a:solidFill>
                <a:latin typeface="Cambria"/>
              </a:rPr>
              <a:t> </a:t>
            </a:r>
            <a:r>
              <a:rPr lang="en-US" sz="1896" dirty="0" err="1">
                <a:solidFill>
                  <a:srgbClr val="000000"/>
                </a:solidFill>
                <a:latin typeface="Cambria"/>
              </a:rPr>
              <a:t>sẽ</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quen</a:t>
            </a:r>
            <a:r>
              <a:rPr lang="en-US" sz="1896" dirty="0">
                <a:solidFill>
                  <a:srgbClr val="000000"/>
                </a:solidFill>
                <a:latin typeface="Cambria"/>
              </a:rPr>
              <a:t> </a:t>
            </a:r>
            <a:r>
              <a:rPr lang="en-US" sz="1896" dirty="0" err="1">
                <a:solidFill>
                  <a:srgbClr val="000000"/>
                </a:solidFill>
                <a:latin typeface="Cambria"/>
              </a:rPr>
              <a:t>với</a:t>
            </a:r>
            <a:r>
              <a:rPr lang="en-US" sz="1896" dirty="0">
                <a:solidFill>
                  <a:srgbClr val="000000"/>
                </a:solidFill>
                <a:latin typeface="Cambria"/>
              </a:rPr>
              <a:t> “</a:t>
            </a:r>
            <a:r>
              <a:rPr lang="en-US" sz="1896" dirty="0" err="1">
                <a:solidFill>
                  <a:srgbClr val="000000"/>
                </a:solidFill>
                <a:latin typeface="Cambria"/>
              </a:rPr>
              <a:t>người</a:t>
            </a:r>
            <a:r>
              <a:rPr lang="en-US" sz="1896" dirty="0">
                <a:solidFill>
                  <a:srgbClr val="000000"/>
                </a:solidFill>
                <a:latin typeface="Cambria"/>
              </a:rPr>
              <a:t> </a:t>
            </a:r>
            <a:r>
              <a:rPr lang="en-US" sz="1896" dirty="0" err="1">
                <a:solidFill>
                  <a:srgbClr val="000000"/>
                </a:solidFill>
                <a:latin typeface="Cambria"/>
              </a:rPr>
              <a:t>hàng</a:t>
            </a:r>
            <a:r>
              <a:rPr lang="en-US" sz="1896" dirty="0">
                <a:solidFill>
                  <a:srgbClr val="000000"/>
                </a:solidFill>
                <a:latin typeface="Cambria"/>
              </a:rPr>
              <a:t> </a:t>
            </a:r>
            <a:r>
              <a:rPr lang="en-US" sz="1896" dirty="0" err="1">
                <a:solidFill>
                  <a:srgbClr val="000000"/>
                </a:solidFill>
                <a:latin typeface="Cambria"/>
              </a:rPr>
              <a:t>xóm</a:t>
            </a:r>
            <a:r>
              <a:rPr lang="en-US" sz="1896" dirty="0">
                <a:solidFill>
                  <a:srgbClr val="000000"/>
                </a:solidFill>
                <a:latin typeface="Cambria"/>
              </a:rPr>
              <a:t>” </a:t>
            </a:r>
            <a:r>
              <a:rPr lang="en-US" sz="1896" dirty="0" err="1">
                <a:solidFill>
                  <a:srgbClr val="000000"/>
                </a:solidFill>
                <a:latin typeface="Cambria"/>
              </a:rPr>
              <a:t>mới</a:t>
            </a:r>
            <a:r>
              <a:rPr lang="en-US" sz="1896" dirty="0">
                <a:solidFill>
                  <a:srgbClr val="000000"/>
                </a:solidFill>
                <a:latin typeface="Cambria"/>
              </a:rPr>
              <a:t> </a:t>
            </a:r>
            <a:r>
              <a:rPr lang="en-US" sz="1896" dirty="0" err="1">
                <a:solidFill>
                  <a:srgbClr val="000000"/>
                </a:solidFill>
                <a:latin typeface="Cambria"/>
              </a:rPr>
              <a:t>thật</a:t>
            </a:r>
            <a:r>
              <a:rPr lang="en-US" sz="1896" dirty="0">
                <a:solidFill>
                  <a:srgbClr val="000000"/>
                </a:solidFill>
                <a:latin typeface="Cambria"/>
              </a:rPr>
              <a:t> </a:t>
            </a:r>
            <a:r>
              <a:rPr lang="en-US" sz="1896" dirty="0" err="1">
                <a:solidFill>
                  <a:srgbClr val="000000"/>
                </a:solidFill>
                <a:latin typeface="Cambria"/>
              </a:rPr>
              <a:t>vui</a:t>
            </a:r>
            <a:r>
              <a:rPr lang="en-US" sz="1896" dirty="0">
                <a:solidFill>
                  <a:srgbClr val="000000"/>
                </a:solidFill>
                <a:latin typeface="Cambria"/>
              </a:rPr>
              <a:t> </a:t>
            </a:r>
            <a:r>
              <a:rPr lang="en-US" sz="1896" dirty="0" err="1">
                <a:solidFill>
                  <a:srgbClr val="000000"/>
                </a:solidFill>
                <a:latin typeface="Cambria"/>
              </a:rPr>
              <a:t>vẻ</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Nhưng</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tóc</a:t>
            </a:r>
            <a:r>
              <a:rPr lang="en-US" sz="1896" dirty="0">
                <a:solidFill>
                  <a:srgbClr val="000000"/>
                </a:solidFill>
                <a:latin typeface="Cambria"/>
              </a:rPr>
              <a:t> </a:t>
            </a:r>
            <a:r>
              <a:rPr lang="en-US" sz="1896" dirty="0" err="1">
                <a:solidFill>
                  <a:srgbClr val="000000"/>
                </a:solidFill>
                <a:latin typeface="Cambria"/>
              </a:rPr>
              <a:t>xù</a:t>
            </a:r>
            <a:r>
              <a:rPr lang="en-US" sz="1896" dirty="0">
                <a:solidFill>
                  <a:srgbClr val="000000"/>
                </a:solidFill>
                <a:latin typeface="Cambria"/>
              </a:rPr>
              <a:t> </a:t>
            </a:r>
            <a:r>
              <a:rPr lang="en-US" sz="1896" dirty="0" err="1">
                <a:solidFill>
                  <a:srgbClr val="000000"/>
                </a:solidFill>
                <a:latin typeface="Cambria"/>
              </a:rPr>
              <a:t>toàn</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cậu</a:t>
            </a:r>
            <a:r>
              <a:rPr lang="en-US" sz="1896" dirty="0">
                <a:solidFill>
                  <a:srgbClr val="000000"/>
                </a:solidFill>
                <a:latin typeface="Cambria"/>
              </a:rPr>
              <a:t> </a:t>
            </a:r>
            <a:r>
              <a:rPr lang="en-US" sz="1896" dirty="0" err="1">
                <a:solidFill>
                  <a:srgbClr val="000000"/>
                </a:solidFill>
                <a:latin typeface="Cambria"/>
              </a:rPr>
              <a:t>bực</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Trong </a:t>
            </a:r>
            <a:r>
              <a:rPr lang="en-US" sz="1896" dirty="0" err="1">
                <a:solidFill>
                  <a:srgbClr val="000000"/>
                </a:solidFill>
                <a:latin typeface="Cambria"/>
              </a:rPr>
              <a:t>lúc</a:t>
            </a:r>
            <a:r>
              <a:rPr lang="en-US" sz="1896" dirty="0">
                <a:solidFill>
                  <a:srgbClr val="000000"/>
                </a:solidFill>
                <a:latin typeface="Cambria"/>
              </a:rPr>
              <a:t> Minh </a:t>
            </a:r>
            <a:r>
              <a:rPr lang="en-US" sz="1896" dirty="0" err="1">
                <a:solidFill>
                  <a:srgbClr val="000000"/>
                </a:solidFill>
                <a:latin typeface="Cambria"/>
              </a:rPr>
              <a:t>bặm</a:t>
            </a:r>
            <a:r>
              <a:rPr lang="en-US" sz="1896" dirty="0">
                <a:solidFill>
                  <a:srgbClr val="000000"/>
                </a:solidFill>
                <a:latin typeface="Cambria"/>
              </a:rPr>
              <a:t> </a:t>
            </a:r>
            <a:r>
              <a:rPr lang="en-US" sz="1896" dirty="0" err="1">
                <a:solidFill>
                  <a:srgbClr val="000000"/>
                </a:solidFill>
                <a:latin typeface="Cambria"/>
              </a:rPr>
              <a:t>môi</a:t>
            </a:r>
            <a:r>
              <a:rPr lang="en-US" sz="1896" dirty="0">
                <a:solidFill>
                  <a:srgbClr val="000000"/>
                </a:solidFill>
                <a:latin typeface="Cambria"/>
              </a:rPr>
              <a:t>, </a:t>
            </a:r>
            <a:r>
              <a:rPr lang="en-US" sz="1896" dirty="0" err="1">
                <a:solidFill>
                  <a:srgbClr val="000000"/>
                </a:solidFill>
                <a:latin typeface="Cambria"/>
              </a:rPr>
              <a:t>nắn</a:t>
            </a:r>
            <a:r>
              <a:rPr lang="en-US" sz="1896" dirty="0">
                <a:solidFill>
                  <a:srgbClr val="000000"/>
                </a:solidFill>
                <a:latin typeface="Cambria"/>
              </a:rPr>
              <a:t> </a:t>
            </a:r>
            <a:r>
              <a:rPr lang="en-US" sz="1896" dirty="0" err="1">
                <a:solidFill>
                  <a:srgbClr val="000000"/>
                </a:solidFill>
                <a:latin typeface="Cambria"/>
              </a:rPr>
              <a:t>nót</a:t>
            </a:r>
            <a:r>
              <a:rPr lang="en-US" sz="1896" dirty="0">
                <a:solidFill>
                  <a:srgbClr val="000000"/>
                </a:solidFill>
                <a:latin typeface="Cambria"/>
              </a:rPr>
              <a:t> </a:t>
            </a:r>
            <a:r>
              <a:rPr lang="en-US" sz="1896" dirty="0" err="1">
                <a:solidFill>
                  <a:srgbClr val="000000"/>
                </a:solidFill>
                <a:latin typeface="Cambria"/>
              </a:rPr>
              <a:t>những</a:t>
            </a:r>
            <a:r>
              <a:rPr lang="en-US" sz="1896" dirty="0">
                <a:solidFill>
                  <a:srgbClr val="000000"/>
                </a:solidFill>
                <a:latin typeface="Cambria"/>
              </a:rPr>
              <a:t> </a:t>
            </a:r>
            <a:r>
              <a:rPr lang="en-US" sz="1896" dirty="0" err="1">
                <a:solidFill>
                  <a:srgbClr val="000000"/>
                </a:solidFill>
                <a:latin typeface="Cambria"/>
              </a:rPr>
              <a:t>dòng</a:t>
            </a:r>
            <a:r>
              <a:rPr lang="en-US" sz="1896" dirty="0">
                <a:solidFill>
                  <a:srgbClr val="000000"/>
                </a:solidFill>
                <a:latin typeface="Cambria"/>
              </a:rPr>
              <a:t> </a:t>
            </a:r>
            <a:r>
              <a:rPr lang="en-US" sz="1896" dirty="0" err="1">
                <a:solidFill>
                  <a:srgbClr val="000000"/>
                </a:solidFill>
                <a:latin typeface="Cambria"/>
              </a:rPr>
              <a:t>chữ</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trang</a:t>
            </a:r>
            <a:r>
              <a:rPr lang="en-US" sz="1896" dirty="0">
                <a:solidFill>
                  <a:srgbClr val="000000"/>
                </a:solidFill>
                <a:latin typeface="Cambria"/>
              </a:rPr>
              <a:t> </a:t>
            </a:r>
            <a:r>
              <a:rPr lang="en-US" sz="1896" dirty="0" err="1">
                <a:solidFill>
                  <a:srgbClr val="000000"/>
                </a:solidFill>
                <a:latin typeface="Cambria"/>
              </a:rPr>
              <a:t>vở</a:t>
            </a:r>
            <a:r>
              <a:rPr lang="en-US" sz="1896" dirty="0">
                <a:solidFill>
                  <a:srgbClr val="000000"/>
                </a:solidFill>
                <a:latin typeface="Cambria"/>
              </a:rPr>
              <a:t> </a:t>
            </a:r>
            <a:r>
              <a:rPr lang="en-US" sz="1896" dirty="0" err="1">
                <a:solidFill>
                  <a:srgbClr val="000000"/>
                </a:solidFill>
                <a:latin typeface="Cambria"/>
              </a:rPr>
              <a:t>thì</a:t>
            </a:r>
            <a:r>
              <a:rPr lang="en-US" sz="1896" dirty="0">
                <a:solidFill>
                  <a:srgbClr val="000000"/>
                </a:solidFill>
                <a:latin typeface="Cambria"/>
              </a:rPr>
              <a:t> </a:t>
            </a:r>
            <a:r>
              <a:rPr lang="en-US" sz="1896" dirty="0" err="1">
                <a:solidFill>
                  <a:srgbClr val="000000"/>
                </a:solidFill>
                <a:latin typeface="Cambria"/>
              </a:rPr>
              <a:t>hai</a:t>
            </a:r>
            <a:r>
              <a:rPr lang="en-US" sz="1896" dirty="0">
                <a:solidFill>
                  <a:srgbClr val="000000"/>
                </a:solidFill>
                <a:latin typeface="Cambria"/>
              </a:rPr>
              <a:t> </a:t>
            </a:r>
            <a:r>
              <a:rPr lang="en-US" sz="1896" dirty="0" err="1">
                <a:solidFill>
                  <a:srgbClr val="000000"/>
                </a:solidFill>
                <a:latin typeface="Cambria"/>
              </a:rPr>
              <a:t>cái</a:t>
            </a:r>
            <a:r>
              <a:rPr lang="en-US" sz="1896" dirty="0">
                <a:solidFill>
                  <a:srgbClr val="000000"/>
                </a:solidFill>
                <a:latin typeface="Cambria"/>
              </a:rPr>
              <a:t> </a:t>
            </a:r>
            <a:r>
              <a:rPr lang="en-US" sz="1896" dirty="0" err="1">
                <a:solidFill>
                  <a:srgbClr val="000000"/>
                </a:solidFill>
                <a:latin typeface="Cambria"/>
              </a:rPr>
              <a:t>cùi</a:t>
            </a:r>
            <a:r>
              <a:rPr lang="en-US" sz="1896" dirty="0">
                <a:solidFill>
                  <a:srgbClr val="000000"/>
                </a:solidFill>
                <a:latin typeface="Cambria"/>
              </a:rPr>
              <a:t> </a:t>
            </a:r>
            <a:r>
              <a:rPr lang="en-US" sz="1896" dirty="0" err="1">
                <a:solidFill>
                  <a:srgbClr val="000000"/>
                </a:solidFill>
                <a:latin typeface="Cambria"/>
              </a:rPr>
              <a:t>chỏ</a:t>
            </a:r>
            <a:r>
              <a:rPr lang="en-US" sz="1896" dirty="0">
                <a:solidFill>
                  <a:srgbClr val="000000"/>
                </a:solidFill>
                <a:latin typeface="Cambria"/>
              </a:rPr>
              <a:t> </a:t>
            </a:r>
            <a:r>
              <a:rPr lang="en-US" sz="1896" dirty="0" err="1">
                <a:solidFill>
                  <a:srgbClr val="000000"/>
                </a:solidFill>
                <a:latin typeface="Cambria"/>
              </a:rPr>
              <a:t>đụng</a:t>
            </a:r>
            <a:r>
              <a:rPr lang="en-US" sz="1896" dirty="0">
                <a:solidFill>
                  <a:srgbClr val="000000"/>
                </a:solidFill>
                <a:latin typeface="Cambria"/>
              </a:rPr>
              <a:t> </a:t>
            </a:r>
            <a:r>
              <a:rPr lang="en-US" sz="1896" dirty="0" err="1">
                <a:solidFill>
                  <a:srgbClr val="000000"/>
                </a:solidFill>
                <a:latin typeface="Cambria"/>
              </a:rPr>
              <a:t>nhau</a:t>
            </a:r>
            <a:r>
              <a:rPr lang="en-US" sz="1896" dirty="0">
                <a:solidFill>
                  <a:srgbClr val="000000"/>
                </a:solidFill>
                <a:latin typeface="Cambria"/>
              </a:rPr>
              <a:t> </a:t>
            </a:r>
            <a:r>
              <a:rPr lang="en-US" sz="1896" dirty="0" err="1">
                <a:solidFill>
                  <a:srgbClr val="000000"/>
                </a:solidFill>
                <a:latin typeface="Cambria"/>
              </a:rPr>
              <a:t>đánh</a:t>
            </a:r>
            <a:r>
              <a:rPr lang="en-US" sz="1896" dirty="0">
                <a:solidFill>
                  <a:srgbClr val="000000"/>
                </a:solidFill>
                <a:latin typeface="Cambria"/>
              </a:rPr>
              <a:t> </a:t>
            </a:r>
            <a:r>
              <a:rPr lang="en-US" sz="1896" dirty="0" err="1">
                <a:solidFill>
                  <a:srgbClr val="000000"/>
                </a:solidFill>
                <a:latin typeface="Cambria"/>
              </a:rPr>
              <a:t>cộp</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a:t>
            </a:r>
            <a:r>
              <a:rPr lang="en-US" sz="1896" dirty="0" err="1">
                <a:solidFill>
                  <a:srgbClr val="000000"/>
                </a:solidFill>
                <a:latin typeface="Cambria"/>
              </a:rPr>
              <a:t>chữ</a:t>
            </a:r>
            <a:r>
              <a:rPr lang="en-US" sz="1896" dirty="0">
                <a:solidFill>
                  <a:srgbClr val="000000"/>
                </a:solidFill>
                <a:latin typeface="Cambria"/>
              </a:rPr>
              <a:t> </a:t>
            </a:r>
            <a:r>
              <a:rPr lang="en-US" sz="1896" dirty="0" err="1">
                <a:solidFill>
                  <a:srgbClr val="000000"/>
                </a:solidFill>
                <a:latin typeface="Cambria"/>
              </a:rPr>
              <a:t>nhảy</a:t>
            </a:r>
            <a:r>
              <a:rPr lang="en-US" sz="1896" dirty="0">
                <a:solidFill>
                  <a:srgbClr val="000000"/>
                </a:solidFill>
                <a:latin typeface="Cambria"/>
              </a:rPr>
              <a:t> </a:t>
            </a:r>
            <a:r>
              <a:rPr lang="en-US" sz="1896" dirty="0" err="1">
                <a:solidFill>
                  <a:srgbClr val="000000"/>
                </a:solidFill>
                <a:latin typeface="Cambria"/>
              </a:rPr>
              <a:t>chồm</a:t>
            </a:r>
            <a:r>
              <a:rPr lang="en-US" sz="1896" dirty="0">
                <a:solidFill>
                  <a:srgbClr val="000000"/>
                </a:solidFill>
                <a:latin typeface="Cambria"/>
              </a:rPr>
              <a:t> </a:t>
            </a:r>
            <a:r>
              <a:rPr lang="en-US" sz="1896" dirty="0" err="1">
                <a:solidFill>
                  <a:srgbClr val="000000"/>
                </a:solidFill>
                <a:latin typeface="Cambria"/>
              </a:rPr>
              <a:t>lên</a:t>
            </a:r>
            <a:r>
              <a:rPr lang="en-US" sz="1896" dirty="0">
                <a:solidFill>
                  <a:srgbClr val="000000"/>
                </a:solidFill>
                <a:latin typeface="Cambria"/>
              </a:rPr>
              <a:t>, </a:t>
            </a:r>
            <a:r>
              <a:rPr lang="en-US" sz="1896" dirty="0" err="1">
                <a:solidFill>
                  <a:srgbClr val="000000"/>
                </a:solidFill>
                <a:latin typeface="Cambria"/>
              </a:rPr>
              <a:t>rớt</a:t>
            </a:r>
            <a:r>
              <a:rPr lang="en-US" sz="1896" dirty="0">
                <a:solidFill>
                  <a:srgbClr val="000000"/>
                </a:solidFill>
                <a:latin typeface="Cambria"/>
              </a:rPr>
              <a:t> </a:t>
            </a:r>
            <a:r>
              <a:rPr lang="en-US" sz="1896" dirty="0" err="1">
                <a:solidFill>
                  <a:srgbClr val="000000"/>
                </a:solidFill>
                <a:latin typeface="Cambria"/>
              </a:rPr>
              <a:t>khỏi</a:t>
            </a:r>
            <a:r>
              <a:rPr lang="en-US" sz="1896" dirty="0">
                <a:solidFill>
                  <a:srgbClr val="000000"/>
                </a:solidFill>
                <a:latin typeface="Cambria"/>
              </a:rPr>
              <a:t> </a:t>
            </a:r>
            <a:r>
              <a:rPr lang="en-US" sz="1896" dirty="0" err="1">
                <a:solidFill>
                  <a:srgbClr val="000000"/>
                </a:solidFill>
                <a:latin typeface="Cambria"/>
              </a:rPr>
              <a:t>dòng</a:t>
            </a:r>
            <a:r>
              <a:rPr lang="en-US" sz="1896" dirty="0">
                <a:solidFill>
                  <a:srgbClr val="000000"/>
                </a:solidFill>
                <a:latin typeface="Cambria"/>
              </a:rPr>
              <a:t>. </a:t>
            </a:r>
            <a:r>
              <a:rPr lang="en-US" sz="1896" dirty="0" err="1">
                <a:solidFill>
                  <a:srgbClr val="000000"/>
                </a:solidFill>
                <a:latin typeface="Cambria"/>
              </a:rPr>
              <a:t>Tất</a:t>
            </a:r>
            <a:r>
              <a:rPr lang="en-US" sz="1896" dirty="0">
                <a:solidFill>
                  <a:srgbClr val="000000"/>
                </a:solidFill>
                <a:latin typeface="Cambria"/>
              </a:rPr>
              <a:t> </a:t>
            </a:r>
            <a:r>
              <a:rPr lang="en-US" sz="1896" dirty="0" err="1">
                <a:solidFill>
                  <a:srgbClr val="000000"/>
                </a:solidFill>
                <a:latin typeface="Cambria"/>
              </a:rPr>
              <a:t>cả</a:t>
            </a:r>
            <a:r>
              <a:rPr lang="en-US" sz="1896" dirty="0">
                <a:solidFill>
                  <a:srgbClr val="000000"/>
                </a:solidFill>
                <a:latin typeface="Cambria"/>
              </a:rPr>
              <a:t> </a:t>
            </a:r>
            <a:r>
              <a:rPr lang="en-US" sz="1896" dirty="0" err="1">
                <a:solidFill>
                  <a:srgbClr val="000000"/>
                </a:solidFill>
                <a:latin typeface="Cambria"/>
              </a:rPr>
              <a:t>rắc</a:t>
            </a:r>
            <a:r>
              <a:rPr lang="en-US" sz="1896" dirty="0">
                <a:solidFill>
                  <a:srgbClr val="000000"/>
                </a:solidFill>
                <a:latin typeface="Cambria"/>
              </a:rPr>
              <a:t> </a:t>
            </a:r>
            <a:r>
              <a:rPr lang="en-US" sz="1896" dirty="0" err="1">
                <a:solidFill>
                  <a:srgbClr val="000000"/>
                </a:solidFill>
                <a:latin typeface="Cambria"/>
              </a:rPr>
              <a:t>rối</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do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viết</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trái</a:t>
            </a:r>
            <a:r>
              <a:rPr lang="en-US" sz="1896" dirty="0">
                <a:solidFill>
                  <a:srgbClr val="000000"/>
                </a:solidFill>
                <a:latin typeface="Cambria"/>
              </a:rPr>
              <a:t>. Hai, </a:t>
            </a:r>
            <a:r>
              <a:rPr lang="en-US" sz="1896" dirty="0" err="1">
                <a:solidFill>
                  <a:srgbClr val="000000"/>
                </a:solidFill>
                <a:latin typeface="Cambria"/>
              </a:rPr>
              <a:t>ba</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Minh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kêu</a:t>
            </a:r>
            <a:r>
              <a:rPr lang="en-US" sz="1896" dirty="0">
                <a:solidFill>
                  <a:srgbClr val="000000"/>
                </a:solidFill>
                <a:latin typeface="Cambria"/>
              </a:rPr>
              <a:t> </a:t>
            </a:r>
            <a:r>
              <a:rPr lang="en-US" sz="1896" dirty="0" err="1">
                <a:solidFill>
                  <a:srgbClr val="000000"/>
                </a:solidFill>
                <a:latin typeface="Cambria"/>
              </a:rPr>
              <a:t>lên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xê</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chút</a:t>
            </a:r>
            <a:r>
              <a:rPr lang="en-US" sz="1896" dirty="0">
                <a:solidFill>
                  <a:srgbClr val="000000"/>
                </a:solidFill>
                <a:latin typeface="Cambria"/>
              </a:rPr>
              <a:t> </a:t>
            </a:r>
            <a:r>
              <a:rPr lang="en-US" sz="1896" dirty="0" err="1">
                <a:solidFill>
                  <a:srgbClr val="000000"/>
                </a:solidFill>
                <a:latin typeface="Cambria"/>
              </a:rPr>
              <a:t>coi</a:t>
            </a:r>
            <a:r>
              <a:rPr lang="en-US" sz="1896" dirty="0">
                <a:solidFill>
                  <a:srgbClr val="000000"/>
                </a:solidFill>
                <a:latin typeface="Cambria"/>
              </a:rPr>
              <a:t>! </a:t>
            </a:r>
            <a:r>
              <a:rPr lang="en-US" sz="1896" dirty="0" err="1">
                <a:solidFill>
                  <a:srgbClr val="000000"/>
                </a:solidFill>
                <a:latin typeface="Cambria"/>
              </a:rPr>
              <a:t>Đụng</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a:t>
            </a:r>
            <a:r>
              <a:rPr lang="en-US" sz="1896" dirty="0" err="1">
                <a:solidFill>
                  <a:srgbClr val="000000"/>
                </a:solidFill>
                <a:latin typeface="Cambria"/>
              </a:rPr>
              <a:t>rồi</a:t>
            </a:r>
            <a:r>
              <a:rPr lang="en-US" sz="1896" dirty="0">
                <a:solidFill>
                  <a:srgbClr val="000000"/>
                </a:solidFill>
                <a:latin typeface="Cambria"/>
              </a:rPr>
              <a:t> </a:t>
            </a:r>
            <a:r>
              <a:rPr lang="en-US" sz="1896" dirty="0" err="1">
                <a:solidFill>
                  <a:srgbClr val="000000"/>
                </a:solidFill>
                <a:latin typeface="Cambria"/>
              </a:rPr>
              <a:t>nè</a:t>
            </a:r>
            <a:r>
              <a:rPr lang="en-US" sz="1896" dirty="0">
                <a:solidFill>
                  <a:srgbClr val="000000"/>
                </a:solidFill>
                <a:latin typeface="Cambria"/>
              </a:rPr>
              <a:t>!</a:t>
            </a:r>
          </a:p>
          <a:p>
            <a:pPr algn="just" defTabSz="609630">
              <a:lnSpc>
                <a:spcPts val="1915"/>
              </a:lnSpc>
            </a:pPr>
            <a:r>
              <a:rPr lang="en-US" sz="1896" dirty="0" err="1">
                <a:solidFill>
                  <a:srgbClr val="000000"/>
                </a:solidFill>
                <a:latin typeface="Cambria"/>
              </a:rPr>
              <a:t>Tới</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a:t>
            </a:r>
            <a:r>
              <a:rPr lang="en-US" sz="1896" dirty="0" err="1">
                <a:solidFill>
                  <a:srgbClr val="000000"/>
                </a:solidFill>
                <a:latin typeface="Cambria"/>
              </a:rPr>
              <a:t>thứ</a:t>
            </a:r>
            <a:r>
              <a:rPr lang="en-US" sz="1896" dirty="0">
                <a:solidFill>
                  <a:srgbClr val="000000"/>
                </a:solidFill>
                <a:latin typeface="Cambria"/>
              </a:rPr>
              <a:t> </a:t>
            </a:r>
            <a:r>
              <a:rPr lang="en-US" sz="1896" dirty="0" err="1">
                <a:solidFill>
                  <a:srgbClr val="000000"/>
                </a:solidFill>
                <a:latin typeface="Cambria"/>
              </a:rPr>
              <a:t>tư</a:t>
            </a:r>
            <a:r>
              <a:rPr lang="en-US" sz="1896" dirty="0">
                <a:solidFill>
                  <a:srgbClr val="000000"/>
                </a:solidFill>
                <a:latin typeface="Cambria"/>
              </a:rPr>
              <a:t>, Minh </a:t>
            </a:r>
            <a:r>
              <a:rPr lang="en-US" sz="1896" dirty="0" err="1">
                <a:solidFill>
                  <a:srgbClr val="000000"/>
                </a:solidFill>
                <a:latin typeface="Cambria"/>
              </a:rPr>
              <a:t>lấy</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kẻ</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chia </a:t>
            </a:r>
            <a:r>
              <a:rPr lang="en-US" sz="1896" dirty="0" err="1">
                <a:solidFill>
                  <a:srgbClr val="000000"/>
                </a:solidFill>
                <a:latin typeface="Cambria"/>
              </a:rPr>
              <a:t>đôi</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a:t>
            </a:r>
            <a:r>
              <a:rPr lang="en-US" sz="1896" dirty="0" err="1">
                <a:solidFill>
                  <a:srgbClr val="000000"/>
                </a:solidFill>
                <a:latin typeface="Cambria"/>
              </a:rPr>
              <a:t>Đây</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ranh</a:t>
            </a:r>
            <a:r>
              <a:rPr lang="en-US" sz="1896" dirty="0">
                <a:solidFill>
                  <a:srgbClr val="000000"/>
                </a:solidFill>
                <a:latin typeface="Cambria"/>
              </a:rPr>
              <a:t> </a:t>
            </a:r>
            <a:r>
              <a:rPr lang="en-US" sz="1896" dirty="0" err="1">
                <a:solidFill>
                  <a:srgbClr val="000000"/>
                </a:solidFill>
                <a:latin typeface="Cambria"/>
              </a:rPr>
              <a:t>giới</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được</a:t>
            </a:r>
            <a:r>
              <a:rPr lang="en-US" sz="1896" dirty="0">
                <a:solidFill>
                  <a:srgbClr val="000000"/>
                </a:solidFill>
                <a:latin typeface="Cambria"/>
              </a:rPr>
              <a:t> </a:t>
            </a:r>
            <a:r>
              <a:rPr lang="en-US" sz="1896" dirty="0" err="1">
                <a:solidFill>
                  <a:srgbClr val="000000"/>
                </a:solidFill>
                <a:latin typeface="Cambria"/>
              </a:rPr>
              <a:t>để</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thò</a:t>
            </a:r>
            <a:r>
              <a:rPr lang="en-US" sz="1896" dirty="0">
                <a:solidFill>
                  <a:srgbClr val="000000"/>
                </a:solidFill>
                <a:latin typeface="Cambria"/>
              </a:rPr>
              <a:t> qua </a:t>
            </a:r>
            <a:r>
              <a:rPr lang="en-US" sz="1896" dirty="0" err="1">
                <a:solidFill>
                  <a:srgbClr val="000000"/>
                </a:solidFill>
                <a:latin typeface="Cambria"/>
              </a:rPr>
              <a:t>chỗ</a:t>
            </a:r>
            <a:r>
              <a:rPr lang="en-US" sz="1896" dirty="0">
                <a:solidFill>
                  <a:srgbClr val="000000"/>
                </a:solidFill>
                <a:latin typeface="Cambria"/>
              </a:rPr>
              <a:t> </a:t>
            </a:r>
            <a:r>
              <a:rPr lang="en-US" sz="1896" dirty="0" err="1">
                <a:solidFill>
                  <a:srgbClr val="000000"/>
                </a:solidFill>
                <a:latin typeface="Cambria"/>
              </a:rPr>
              <a:t>mình</a:t>
            </a:r>
            <a:r>
              <a:rPr lang="en-US" sz="1896" dirty="0">
                <a:solidFill>
                  <a:srgbClr val="000000"/>
                </a:solidFill>
                <a:latin typeface="Cambria"/>
              </a:rPr>
              <a:t> </a:t>
            </a:r>
            <a:r>
              <a:rPr lang="en-US" sz="1896" dirty="0" err="1">
                <a:solidFill>
                  <a:srgbClr val="000000"/>
                </a:solidFill>
                <a:latin typeface="Cambria"/>
              </a:rPr>
              <a:t>nhé</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nhìn</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gương</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thoáng</a:t>
            </a:r>
            <a:r>
              <a:rPr lang="en-US" sz="1896" dirty="0">
                <a:solidFill>
                  <a:srgbClr val="000000"/>
                </a:solidFill>
                <a:latin typeface="Cambria"/>
              </a:rPr>
              <a:t> </a:t>
            </a:r>
            <a:r>
              <a:rPr lang="en-US" sz="1896" dirty="0" err="1">
                <a:solidFill>
                  <a:srgbClr val="000000"/>
                </a:solidFill>
                <a:latin typeface="Cambria"/>
              </a:rPr>
              <a:t>buồn</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ranh</a:t>
            </a:r>
            <a:r>
              <a:rPr lang="en-US" sz="1896" dirty="0">
                <a:solidFill>
                  <a:srgbClr val="000000"/>
                </a:solidFill>
                <a:latin typeface="Cambria"/>
              </a:rPr>
              <a:t> </a:t>
            </a:r>
            <a:r>
              <a:rPr lang="en-US" sz="1896" dirty="0" err="1">
                <a:solidFill>
                  <a:srgbClr val="000000"/>
                </a:solidFill>
                <a:latin typeface="Cambria"/>
              </a:rPr>
              <a:t>giới</a:t>
            </a:r>
            <a:r>
              <a:rPr lang="en-US" sz="1896" dirty="0">
                <a:solidFill>
                  <a:srgbClr val="000000"/>
                </a:solidFill>
                <a:latin typeface="Cambria"/>
              </a:rPr>
              <a:t> </a:t>
            </a:r>
            <a:r>
              <a:rPr lang="en-US" sz="1896" dirty="0" err="1">
                <a:solidFill>
                  <a:srgbClr val="000000"/>
                </a:solidFill>
                <a:latin typeface="Cambria"/>
              </a:rPr>
              <a:t>cứ</a:t>
            </a:r>
            <a:r>
              <a:rPr lang="en-US" sz="1896" dirty="0">
                <a:solidFill>
                  <a:srgbClr val="000000"/>
                </a:solidFill>
                <a:latin typeface="Cambria"/>
              </a:rPr>
              <a:t> </a:t>
            </a:r>
            <a:r>
              <a:rPr lang="en-US" sz="1896" dirty="0" err="1">
                <a:solidFill>
                  <a:srgbClr val="000000"/>
                </a:solidFill>
                <a:latin typeface="Cambria"/>
              </a:rPr>
              <a:t>thế</a:t>
            </a:r>
            <a:r>
              <a:rPr lang="en-US" sz="1896" dirty="0">
                <a:solidFill>
                  <a:srgbClr val="000000"/>
                </a:solidFill>
                <a:latin typeface="Cambria"/>
              </a:rPr>
              <a:t> </a:t>
            </a:r>
            <a:r>
              <a:rPr lang="en-US" sz="1896" dirty="0" err="1">
                <a:solidFill>
                  <a:srgbClr val="000000"/>
                </a:solidFill>
                <a:latin typeface="Cambria"/>
              </a:rPr>
              <a:t>tồn</a:t>
            </a:r>
            <a:r>
              <a:rPr lang="en-US" sz="1896" dirty="0">
                <a:solidFill>
                  <a:srgbClr val="000000"/>
                </a:solidFill>
                <a:latin typeface="Cambria"/>
              </a:rPr>
              <a:t> </a:t>
            </a:r>
            <a:r>
              <a:rPr lang="en-US" sz="1896" dirty="0" err="1">
                <a:solidFill>
                  <a:srgbClr val="000000"/>
                </a:solidFill>
                <a:latin typeface="Cambria"/>
              </a:rPr>
              <a:t>tại</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a:t>
            </a:r>
            <a:r>
              <a:rPr lang="en-US" sz="1896" dirty="0" err="1">
                <a:solidFill>
                  <a:srgbClr val="000000"/>
                </a:solidFill>
                <a:latin typeface="Cambria"/>
              </a:rPr>
              <a:t>hết</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dirty="0" err="1">
                <a:solidFill>
                  <a:srgbClr val="000000"/>
                </a:solidFill>
                <a:latin typeface="Cambria"/>
              </a:rPr>
              <a:t>tuần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Hôm</a:t>
            </a:r>
            <a:r>
              <a:rPr lang="en-US" sz="1896" dirty="0">
                <a:solidFill>
                  <a:srgbClr val="000000"/>
                </a:solidFill>
                <a:latin typeface="Cambria"/>
              </a:rPr>
              <a:t> </a:t>
            </a:r>
            <a:r>
              <a:rPr lang="en-US" sz="1896" dirty="0" err="1">
                <a:solidFill>
                  <a:srgbClr val="000000"/>
                </a:solidFill>
                <a:latin typeface="Cambria"/>
              </a:rPr>
              <a:t>ấy</a:t>
            </a:r>
            <a:r>
              <a:rPr lang="en-US" sz="1896" dirty="0">
                <a:solidFill>
                  <a:srgbClr val="000000"/>
                </a:solidFill>
                <a:latin typeface="Cambria"/>
              </a:rPr>
              <a:t>, </a:t>
            </a:r>
            <a:r>
              <a:rPr lang="en-US" sz="1896" dirty="0" err="1">
                <a:solidFill>
                  <a:srgbClr val="000000"/>
                </a:solidFill>
                <a:latin typeface="Cambria"/>
              </a:rPr>
              <a:t>trống</a:t>
            </a:r>
            <a:r>
              <a:rPr lang="en-US" sz="1896" dirty="0">
                <a:solidFill>
                  <a:srgbClr val="000000"/>
                </a:solidFill>
                <a:latin typeface="Cambria"/>
              </a:rPr>
              <a:t> </a:t>
            </a:r>
            <a:r>
              <a:rPr lang="en-US" sz="1896" dirty="0" err="1">
                <a:solidFill>
                  <a:srgbClr val="000000"/>
                </a:solidFill>
                <a:latin typeface="Cambria"/>
              </a:rPr>
              <a:t>vào</a:t>
            </a:r>
            <a:r>
              <a:rPr lang="en-US" sz="1896" dirty="0">
                <a:solidFill>
                  <a:srgbClr val="000000"/>
                </a:solidFill>
                <a:latin typeface="Cambria"/>
              </a:rPr>
              <a:t> </a:t>
            </a:r>
            <a:r>
              <a:rPr lang="en-US" sz="1896" dirty="0" err="1">
                <a:solidFill>
                  <a:srgbClr val="000000"/>
                </a:solidFill>
                <a:latin typeface="Cambria"/>
              </a:rPr>
              <a:t>lớp</a:t>
            </a:r>
            <a:r>
              <a:rPr lang="en-US" sz="1896" dirty="0">
                <a:solidFill>
                  <a:srgbClr val="000000"/>
                </a:solidFill>
                <a:latin typeface="Cambria"/>
              </a:rPr>
              <a:t> </a:t>
            </a:r>
            <a:r>
              <a:rPr lang="en-US" sz="1896" dirty="0" err="1">
                <a:solidFill>
                  <a:srgbClr val="000000"/>
                </a:solidFill>
                <a:latin typeface="Cambria"/>
              </a:rPr>
              <a:t>lâu</a:t>
            </a:r>
            <a:r>
              <a:rPr lang="en-US" sz="1896" dirty="0">
                <a:solidFill>
                  <a:srgbClr val="000000"/>
                </a:solidFill>
                <a:latin typeface="Cambria"/>
              </a:rPr>
              <a:t> </a:t>
            </a:r>
            <a:r>
              <a:rPr lang="en-US" sz="1896" dirty="0" err="1">
                <a:solidFill>
                  <a:srgbClr val="000000"/>
                </a:solidFill>
                <a:latin typeface="Cambria"/>
              </a:rPr>
              <a:t>rồi</a:t>
            </a:r>
            <a:r>
              <a:rPr lang="en-US" sz="1896" dirty="0">
                <a:solidFill>
                  <a:srgbClr val="000000"/>
                </a:solidFill>
                <a:latin typeface="Cambria"/>
              </a:rPr>
              <a:t> </a:t>
            </a:r>
            <a:r>
              <a:rPr lang="en-US" sz="1896" dirty="0" err="1">
                <a:solidFill>
                  <a:srgbClr val="000000"/>
                </a:solidFill>
                <a:latin typeface="Cambria"/>
              </a:rPr>
              <a:t>mà</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thấy</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a:t>
            </a:r>
            <a:r>
              <a:rPr lang="en-US" sz="1896" dirty="0" err="1">
                <a:solidFill>
                  <a:srgbClr val="000000"/>
                </a:solidFill>
                <a:latin typeface="Cambria"/>
              </a:rPr>
              <a:t>xuất</a:t>
            </a:r>
            <a:r>
              <a:rPr lang="en-US" sz="1896" dirty="0">
                <a:solidFill>
                  <a:srgbClr val="000000"/>
                </a:solidFill>
                <a:latin typeface="Cambria"/>
              </a:rPr>
              <a:t> </a:t>
            </a:r>
            <a:r>
              <a:rPr lang="en-US" sz="1896" dirty="0" err="1">
                <a:solidFill>
                  <a:srgbClr val="000000"/>
                </a:solidFill>
                <a:latin typeface="Cambria"/>
              </a:rPr>
              <a:t>hiện</a:t>
            </a:r>
            <a:r>
              <a:rPr lang="en-US" sz="1896" dirty="0">
                <a:solidFill>
                  <a:srgbClr val="000000"/>
                </a:solidFill>
                <a:latin typeface="Cambria"/>
              </a:rPr>
              <a:t>. </a:t>
            </a:r>
            <a:r>
              <a:rPr lang="en-US" sz="1896" dirty="0" err="1">
                <a:solidFill>
                  <a:srgbClr val="000000"/>
                </a:solidFill>
                <a:latin typeface="Cambria"/>
              </a:rPr>
              <a:t>Thì</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ấy</a:t>
            </a:r>
            <a:r>
              <a:rPr lang="en-US" sz="1896" dirty="0">
                <a:solidFill>
                  <a:srgbClr val="000000"/>
                </a:solidFill>
                <a:latin typeface="Cambria"/>
              </a:rPr>
              <a:t>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vào</a:t>
            </a:r>
            <a:r>
              <a:rPr lang="en-US" sz="1896" dirty="0">
                <a:solidFill>
                  <a:srgbClr val="000000"/>
                </a:solidFill>
                <a:latin typeface="Cambria"/>
              </a:rPr>
              <a:t> </a:t>
            </a:r>
            <a:r>
              <a:rPr lang="en-US" sz="1896" dirty="0" err="1">
                <a:solidFill>
                  <a:srgbClr val="000000"/>
                </a:solidFill>
                <a:latin typeface="Cambria"/>
              </a:rPr>
              <a:t>bệnh</a:t>
            </a:r>
            <a:r>
              <a:rPr lang="en-US" sz="1896" dirty="0">
                <a:solidFill>
                  <a:srgbClr val="000000"/>
                </a:solidFill>
                <a:latin typeface="Cambria"/>
              </a:rPr>
              <a:t> </a:t>
            </a:r>
            <a:r>
              <a:rPr lang="en-US" sz="1896" dirty="0" err="1">
                <a:solidFill>
                  <a:srgbClr val="000000"/>
                </a:solidFill>
                <a:latin typeface="Cambria"/>
              </a:rPr>
              <a:t>viện</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nói</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 Hi </a:t>
            </a:r>
            <a:r>
              <a:rPr lang="en-US" sz="1896" dirty="0" err="1">
                <a:solidFill>
                  <a:srgbClr val="000000"/>
                </a:solidFill>
                <a:latin typeface="Cambria"/>
              </a:rPr>
              <a:t>vọng</a:t>
            </a:r>
            <a:r>
              <a:rPr lang="en-US" sz="1896" dirty="0">
                <a:solidFill>
                  <a:srgbClr val="000000"/>
                </a:solidFill>
                <a:latin typeface="Cambria"/>
              </a:rPr>
              <a:t> </a:t>
            </a:r>
            <a:r>
              <a:rPr lang="en-US" sz="1896" dirty="0" err="1">
                <a:solidFill>
                  <a:srgbClr val="000000"/>
                </a:solidFill>
                <a:latin typeface="Cambria"/>
              </a:rPr>
              <a:t>lần</a:t>
            </a:r>
            <a:r>
              <a:rPr lang="en-US" sz="1896" dirty="0">
                <a:solidFill>
                  <a:srgbClr val="000000"/>
                </a:solidFill>
                <a:latin typeface="Cambria"/>
              </a:rPr>
              <a:t> </a:t>
            </a:r>
            <a:r>
              <a:rPr lang="en-US" sz="1896" dirty="0" err="1">
                <a:solidFill>
                  <a:srgbClr val="000000"/>
                </a:solidFill>
                <a:latin typeface="Cambria"/>
              </a:rPr>
              <a:t>này</a:t>
            </a:r>
            <a:r>
              <a:rPr lang="en-US" sz="1896" dirty="0">
                <a:solidFill>
                  <a:srgbClr val="000000"/>
                </a:solidFill>
                <a:latin typeface="Cambria"/>
              </a:rPr>
              <a:t> </a:t>
            </a:r>
            <a:r>
              <a:rPr lang="en-US" sz="1896" dirty="0" err="1">
                <a:solidFill>
                  <a:srgbClr val="000000"/>
                </a:solidFill>
                <a:latin typeface="Cambria"/>
              </a:rPr>
              <a:t>bác</a:t>
            </a:r>
            <a:r>
              <a:rPr lang="en-US" sz="1896" dirty="0">
                <a:solidFill>
                  <a:srgbClr val="000000"/>
                </a:solidFill>
                <a:latin typeface="Cambria"/>
              </a:rPr>
              <a:t> </a:t>
            </a:r>
            <a:r>
              <a:rPr lang="en-US" sz="1896" dirty="0" err="1">
                <a:solidFill>
                  <a:srgbClr val="000000"/>
                </a:solidFill>
                <a:latin typeface="Cambria"/>
              </a:rPr>
              <a:t>sĩ</a:t>
            </a:r>
            <a:r>
              <a:rPr lang="en-US" sz="1896" dirty="0">
                <a:solidFill>
                  <a:srgbClr val="000000"/>
                </a:solidFill>
                <a:latin typeface="Cambria"/>
              </a:rPr>
              <a:t> </a:t>
            </a:r>
            <a:r>
              <a:rPr lang="en-US" sz="1896" dirty="0" err="1">
                <a:solidFill>
                  <a:srgbClr val="000000"/>
                </a:solidFill>
                <a:latin typeface="Cambria"/>
              </a:rPr>
              <a:t>sẽ</a:t>
            </a:r>
            <a:r>
              <a:rPr lang="en-US" sz="1896" dirty="0">
                <a:solidFill>
                  <a:srgbClr val="000000"/>
                </a:solidFill>
                <a:latin typeface="Cambria"/>
              </a:rPr>
              <a:t> </a:t>
            </a:r>
            <a:r>
              <a:rPr lang="en-US" sz="1896" dirty="0" err="1">
                <a:solidFill>
                  <a:srgbClr val="000000"/>
                </a:solidFill>
                <a:latin typeface="Cambria"/>
              </a:rPr>
              <a:t>chữa</a:t>
            </a:r>
            <a:r>
              <a:rPr lang="en-US" sz="1896" dirty="0">
                <a:solidFill>
                  <a:srgbClr val="000000"/>
                </a:solidFill>
                <a:latin typeface="Cambria"/>
              </a:rPr>
              <a:t> </a:t>
            </a:r>
            <a:r>
              <a:rPr lang="en-US" sz="1896" dirty="0" err="1">
                <a:solidFill>
                  <a:srgbClr val="000000"/>
                </a:solidFill>
                <a:latin typeface="Cambria"/>
              </a:rPr>
              <a:t>lành</a:t>
            </a:r>
            <a:r>
              <a:rPr lang="en-US" sz="1896" dirty="0">
                <a:solidFill>
                  <a:srgbClr val="000000"/>
                </a:solidFill>
                <a:latin typeface="Cambria"/>
              </a:rPr>
              <a:t> </a:t>
            </a:r>
            <a:r>
              <a:rPr lang="en-US" sz="1896" dirty="0" err="1">
                <a:solidFill>
                  <a:srgbClr val="000000"/>
                </a:solidFill>
                <a:latin typeface="Cambria"/>
              </a:rPr>
              <a:t>cánh</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để</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không</a:t>
            </a:r>
            <a:r>
              <a:rPr lang="en-US" sz="1896" dirty="0">
                <a:solidFill>
                  <a:srgbClr val="000000"/>
                </a:solidFill>
                <a:latin typeface="Cambria"/>
              </a:rPr>
              <a:t> </a:t>
            </a:r>
            <a:r>
              <a:rPr lang="en-US" sz="1896" dirty="0" err="1">
                <a:solidFill>
                  <a:srgbClr val="000000"/>
                </a:solidFill>
                <a:latin typeface="Cambria"/>
              </a:rPr>
              <a:t>phải</a:t>
            </a:r>
            <a:r>
              <a:rPr lang="en-US" sz="1896" dirty="0">
                <a:solidFill>
                  <a:srgbClr val="000000"/>
                </a:solidFill>
                <a:latin typeface="Cambria"/>
              </a:rPr>
              <a:t> </a:t>
            </a:r>
            <a:r>
              <a:rPr lang="en-US" sz="1896" dirty="0" err="1">
                <a:solidFill>
                  <a:srgbClr val="000000"/>
                </a:solidFill>
                <a:latin typeface="Cambria"/>
              </a:rPr>
              <a:t>viết</a:t>
            </a:r>
            <a:r>
              <a:rPr lang="en-US" sz="1896" dirty="0">
                <a:solidFill>
                  <a:srgbClr val="000000"/>
                </a:solidFill>
                <a:latin typeface="Cambria"/>
              </a:rPr>
              <a:t> </a:t>
            </a:r>
            <a:r>
              <a:rPr lang="en-US" sz="1896" dirty="0" err="1">
                <a:solidFill>
                  <a:srgbClr val="000000"/>
                </a:solidFill>
                <a:latin typeface="Cambria"/>
              </a:rPr>
              <a:t>bằng</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trái</a:t>
            </a:r>
            <a:r>
              <a:rPr lang="en-US" sz="1896" dirty="0">
                <a:solidFill>
                  <a:srgbClr val="000000"/>
                </a:solidFill>
                <a:latin typeface="Cambria"/>
              </a:rPr>
              <a:t> </a:t>
            </a:r>
            <a:r>
              <a:rPr lang="en-US" sz="1896" dirty="0" err="1">
                <a:solidFill>
                  <a:srgbClr val="000000"/>
                </a:solidFill>
                <a:latin typeface="Cambria"/>
              </a:rPr>
              <a:t>nữa</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a:t>
            </a:r>
            <a:r>
              <a:rPr lang="en-US" sz="1896" dirty="0" err="1">
                <a:solidFill>
                  <a:srgbClr val="000000"/>
                </a:solidFill>
                <a:latin typeface="Cambria"/>
              </a:rPr>
              <a:t>Lời</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cô</a:t>
            </a:r>
            <a:r>
              <a:rPr lang="en-US" sz="1896" dirty="0">
                <a:solidFill>
                  <a:srgbClr val="000000"/>
                </a:solidFill>
                <a:latin typeface="Cambria"/>
              </a:rPr>
              <a:t> </a:t>
            </a:r>
            <a:r>
              <a:rPr lang="en-US" sz="1896" dirty="0" err="1">
                <a:solidFill>
                  <a:srgbClr val="000000"/>
                </a:solidFill>
                <a:latin typeface="Cambria"/>
              </a:rPr>
              <a:t>giáo</a:t>
            </a:r>
            <a:r>
              <a:rPr lang="en-US" sz="1896" dirty="0">
                <a:solidFill>
                  <a:srgbClr val="000000"/>
                </a:solidFill>
                <a:latin typeface="Cambria"/>
              </a:rPr>
              <a:t> </a:t>
            </a:r>
            <a:r>
              <a:rPr lang="en-US" sz="1896" dirty="0" err="1">
                <a:solidFill>
                  <a:srgbClr val="000000"/>
                </a:solidFill>
                <a:latin typeface="Cambria"/>
              </a:rPr>
              <a:t>làm</a:t>
            </a:r>
            <a:r>
              <a:rPr lang="en-US" sz="1896" dirty="0">
                <a:solidFill>
                  <a:srgbClr val="000000"/>
                </a:solidFill>
                <a:latin typeface="Cambria"/>
              </a:rPr>
              <a:t> Minh </a:t>
            </a:r>
            <a:r>
              <a:rPr lang="en-US" sz="1896" dirty="0" err="1">
                <a:solidFill>
                  <a:srgbClr val="000000"/>
                </a:solidFill>
                <a:latin typeface="Cambria"/>
              </a:rPr>
              <a:t>chợt</a:t>
            </a:r>
            <a:r>
              <a:rPr lang="en-US" sz="1896" dirty="0">
                <a:solidFill>
                  <a:srgbClr val="000000"/>
                </a:solidFill>
                <a:latin typeface="Cambria"/>
              </a:rPr>
              <a:t>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ra</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hay </a:t>
            </a:r>
            <a:r>
              <a:rPr lang="en-US" sz="1896" dirty="0" err="1">
                <a:solidFill>
                  <a:srgbClr val="000000"/>
                </a:solidFill>
                <a:latin typeface="Cambria"/>
              </a:rPr>
              <a:t>giấu</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a:t>
            </a:r>
            <a:r>
              <a:rPr lang="en-US" sz="1896" dirty="0" err="1">
                <a:solidFill>
                  <a:srgbClr val="000000"/>
                </a:solidFill>
                <a:latin typeface="Cambria"/>
              </a:rPr>
              <a:t>tay</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trong</a:t>
            </a:r>
            <a:r>
              <a:rPr lang="en-US" sz="1896" dirty="0">
                <a:solidFill>
                  <a:srgbClr val="000000"/>
                </a:solidFill>
                <a:latin typeface="Cambria"/>
              </a:rPr>
              <a:t> </a:t>
            </a:r>
            <a:r>
              <a:rPr lang="en-US" sz="1896" dirty="0" err="1">
                <a:solidFill>
                  <a:srgbClr val="000000"/>
                </a:solidFill>
                <a:latin typeface="Cambria"/>
              </a:rPr>
              <a:t>hộc</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 Minh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ánh</a:t>
            </a:r>
            <a:r>
              <a:rPr lang="en-US" sz="1896" dirty="0">
                <a:solidFill>
                  <a:srgbClr val="000000"/>
                </a:solidFill>
                <a:latin typeface="Cambria"/>
              </a:rPr>
              <a:t> </a:t>
            </a:r>
            <a:r>
              <a:rPr lang="en-US" sz="1896" dirty="0" err="1">
                <a:solidFill>
                  <a:srgbClr val="000000"/>
                </a:solidFill>
                <a:latin typeface="Cambria"/>
              </a:rPr>
              <a:t>mắt</a:t>
            </a:r>
            <a:r>
              <a:rPr lang="en-US" sz="1896" dirty="0">
                <a:solidFill>
                  <a:srgbClr val="000000"/>
                </a:solidFill>
                <a:latin typeface="Cambria"/>
              </a:rPr>
              <a:t> </a:t>
            </a:r>
            <a:r>
              <a:rPr lang="en-US" sz="1896" dirty="0" err="1">
                <a:solidFill>
                  <a:srgbClr val="000000"/>
                </a:solidFill>
                <a:latin typeface="Cambria"/>
              </a:rPr>
              <a:t>buồn</a:t>
            </a:r>
            <a:r>
              <a:rPr lang="en-US" sz="1896" dirty="0">
                <a:solidFill>
                  <a:srgbClr val="000000"/>
                </a:solidFill>
                <a:latin typeface="Cambria"/>
              </a:rPr>
              <a:t> </a:t>
            </a:r>
            <a:r>
              <a:rPr lang="en-US" sz="1896" dirty="0" err="1">
                <a:solidFill>
                  <a:srgbClr val="000000"/>
                </a:solidFill>
                <a:latin typeface="Cambria"/>
              </a:rPr>
              <a:t>của</a:t>
            </a:r>
            <a:r>
              <a:rPr lang="en-US" sz="1896" dirty="0">
                <a:solidFill>
                  <a:srgbClr val="000000"/>
                </a:solidFill>
                <a:latin typeface="Cambria"/>
              </a:rPr>
              <a:t> </a:t>
            </a:r>
            <a:r>
              <a:rPr lang="en-US" sz="1896" dirty="0" err="1">
                <a:solidFill>
                  <a:srgbClr val="000000"/>
                </a:solidFill>
                <a:latin typeface="Cambria"/>
              </a:rPr>
              <a:t>bạn</a:t>
            </a:r>
            <a:r>
              <a:rPr lang="en-US" sz="1896" dirty="0">
                <a:solidFill>
                  <a:srgbClr val="000000"/>
                </a:solidFill>
                <a:latin typeface="Cambria"/>
              </a:rPr>
              <a:t> </a:t>
            </a:r>
            <a:r>
              <a:rPr lang="en-US" sz="1896" dirty="0" err="1">
                <a:solidFill>
                  <a:srgbClr val="000000"/>
                </a:solidFill>
                <a:latin typeface="Cambria"/>
              </a:rPr>
              <a:t>lúc</a:t>
            </a:r>
            <a:r>
              <a:rPr lang="en-US" sz="1896" dirty="0">
                <a:solidFill>
                  <a:srgbClr val="000000"/>
                </a:solidFill>
                <a:latin typeface="Cambria"/>
              </a:rPr>
              <a:t> </a:t>
            </a:r>
            <a:r>
              <a:rPr lang="en-US" sz="1896" dirty="0" err="1">
                <a:solidFill>
                  <a:srgbClr val="000000"/>
                </a:solidFill>
                <a:latin typeface="Cambria"/>
              </a:rPr>
              <a:t>nhìn</a:t>
            </a:r>
            <a:r>
              <a:rPr lang="en-US" sz="1896" dirty="0">
                <a:solidFill>
                  <a:srgbClr val="000000"/>
                </a:solidFill>
                <a:latin typeface="Cambria"/>
              </a:rPr>
              <a:t> Minh </a:t>
            </a:r>
            <a:r>
              <a:rPr lang="en-US" sz="1896" dirty="0" err="1">
                <a:solidFill>
                  <a:srgbClr val="000000"/>
                </a:solidFill>
                <a:latin typeface="Cambria"/>
              </a:rPr>
              <a:t>vạch</a:t>
            </a:r>
            <a:r>
              <a:rPr lang="en-US" sz="1896" dirty="0">
                <a:solidFill>
                  <a:srgbClr val="000000"/>
                </a:solidFill>
                <a:latin typeface="Cambria"/>
              </a:rPr>
              <a:t> </a:t>
            </a:r>
            <a:r>
              <a:rPr lang="en-US" sz="1896" dirty="0" err="1">
                <a:solidFill>
                  <a:srgbClr val="000000"/>
                </a:solidFill>
                <a:latin typeface="Cambria"/>
              </a:rPr>
              <a:t>đường</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trắng</a:t>
            </a:r>
            <a:r>
              <a:rPr lang="en-US" sz="1896" dirty="0">
                <a:solidFill>
                  <a:srgbClr val="000000"/>
                </a:solidFill>
                <a:latin typeface="Cambria"/>
              </a:rPr>
              <a:t>. </a:t>
            </a:r>
            <a:r>
              <a:rPr lang="en-US" sz="1896" dirty="0" err="1">
                <a:solidFill>
                  <a:srgbClr val="000000"/>
                </a:solidFill>
                <a:latin typeface="Cambria"/>
              </a:rPr>
              <a:t>Càng</a:t>
            </a:r>
            <a:r>
              <a:rPr lang="en-US" sz="1896" dirty="0">
                <a:solidFill>
                  <a:srgbClr val="000000"/>
                </a:solidFill>
                <a:latin typeface="Cambria"/>
              </a:rPr>
              <a:t> </a:t>
            </a:r>
            <a:r>
              <a:rPr lang="en-US" sz="1896" dirty="0" err="1">
                <a:solidFill>
                  <a:srgbClr val="000000"/>
                </a:solidFill>
                <a:latin typeface="Cambria"/>
              </a:rPr>
              <a:t>nhớ</a:t>
            </a:r>
            <a:r>
              <a:rPr lang="en-US" sz="1896" dirty="0">
                <a:solidFill>
                  <a:srgbClr val="000000"/>
                </a:solidFill>
                <a:latin typeface="Cambria"/>
              </a:rPr>
              <a:t> </a:t>
            </a:r>
            <a:r>
              <a:rPr lang="en-US" sz="1896" dirty="0" err="1">
                <a:solidFill>
                  <a:srgbClr val="000000"/>
                </a:solidFill>
                <a:latin typeface="Cambria"/>
              </a:rPr>
              <a:t>càng</a:t>
            </a:r>
            <a:r>
              <a:rPr lang="en-US" sz="1896" dirty="0">
                <a:solidFill>
                  <a:srgbClr val="000000"/>
                </a:solidFill>
                <a:latin typeface="Cambria"/>
              </a:rPr>
              <a:t> </a:t>
            </a:r>
            <a:r>
              <a:rPr lang="en-US" sz="1896" dirty="0" err="1">
                <a:solidFill>
                  <a:srgbClr val="000000"/>
                </a:solidFill>
                <a:latin typeface="Cambria"/>
              </a:rPr>
              <a:t>ân</a:t>
            </a:r>
            <a:r>
              <a:rPr lang="en-US" sz="1896" dirty="0">
                <a:solidFill>
                  <a:srgbClr val="000000"/>
                </a:solidFill>
                <a:latin typeface="Cambria"/>
              </a:rPr>
              <a:t> </a:t>
            </a:r>
            <a:r>
              <a:rPr lang="en-US" sz="1896" dirty="0" err="1">
                <a:solidFill>
                  <a:srgbClr val="000000"/>
                </a:solidFill>
                <a:latin typeface="Cambria"/>
              </a:rPr>
              <a:t>hận</a:t>
            </a:r>
            <a:r>
              <a:rPr lang="en-US" sz="1896" dirty="0">
                <a:solidFill>
                  <a:srgbClr val="000000"/>
                </a:solidFill>
                <a:latin typeface="Cambria"/>
              </a:rPr>
              <a:t>. </a:t>
            </a:r>
            <a:r>
              <a:rPr lang="en-US" sz="1896" dirty="0" err="1">
                <a:solidFill>
                  <a:srgbClr val="000000"/>
                </a:solidFill>
                <a:latin typeface="Cambria"/>
              </a:rPr>
              <a:t>Mím</a:t>
            </a:r>
            <a:r>
              <a:rPr lang="en-US" sz="1896" dirty="0">
                <a:solidFill>
                  <a:srgbClr val="000000"/>
                </a:solidFill>
                <a:latin typeface="Cambria"/>
              </a:rPr>
              <a:t> </a:t>
            </a:r>
            <a:r>
              <a:rPr lang="en-US" sz="1896" dirty="0" err="1">
                <a:solidFill>
                  <a:srgbClr val="000000"/>
                </a:solidFill>
                <a:latin typeface="Cambria"/>
              </a:rPr>
              <a:t>môi</a:t>
            </a:r>
            <a:r>
              <a:rPr lang="en-US" sz="1896" dirty="0">
                <a:solidFill>
                  <a:srgbClr val="000000"/>
                </a:solidFill>
                <a:latin typeface="Cambria"/>
              </a:rPr>
              <a:t>, Minh </a:t>
            </a:r>
            <a:r>
              <a:rPr lang="en-US" sz="1896" dirty="0" err="1">
                <a:solidFill>
                  <a:srgbClr val="000000"/>
                </a:solidFill>
                <a:latin typeface="Cambria"/>
              </a:rPr>
              <a:t>đè</a:t>
            </a:r>
            <a:r>
              <a:rPr lang="en-US" sz="1896" dirty="0">
                <a:solidFill>
                  <a:srgbClr val="000000"/>
                </a:solidFill>
                <a:latin typeface="Cambria"/>
              </a:rPr>
              <a:t> </a:t>
            </a:r>
            <a:r>
              <a:rPr lang="en-US" sz="1896" dirty="0" err="1">
                <a:solidFill>
                  <a:srgbClr val="000000"/>
                </a:solidFill>
                <a:latin typeface="Cambria"/>
              </a:rPr>
              <a:t>mạnh</a:t>
            </a:r>
            <a:r>
              <a:rPr lang="en-US" sz="1896" dirty="0">
                <a:solidFill>
                  <a:srgbClr val="000000"/>
                </a:solidFill>
                <a:latin typeface="Cambria"/>
              </a:rPr>
              <a:t> </a:t>
            </a:r>
            <a:r>
              <a:rPr lang="en-US" sz="1896" dirty="0" err="1">
                <a:solidFill>
                  <a:srgbClr val="000000"/>
                </a:solidFill>
                <a:latin typeface="Cambria"/>
              </a:rPr>
              <a:t>chiếc</a:t>
            </a:r>
            <a:r>
              <a:rPr lang="en-US" sz="1896" dirty="0">
                <a:solidFill>
                  <a:srgbClr val="000000"/>
                </a:solidFill>
                <a:latin typeface="Cambria"/>
              </a:rPr>
              <a:t> </a:t>
            </a:r>
            <a:r>
              <a:rPr lang="en-US" sz="1896" dirty="0" err="1">
                <a:solidFill>
                  <a:srgbClr val="000000"/>
                </a:solidFill>
                <a:latin typeface="Cambria"/>
              </a:rPr>
              <a:t>khăn</a:t>
            </a:r>
            <a:r>
              <a:rPr lang="en-US" sz="1896" dirty="0">
                <a:solidFill>
                  <a:srgbClr val="000000"/>
                </a:solidFill>
                <a:latin typeface="Cambria"/>
              </a:rPr>
              <a:t> </a:t>
            </a:r>
            <a:r>
              <a:rPr lang="en-US" sz="1896" dirty="0" err="1">
                <a:solidFill>
                  <a:srgbClr val="000000"/>
                </a:solidFill>
                <a:latin typeface="Cambria"/>
              </a:rPr>
              <a:t>xoá</a:t>
            </a:r>
            <a:r>
              <a:rPr lang="en-US" sz="1896" dirty="0">
                <a:solidFill>
                  <a:srgbClr val="000000"/>
                </a:solidFill>
                <a:latin typeface="Cambria"/>
              </a:rPr>
              <a:t> </a:t>
            </a:r>
            <a:r>
              <a:rPr lang="en-US" sz="1896" dirty="0" err="1">
                <a:solidFill>
                  <a:srgbClr val="000000"/>
                </a:solidFill>
                <a:latin typeface="Cambria"/>
              </a:rPr>
              <a:t>vật</a:t>
            </a:r>
            <a:r>
              <a:rPr lang="en-US" sz="1896" dirty="0">
                <a:solidFill>
                  <a:srgbClr val="000000"/>
                </a:solidFill>
                <a:latin typeface="Cambria"/>
              </a:rPr>
              <a:t> </a:t>
            </a:r>
            <a:r>
              <a:rPr lang="en-US" sz="1896" dirty="0" err="1">
                <a:solidFill>
                  <a:srgbClr val="000000"/>
                </a:solidFill>
                <a:latin typeface="Cambria"/>
              </a:rPr>
              <a:t>phấn</a:t>
            </a:r>
            <a:r>
              <a:rPr lang="en-US" sz="1896" dirty="0">
                <a:solidFill>
                  <a:srgbClr val="000000"/>
                </a:solidFill>
                <a:latin typeface="Cambria"/>
              </a:rPr>
              <a: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bàn</a:t>
            </a:r>
            <a:r>
              <a:rPr lang="en-US" sz="1896" dirty="0">
                <a:solidFill>
                  <a:srgbClr val="000000"/>
                </a:solidFill>
                <a:latin typeface="Cambria"/>
              </a:rPr>
              <a:t>.</a:t>
            </a:r>
          </a:p>
          <a:p>
            <a:pPr algn="just" defTabSz="609630">
              <a:lnSpc>
                <a:spcPts val="1915"/>
              </a:lnSpc>
            </a:pPr>
            <a:r>
              <a:rPr lang="en-US" sz="1896" dirty="0">
                <a:solidFill>
                  <a:srgbClr val="000000"/>
                </a:solidFill>
                <a:latin typeface="Cambria"/>
              </a:rPr>
              <a:t>     "Mau </a:t>
            </a:r>
            <a:r>
              <a:rPr lang="en-US" sz="1896" dirty="0" err="1">
                <a:solidFill>
                  <a:srgbClr val="000000"/>
                </a:solidFill>
                <a:latin typeface="Cambria"/>
              </a:rPr>
              <a:t>về</a:t>
            </a:r>
            <a:r>
              <a:rPr lang="en-US" sz="1896" dirty="0">
                <a:solidFill>
                  <a:srgbClr val="000000"/>
                </a:solidFill>
                <a:latin typeface="Cambria"/>
              </a:rPr>
              <a:t> </a:t>
            </a:r>
            <a:r>
              <a:rPr lang="en-US" sz="1896" dirty="0" err="1">
                <a:solidFill>
                  <a:srgbClr val="000000"/>
                </a:solidFill>
                <a:latin typeface="Cambria"/>
              </a:rPr>
              <a:t>nhé</a:t>
            </a:r>
            <a:r>
              <a:rPr lang="en-US" sz="1896" dirty="0">
                <a:solidFill>
                  <a:srgbClr val="000000"/>
                </a:solidFill>
                <a:latin typeface="Cambria"/>
              </a:rPr>
              <a:t>, </a:t>
            </a:r>
            <a:r>
              <a:rPr lang="en-US" sz="1896" dirty="0" err="1">
                <a:solidFill>
                  <a:srgbClr val="000000"/>
                </a:solidFill>
                <a:latin typeface="Cambria"/>
              </a:rPr>
              <a:t>Thi</a:t>
            </a:r>
            <a:r>
              <a:rPr lang="en-US" sz="1896" dirty="0">
                <a:solidFill>
                  <a:srgbClr val="000000"/>
                </a:solidFill>
                <a:latin typeface="Cambria"/>
              </a:rPr>
              <a:t> Ca!” – Minh </a:t>
            </a:r>
            <a:r>
              <a:rPr lang="en-US" sz="1896" dirty="0" err="1">
                <a:solidFill>
                  <a:srgbClr val="000000"/>
                </a:solidFill>
                <a:latin typeface="Cambria"/>
              </a:rPr>
              <a:t>nói</a:t>
            </a:r>
            <a:r>
              <a:rPr lang="en-US" sz="1896" dirty="0">
                <a:solidFill>
                  <a:srgbClr val="000000"/>
                </a:solidFill>
                <a:latin typeface="Cambria"/>
              </a:rPr>
              <a:t> </a:t>
            </a:r>
            <a:r>
              <a:rPr lang="en-US" sz="1896" dirty="0" err="1">
                <a:solidFill>
                  <a:srgbClr val="000000"/>
                </a:solidFill>
                <a:latin typeface="Cambria"/>
              </a:rPr>
              <a:t>với</a:t>
            </a:r>
            <a:r>
              <a:rPr lang="en-US" sz="1896" dirty="0">
                <a:solidFill>
                  <a:srgbClr val="000000"/>
                </a:solidFill>
                <a:latin typeface="Cambria"/>
              </a:rPr>
              <a:t> </a:t>
            </a:r>
            <a:r>
              <a:rPr lang="en-US" sz="1896" dirty="0" err="1">
                <a:solidFill>
                  <a:srgbClr val="000000"/>
                </a:solidFill>
                <a:latin typeface="Cambria"/>
              </a:rPr>
              <a:t>vệt</a:t>
            </a:r>
            <a:r>
              <a:rPr lang="en-US" sz="1896" dirty="0">
                <a:solidFill>
                  <a:srgbClr val="000000"/>
                </a:solidFill>
                <a:latin typeface="Cambria"/>
              </a:rPr>
              <a:t> </a:t>
            </a:r>
            <a:r>
              <a:rPr lang="en-US" sz="1896" dirty="0" err="1">
                <a:solidFill>
                  <a:srgbClr val="000000"/>
                </a:solidFill>
                <a:latin typeface="Cambria"/>
              </a:rPr>
              <a:t>phần</a:t>
            </a:r>
            <a:r>
              <a:rPr lang="en-US" sz="1896" dirty="0">
                <a:solidFill>
                  <a:srgbClr val="000000"/>
                </a:solidFill>
                <a:latin typeface="Cambria"/>
              </a:rPr>
              <a:t> </a:t>
            </a:r>
            <a:r>
              <a:rPr lang="en-US" sz="1896" dirty="0" err="1">
                <a:solidFill>
                  <a:srgbClr val="000000"/>
                </a:solidFill>
                <a:latin typeface="Cambria"/>
              </a:rPr>
              <a:t>chỉ</a:t>
            </a:r>
            <a:r>
              <a:rPr lang="en-US" sz="1896" dirty="0">
                <a:solidFill>
                  <a:srgbClr val="000000"/>
                </a:solidFill>
                <a:latin typeface="Cambria"/>
              </a:rPr>
              <a:t> </a:t>
            </a:r>
            <a:r>
              <a:rPr lang="en-US" sz="1896" dirty="0" err="1">
                <a:solidFill>
                  <a:srgbClr val="000000"/>
                </a:solidFill>
                <a:latin typeface="Cambria"/>
              </a:rPr>
              <a:t>còn</a:t>
            </a:r>
            <a:r>
              <a:rPr lang="en-US" sz="1896" dirty="0">
                <a:solidFill>
                  <a:srgbClr val="000000"/>
                </a:solidFill>
                <a:latin typeface="Cambria"/>
              </a:rPr>
              <a:t> </a:t>
            </a:r>
            <a:r>
              <a:rPr lang="en-US" sz="1896" dirty="0" err="1">
                <a:solidFill>
                  <a:srgbClr val="000000"/>
                </a:solidFill>
                <a:latin typeface="Cambria"/>
              </a:rPr>
              <a:t>là</a:t>
            </a:r>
            <a:r>
              <a:rPr lang="en-US" sz="1896" dirty="0">
                <a:solidFill>
                  <a:srgbClr val="000000"/>
                </a:solidFill>
                <a:latin typeface="Cambria"/>
              </a:rPr>
              <a:t> </a:t>
            </a:r>
            <a:r>
              <a:rPr lang="en-US" sz="1896" dirty="0" err="1">
                <a:solidFill>
                  <a:srgbClr val="000000"/>
                </a:solidFill>
                <a:latin typeface="Cambria"/>
              </a:rPr>
              <a:t>một</a:t>
            </a:r>
            <a:r>
              <a:rPr lang="en-US" sz="1896" dirty="0">
                <a:solidFill>
                  <a:srgbClr val="000000"/>
                </a:solidFill>
                <a:latin typeface="Cambria"/>
              </a:rPr>
              <a:t> </a:t>
            </a:r>
            <a:r>
              <a:rPr lang="en-US" sz="1896" err="1">
                <a:solidFill>
                  <a:srgbClr val="000000"/>
                </a:solidFill>
                <a:latin typeface="Cambria"/>
              </a:rPr>
              <a:t>đường</a:t>
            </a:r>
            <a:r>
              <a:rPr lang="en-US" sz="1896">
                <a:solidFill>
                  <a:srgbClr val="000000"/>
                </a:solidFill>
                <a:latin typeface="Cambria"/>
              </a:rPr>
              <a:t> mờ nhạt </a:t>
            </a:r>
            <a:r>
              <a:rPr lang="en-US" sz="1896" dirty="0" err="1">
                <a:solidFill>
                  <a:srgbClr val="000000"/>
                </a:solidFill>
                <a:latin typeface="Cambria"/>
              </a:rPr>
              <a:t>trên</a:t>
            </a:r>
            <a:r>
              <a:rPr lang="en-US" sz="1896" dirty="0">
                <a:solidFill>
                  <a:srgbClr val="000000"/>
                </a:solidFill>
                <a:latin typeface="Cambria"/>
              </a:rPr>
              <a:t> </a:t>
            </a:r>
            <a:r>
              <a:rPr lang="en-US" sz="1896" dirty="0" err="1">
                <a:solidFill>
                  <a:srgbClr val="000000"/>
                </a:solidFill>
                <a:latin typeface="Cambria"/>
              </a:rPr>
              <a:t>mặt</a:t>
            </a:r>
            <a:r>
              <a:rPr lang="en-US" sz="1896" dirty="0">
                <a:solidFill>
                  <a:srgbClr val="000000"/>
                </a:solidFill>
                <a:latin typeface="Cambria"/>
              </a:rPr>
              <a:t> </a:t>
            </a:r>
            <a:r>
              <a:rPr lang="en-US" sz="1896" dirty="0" err="1">
                <a:solidFill>
                  <a:srgbClr val="000000"/>
                </a:solidFill>
                <a:latin typeface="Cambria"/>
              </a:rPr>
              <a:t>gỗ</a:t>
            </a:r>
            <a:r>
              <a:rPr lang="en-US" sz="1896" dirty="0">
                <a:solidFill>
                  <a:srgbClr val="000000"/>
                </a:solidFill>
                <a:latin typeface="Cambria"/>
              </a:rPr>
              <a:t> </a:t>
            </a:r>
            <a:r>
              <a:rPr lang="en-US" sz="1896" dirty="0" err="1">
                <a:solidFill>
                  <a:srgbClr val="000000"/>
                </a:solidFill>
                <a:latin typeface="Cambria"/>
              </a:rPr>
              <a:t>lốm</a:t>
            </a:r>
            <a:r>
              <a:rPr lang="en-US" sz="1896" dirty="0">
                <a:solidFill>
                  <a:srgbClr val="000000"/>
                </a:solidFill>
                <a:latin typeface="Cambria"/>
              </a:rPr>
              <a:t> </a:t>
            </a:r>
            <a:r>
              <a:rPr lang="en-US" sz="1896" dirty="0" err="1">
                <a:solidFill>
                  <a:srgbClr val="000000"/>
                </a:solidFill>
                <a:latin typeface="Cambria"/>
              </a:rPr>
              <a:t>đốm</a:t>
            </a:r>
            <a:r>
              <a:rPr lang="en-US" sz="1896" dirty="0">
                <a:solidFill>
                  <a:srgbClr val="000000"/>
                </a:solidFill>
                <a:latin typeface="Cambria"/>
              </a:rPr>
              <a:t> </a:t>
            </a:r>
            <a:r>
              <a:rPr lang="en-US" sz="1896" dirty="0" err="1">
                <a:solidFill>
                  <a:srgbClr val="000000"/>
                </a:solidFill>
                <a:latin typeface="Cambria"/>
              </a:rPr>
              <a:t>vẫn</a:t>
            </a:r>
            <a:r>
              <a:rPr lang="en-US" sz="1896" dirty="0">
                <a:solidFill>
                  <a:srgbClr val="000000"/>
                </a:solidFill>
                <a:latin typeface="Cambria"/>
              </a:rPr>
              <a:t> </a:t>
            </a:r>
            <a:r>
              <a:rPr lang="en-US" sz="1896" dirty="0" err="1">
                <a:solidFill>
                  <a:srgbClr val="000000"/>
                </a:solidFill>
                <a:latin typeface="Cambria"/>
              </a:rPr>
              <a:t>nâu</a:t>
            </a:r>
            <a:r>
              <a:rPr lang="en-US" sz="1896" dirty="0">
                <a:solidFill>
                  <a:srgbClr val="000000"/>
                </a:solidFill>
                <a:latin typeface="Cambria"/>
              </a:rPr>
              <a:t>.</a:t>
            </a:r>
          </a:p>
          <a:p>
            <a:pPr algn="r" defTabSz="609630">
              <a:lnSpc>
                <a:spcPts val="1638"/>
              </a:lnSpc>
            </a:pPr>
            <a:r>
              <a:rPr lang="en-US" sz="1622" dirty="0">
                <a:solidFill>
                  <a:srgbClr val="000000"/>
                </a:solidFill>
                <a:latin typeface="Cambria"/>
              </a:rPr>
              <a:t>(Theo </a:t>
            </a:r>
            <a:r>
              <a:rPr lang="en-US" sz="1622" dirty="0" err="1">
                <a:solidFill>
                  <a:srgbClr val="000000"/>
                </a:solidFill>
                <a:latin typeface="Cambria"/>
              </a:rPr>
              <a:t>Nguyễn</a:t>
            </a:r>
            <a:r>
              <a:rPr lang="en-US" sz="1622" dirty="0">
                <a:solidFill>
                  <a:srgbClr val="000000"/>
                </a:solidFill>
                <a:latin typeface="Cambria"/>
              </a:rPr>
              <a:t> </a:t>
            </a:r>
            <a:r>
              <a:rPr lang="en-US" sz="1622" dirty="0" err="1">
                <a:solidFill>
                  <a:srgbClr val="000000"/>
                </a:solidFill>
                <a:latin typeface="Cambria"/>
              </a:rPr>
              <a:t>Thị</a:t>
            </a:r>
            <a:r>
              <a:rPr lang="en-US" sz="1622" dirty="0">
                <a:solidFill>
                  <a:srgbClr val="000000"/>
                </a:solidFill>
                <a:latin typeface="Cambria"/>
              </a:rPr>
              <a:t> Kim </a:t>
            </a:r>
            <a:r>
              <a:rPr lang="en-US" sz="1622" dirty="0" err="1">
                <a:solidFill>
                  <a:srgbClr val="000000"/>
                </a:solidFill>
                <a:latin typeface="Cambria"/>
              </a:rPr>
              <a:t>Hoà</a:t>
            </a:r>
            <a:r>
              <a:rPr lang="en-US" sz="1622" dirty="0">
                <a:solidFill>
                  <a:srgbClr val="000000"/>
                </a:solidFill>
                <a:latin typeface="Cambria"/>
              </a:rPr>
              <a:t>)</a:t>
            </a:r>
          </a:p>
        </p:txBody>
      </p:sp>
    </p:spTree>
    <p:extLst>
      <p:ext uri="{BB962C8B-B14F-4D97-AF65-F5344CB8AC3E}">
        <p14:creationId xmlns:p14="http://schemas.microsoft.com/office/powerpoint/2010/main" val="2204070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1988</Words>
  <Application>Microsoft Office PowerPoint</Application>
  <PresentationFormat>Widescreen</PresentationFormat>
  <Paragraphs>98</Paragraphs>
  <Slides>32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#9Slide03 AllRoundGothic</vt:lpstr>
      <vt:lpstr>#9Slide05 Lobster</vt: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KhanhHuyen;MNT;MANGNON</dc:creator>
  <cp:keywords>MANGNONTEAM;MANGNON</cp:keywords>
  <cp:lastModifiedBy>Techsi.vn</cp:lastModifiedBy>
  <cp:revision>22</cp:revision>
  <dcterms:created xsi:type="dcterms:W3CDTF">2023-10-28T04:52:51Z</dcterms:created>
  <dcterms:modified xsi:type="dcterms:W3CDTF">2024-01-17T04:02:21Z</dcterms:modified>
</cp:coreProperties>
</file>