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59" r:id="rId3"/>
    <p:sldId id="260" r:id="rId4"/>
    <p:sldId id="256" r:id="rId5"/>
    <p:sldId id="279" r:id="rId6"/>
    <p:sldId id="269" r:id="rId7"/>
    <p:sldId id="257" r:id="rId8"/>
    <p:sldId id="271" r:id="rId9"/>
    <p:sldId id="272" r:id="rId10"/>
    <p:sldId id="258" r:id="rId11"/>
    <p:sldId id="273" r:id="rId12"/>
    <p:sldId id="274" r:id="rId13"/>
    <p:sldId id="276" r:id="rId14"/>
    <p:sldId id="277" r:id="rId15"/>
    <p:sldId id="278" r:id="rId16"/>
    <p:sldId id="261" r:id="rId17"/>
    <p:sldId id="264" r:id="rId18"/>
    <p:sldId id="265" r:id="rId19"/>
    <p:sldId id="280" r:id="rId20"/>
  </p:sldIdLst>
  <p:sldSz cx="18288000" cy="10287000"/>
  <p:notesSz cx="6858000" cy="9144000"/>
  <p:embeddedFontLst>
    <p:embeddedFont>
      <p:font typeface="Mommi" panose="020B0604020202020204" charset="-34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#9Slide07 HoneyCream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8D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80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18432" units="cm"/>
          <inkml:channel name="F" type="integer" max="4095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369.89764" units="1/cm"/>
          <inkml:channelProperty channel="F" name="resolution" value="82.17941" units="1/cm"/>
          <inkml:channelProperty channel="T" name="resolution" value="1" units="1/dev"/>
        </inkml:channelProperties>
      </inkml:inkSource>
      <inkml:timestamp xml:id="ts0" timeString="2024-01-15T02:07:33.428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1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1" timeString="2024-01-15T02:10:15.469"/>
    </inkml:context>
    <inkml:brush xml:id="br1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9125 21227 255 0,'3'-3'0'0,"-13"13"0"0,5-5 0 0,5-2 0 0,-3 0 0 0,3 7 0 0,-3-7 0 0,3 1 0 0,0-1 0 0,0 5 0 0,-5 0 0 15,0 0 0-15,2-1 0 0,-1 1 0 16,2 0 0-16,2 0 0 0,-6-5 0 16,6 4 0-16,-3-2 0 0,3 3 0 0,-5-5 0 15,5 2 0-15,0-2 0 0,0 1 0 0,-3-1 0 16,3 2 0-16,0 0 0 0</inkml:trace>
  <inkml:trace contextRef="#ctx1" brushRef="#br1">6076 12071 0,'0'0'0,"0"0"0,0 0 15,0 0-15,0 0 0,0 0 0,0 0 16,0 0-16,0 0 0,0 0 16,0 0-16,0 0 0,0 0 0,0 0 15,0 0-15,0 0 0,0 0 16,4-9-16,-2 2 0,6-13 0,-5 2 15,11-9-15,-8-3 0,5 2 16,3-2-16,0-7 0,0 2 0,3 5 16,-5-4-16,2 3 0,-3-4 15,1 1-15,1-1 0,-2 4 0,1 0 16,0 0-16,-2 1 0,-10 30 16,0 0-16,12-32 0,-3-2 0,-9 34 15,0 0-15,0 0 0,0 0 16,7-34-16,0-1 0,-7 35 0,0 0 15,0 0-15,0 0 0,0 0 16,0 0-16,8-31 0,-3-4 0,-5 35 16,0 0-16,0 0 0,0 0 15,0 0-15,0 0 0,6-23 0,-3-2 16,-3 25-16,0 0 0,5-7 16,-2-3-16,-3 10 0,0 0 0,4 3 15,1 1-15,-5-4 0,0 0 16,5 16-16,-4-4 0,-1-12 0,0 0 15,5 23-15,-2-4 0,2 8 0,-5 0 16,8 4-16,-4 0 0,1 3 16,-4 0-16,2 1 0,2-4 0,0 4 15,-1-5-15,-2 5 0,-2-4 16,6 0-16,-6 0 0,2 3 16,-2-1-16,4-4 0,-1 3 0,7-1 15,-6-1-15,-2 1 0,-2 1 16,5-2-16,-2-1 0,1 4 0,-1-3 15,2 2-15,-5-7 0,5 3 0,-4-5 16,-1-23-16,0 0 0,5 31 16,-2-5-16,-3-26 0,0 0 0,5 36 15,-5-6-15,0-30 0,0 0 16,3 43-16,-3-1 0,0-42 16,0 0-16,4 47 0,1-6 0,-5-41 15,0 0-15,5 43 0,-5 1 16,0-44-16,0 0 0,0 0 0,0 0 15,4 42-15,-4-5 0,0-37 16,0 0-16,0 0 0,0 0 0,0 0 16,0 0-16,5 39 0,-5 0 15,0-39-15,0 0 0,0 0 0,0 0 16,0 0-16,0 0 0,0 34 16,0 1-16,0-35 0,0 0 0,0 0 15,0 0-15,0 0 0,0 0 16,2 27-16,-2-3 0,0-24 0,0 0 15,0 0-15,0 0 0,0 0 16,0 0-16,0 15 0,0-4 16,0-11-16,0 0 0,4 8 0,-1-3 15,5-14-15,1-2 0</inkml:trace>
  <inkml:trace contextRef="#ctx1" brushRef="#br1" timeOffset="1448.0923">7190 11577 0,'0'0'0,"0"0"0,0 0 15,0 0-15,0 0 0,0 0 16,0 0-16,0 0 0,0 0 15,0 0-15,0 0 0,5-8 0,-5 1 16,5-9-16,-1-4 0,3-6 16,-4-1-16,9 8 0,-1-4 15,4 3-15,-4-2 0,9 2 0,-1 1 0,4 3 16,-1-5-16,0 8 0,-4-3 16,10 5-16,-3-3 0,1 4 0,-4-1 15,-22 11-15,0 0 0,26-8 16,-2-1-16,-24 9 0,0 0 0,31-2 15,0-2-15,-31 4 0,0 0 16,35 0-16,1 0 0,-36 0 0,0 0 16,33 6-16,-2 3 0,-5 6 15,0-2-15,-26-13 0,0 0 0,22 15 16,-5-1-16,-17-14 0,0 0 16,16 20-16,-6-1 0,-10-19 15,0 0-15,10 26 0,-6 2 0,-4 3 16,0-4-16,0-27 0,0 0 0,-4 31 15,-6 0-15,3 7 0,-3 1 16,-2-1-16,-2-3 0,-3 1 0,3-5 16,-3-2-16,-2 0 0,5 0 15,-7-3-15,2 2 0,2-3 0,-5-1 16,4 1-16,1-1 0,-10-7 16,27-17-16,0 0 0,-14 21 0,-6-1 15,20-20-15,0 0 0,-15 21 16,-5-1-16,20-20 0,0 0 0,0 0 15,0 0-15,0 0 0,0 0 16,-19 24-16,0-6 0,19-18 0,0 0 16,0 0-16,0 0 0,0 0 15,0 0-15,-12 19 0,-4 1 0,16-20 16,0 0-16,-7 15 0,-3 2 16,10-17-16,0 0 0,0 10 0,-4 2 15,4-12-15,0 0 0,11 8 16,-4-2-16,-7-6 0,0 0 0,19 6 15,1-3-15,6 5 0,2-4 16,3-1-16,0 1 0,5 4 0,-3 0 16,1 0-16,-3-4 0,0 7 15,0-3-15,-5 3 0,0-2 0,-26-9 16,0 0-16,24 15 0,2-4 16,-4 5-16,-4-5 0,-18-11 0,0 0 15,24 19-15,-6 0 0,-18-19 16,0 0-16,20 23 0,-1 2 0,-19-25 15,0 0-15,17 30 0,-8-4 16,-9-26-16,0 0 0,13 38 0,-2-1 16,-11-37-16,0 0 0,4 37 15,-1-2-15,-3-35 0,0 0 0,0 34 16,-3 1-16,3-35 0,0 0 16,-6 35-16,-3 1 0,9-36 0,0 0 15,-13 31-15,4-5 0,9-26 16,0 0-16,-17 28 0,-2-2 0,19-26 15,0 0-15,-23 22 0,1-2 16,22-20-16,0 0 0,-26 20 0,-5-1 16,31-19-16,0 0 0,-34 16 15,1-5-15,33-11 0,0 0 0,0 0 16,0 0-16,-31 11 0,0-3 0,31-8 16,0 0-16,0 0 0,0 0 15,0 0-15,0 0 0,-31 8 16,0 0-16,31-8 0,0 0 0,0 0 15,0 0-15,0 0 0,0 0 16,-23 3-16,1 1 0,22-4 0,0 0 16,0 0-16,0 0 0,0 0 15,0 0-15,-17 3 0,-1-3 0,18 0 16,0 0-16,0 0 0,0 0 16,0 0-16,0 0 0,-11 5 0,-3-5 15,14 0-15,0 0 0,0 0 16,0 0-16,0 0 0,0 0 0,-11 4 15,-1-4-15,12 0 0,0 0 16,0 0-16,0 0 0,-8 3 0,-3-3 16,11 0-16,0 0 0,-15 5 15,-1-5-15,16 0 0,0 0 0,-19 0 16,2 0-16,17 0 0,0 0 0,-24 0 16,0 0-16,24 0 0,0 0 15,0 0-15,0 0 0,-18 0 16,-2 0-16,9 0 0,-2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7DF811-6886-4DD4-85AA-B33FB48848C7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DCCCE5-323A-4F36-AC9A-91A96189AA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704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pPr defTabSz="2493843"/>
            <a:fld id="{1D8BD707-D9CF-40AE-B4C6-C98DA3205C09}" type="datetimeFigureOut">
              <a:rPr lang="en-US" sz="4909" smtClean="0">
                <a:solidFill>
                  <a:prstClr val="black"/>
                </a:solidFill>
              </a:rPr>
              <a:pPr defTabSz="2493843"/>
              <a:t>1/15/2024</a:t>
            </a:fld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pPr defTabSz="2493843"/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pPr defTabSz="2493843"/>
            <a:fld id="{B6F15528-21DE-4FAA-801E-634DDDAF4B2B}" type="slidenum">
              <a:rPr lang="en-US" sz="4909" smtClean="0">
                <a:solidFill>
                  <a:prstClr val="black"/>
                </a:solidFill>
              </a:rPr>
              <a:pPr defTabSz="2493843"/>
              <a:t>‹#›</a:t>
            </a:fld>
            <a:endParaRPr lang="en-US" sz="490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333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14554200" y="-1617302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416466" y="-675914"/>
            <a:ext cx="19120931" cy="1163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879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2493843" rtl="0" eaLnBrk="1" latinLnBrk="0" hangingPunct="1">
        <a:spcBef>
          <a:spcPct val="0"/>
        </a:spcBef>
        <a:buNone/>
        <a:defRPr sz="1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35191" indent="-935191" algn="l" defTabSz="2493843" rtl="0" eaLnBrk="1" latinLnBrk="0" hangingPunct="1">
        <a:spcBef>
          <a:spcPct val="20000"/>
        </a:spcBef>
        <a:buFont typeface="Arial" pitchFamily="34" charset="0"/>
        <a:buChar char="•"/>
        <a:defRPr sz="8727" kern="1200">
          <a:solidFill>
            <a:schemeClr val="tx1"/>
          </a:solidFill>
          <a:latin typeface="+mn-lt"/>
          <a:ea typeface="+mn-ea"/>
          <a:cs typeface="+mn-cs"/>
        </a:defRPr>
      </a:lvl1pPr>
      <a:lvl2pPr marL="2026248" indent="-779326" algn="l" defTabSz="2493843" rtl="0" eaLnBrk="1" latinLnBrk="0" hangingPunct="1">
        <a:spcBef>
          <a:spcPct val="20000"/>
        </a:spcBef>
        <a:buFont typeface="Arial" pitchFamily="34" charset="0"/>
        <a:buChar char="–"/>
        <a:defRPr sz="7636" kern="1200">
          <a:solidFill>
            <a:schemeClr val="tx1"/>
          </a:solidFill>
          <a:latin typeface="+mn-lt"/>
          <a:ea typeface="+mn-ea"/>
          <a:cs typeface="+mn-cs"/>
        </a:defRPr>
      </a:lvl2pPr>
      <a:lvl3pPr marL="3117304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6546" kern="1200">
          <a:solidFill>
            <a:schemeClr val="tx1"/>
          </a:solidFill>
          <a:latin typeface="+mn-lt"/>
          <a:ea typeface="+mn-ea"/>
          <a:cs typeface="+mn-cs"/>
        </a:defRPr>
      </a:lvl3pPr>
      <a:lvl4pPr marL="4364225" indent="-623461" algn="l" defTabSz="2493843" rtl="0" eaLnBrk="1" latinLnBrk="0" hangingPunct="1">
        <a:spcBef>
          <a:spcPct val="20000"/>
        </a:spcBef>
        <a:buFont typeface="Arial" pitchFamily="34" charset="0"/>
        <a:buChar char="–"/>
        <a:defRPr sz="5455" kern="1200">
          <a:solidFill>
            <a:schemeClr val="tx1"/>
          </a:solidFill>
          <a:latin typeface="+mn-lt"/>
          <a:ea typeface="+mn-ea"/>
          <a:cs typeface="+mn-cs"/>
        </a:defRPr>
      </a:lvl4pPr>
      <a:lvl5pPr marL="5611147" indent="-623461" algn="l" defTabSz="2493843" rtl="0" eaLnBrk="1" latinLnBrk="0" hangingPunct="1">
        <a:spcBef>
          <a:spcPct val="20000"/>
        </a:spcBef>
        <a:buFont typeface="Arial" pitchFamily="34" charset="0"/>
        <a:buChar char="»"/>
        <a:defRPr sz="5455" kern="1200">
          <a:solidFill>
            <a:schemeClr val="tx1"/>
          </a:solidFill>
          <a:latin typeface="+mn-lt"/>
          <a:ea typeface="+mn-ea"/>
          <a:cs typeface="+mn-cs"/>
        </a:defRPr>
      </a:lvl5pPr>
      <a:lvl6pPr marL="6858069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6pPr>
      <a:lvl7pPr marL="8104990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7pPr>
      <a:lvl8pPr marL="9351912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8pPr>
      <a:lvl9pPr marL="10598833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1pPr>
      <a:lvl2pPr marL="124692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2pPr>
      <a:lvl3pPr marL="2493843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3pPr>
      <a:lvl4pPr marL="3740765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4pPr>
      <a:lvl5pPr marL="4987686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5pPr>
      <a:lvl6pPr marL="6234608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6pPr>
      <a:lvl7pPr marL="7481529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7pPr>
      <a:lvl8pPr marL="8728451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8pPr>
      <a:lvl9pPr marL="997537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6.svg"/><Relationship Id="rId18" Type="http://schemas.openxmlformats.org/officeDocument/2006/relationships/image" Target="../media/image14.png"/><Relationship Id="rId3" Type="http://schemas.openxmlformats.org/officeDocument/2006/relationships/image" Target="../media/image6.svg"/><Relationship Id="rId21" Type="http://schemas.microsoft.com/office/2007/relationships/hdphoto" Target="../media/hdphoto2.wdp"/><Relationship Id="rId7" Type="http://schemas.openxmlformats.org/officeDocument/2006/relationships/image" Target="../media/image10.svg"/><Relationship Id="rId12" Type="http://schemas.openxmlformats.org/officeDocument/2006/relationships/image" Target="../media/image10.png"/><Relationship Id="rId17" Type="http://schemas.openxmlformats.org/officeDocument/2006/relationships/image" Target="../media/image13.png"/><Relationship Id="rId2" Type="http://schemas.openxmlformats.org/officeDocument/2006/relationships/image" Target="../media/image5.png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10" Type="http://schemas.openxmlformats.org/officeDocument/2006/relationships/image" Target="../media/image9.png"/><Relationship Id="rId19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12.svg"/><Relationship Id="rId14" Type="http://schemas.openxmlformats.org/officeDocument/2006/relationships/image" Target="../media/image11.png"/><Relationship Id="rId22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svg"/><Relationship Id="rId18" Type="http://schemas.openxmlformats.org/officeDocument/2006/relationships/image" Target="../media/image26.png"/><Relationship Id="rId3" Type="http://schemas.openxmlformats.org/officeDocument/2006/relationships/image" Target="../media/image6.svg"/><Relationship Id="rId21" Type="http://schemas.openxmlformats.org/officeDocument/2006/relationships/image" Target="../media/image47.png"/><Relationship Id="rId7" Type="http://schemas.openxmlformats.org/officeDocument/2006/relationships/image" Target="../media/image32.svg"/><Relationship Id="rId12" Type="http://schemas.openxmlformats.org/officeDocument/2006/relationships/image" Target="../media/image17.png"/><Relationship Id="rId17" Type="http://schemas.openxmlformats.org/officeDocument/2006/relationships/image" Target="../media/image40.svg"/><Relationship Id="rId2" Type="http://schemas.openxmlformats.org/officeDocument/2006/relationships/image" Target="../media/image5.png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5" Type="http://schemas.openxmlformats.org/officeDocument/2006/relationships/image" Target="../media/image38.svg"/><Relationship Id="rId10" Type="http://schemas.openxmlformats.org/officeDocument/2006/relationships/image" Target="../media/image23.png"/><Relationship Id="rId19" Type="http://schemas.openxmlformats.org/officeDocument/2006/relationships/image" Target="../media/image42.svg"/><Relationship Id="rId4" Type="http://schemas.openxmlformats.org/officeDocument/2006/relationships/image" Target="../media/image20.png"/><Relationship Id="rId9" Type="http://schemas.openxmlformats.org/officeDocument/2006/relationships/image" Target="../media/image34.svg"/><Relationship Id="rId1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6.svg"/><Relationship Id="rId7" Type="http://schemas.openxmlformats.org/officeDocument/2006/relationships/image" Target="../media/image5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74.sv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openxmlformats.org/officeDocument/2006/relationships/image" Target="../media/image6.svg"/><Relationship Id="rId7" Type="http://schemas.openxmlformats.org/officeDocument/2006/relationships/image" Target="../media/image5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microsoft.com/office/2007/relationships/hdphoto" Target="../media/hdphoto6.wdp"/><Relationship Id="rId4" Type="http://schemas.openxmlformats.org/officeDocument/2006/relationships/image" Target="../media/image53.png"/><Relationship Id="rId9" Type="http://schemas.openxmlformats.org/officeDocument/2006/relationships/image" Target="../media/image5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5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microsoft.com/office/2007/relationships/hdphoto" Target="../media/hdphoto7.wdp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svg"/><Relationship Id="rId18" Type="http://schemas.openxmlformats.org/officeDocument/2006/relationships/image" Target="../media/image26.png"/><Relationship Id="rId3" Type="http://schemas.openxmlformats.org/officeDocument/2006/relationships/image" Target="../media/image6.svg"/><Relationship Id="rId21" Type="http://schemas.openxmlformats.org/officeDocument/2006/relationships/image" Target="../media/image60.png"/><Relationship Id="rId7" Type="http://schemas.openxmlformats.org/officeDocument/2006/relationships/image" Target="../media/image32.svg"/><Relationship Id="rId12" Type="http://schemas.openxmlformats.org/officeDocument/2006/relationships/image" Target="../media/image17.png"/><Relationship Id="rId17" Type="http://schemas.openxmlformats.org/officeDocument/2006/relationships/image" Target="../media/image40.svg"/><Relationship Id="rId2" Type="http://schemas.openxmlformats.org/officeDocument/2006/relationships/image" Target="../media/image5.png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5" Type="http://schemas.openxmlformats.org/officeDocument/2006/relationships/image" Target="../media/image38.svg"/><Relationship Id="rId10" Type="http://schemas.openxmlformats.org/officeDocument/2006/relationships/image" Target="../media/image23.png"/><Relationship Id="rId19" Type="http://schemas.openxmlformats.org/officeDocument/2006/relationships/image" Target="../media/image42.svg"/><Relationship Id="rId4" Type="http://schemas.openxmlformats.org/officeDocument/2006/relationships/image" Target="../media/image20.png"/><Relationship Id="rId9" Type="http://schemas.openxmlformats.org/officeDocument/2006/relationships/image" Target="../media/image34.svg"/><Relationship Id="rId1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svg"/><Relationship Id="rId5" Type="http://schemas.openxmlformats.org/officeDocument/2006/relationships/image" Target="../media/image48.png"/><Relationship Id="rId4" Type="http://schemas.openxmlformats.org/officeDocument/2006/relationships/image" Target="../media/image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90.svg"/><Relationship Id="rId18" Type="http://schemas.microsoft.com/office/2007/relationships/hdphoto" Target="../media/hdphoto8.wdp"/><Relationship Id="rId3" Type="http://schemas.openxmlformats.org/officeDocument/2006/relationships/image" Target="../media/image6.svg"/><Relationship Id="rId7" Type="http://schemas.openxmlformats.org/officeDocument/2006/relationships/image" Target="../media/image50.svg"/><Relationship Id="rId12" Type="http://schemas.openxmlformats.org/officeDocument/2006/relationships/image" Target="../media/image63.png"/><Relationship Id="rId17" Type="http://schemas.openxmlformats.org/officeDocument/2006/relationships/image" Target="../media/image66.png"/><Relationship Id="rId2" Type="http://schemas.openxmlformats.org/officeDocument/2006/relationships/image" Target="../media/image5.png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14.svg"/><Relationship Id="rId5" Type="http://schemas.openxmlformats.org/officeDocument/2006/relationships/image" Target="../media/image88.svg"/><Relationship Id="rId15" Type="http://schemas.openxmlformats.org/officeDocument/2006/relationships/image" Target="../media/image92.svg"/><Relationship Id="rId10" Type="http://schemas.openxmlformats.org/officeDocument/2006/relationships/image" Target="../media/image9.png"/><Relationship Id="rId4" Type="http://schemas.openxmlformats.org/officeDocument/2006/relationships/image" Target="../media/image62.png"/><Relationship Id="rId9" Type="http://schemas.openxmlformats.org/officeDocument/2006/relationships/image" Target="../media/image12.svg"/><Relationship Id="rId1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.svg"/><Relationship Id="rId7" Type="http://schemas.openxmlformats.org/officeDocument/2006/relationships/image" Target="../media/image14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2.sv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svg"/><Relationship Id="rId7" Type="http://schemas.openxmlformats.org/officeDocument/2006/relationships/image" Target="../media/image2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5.sv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svg"/><Relationship Id="rId18" Type="http://schemas.openxmlformats.org/officeDocument/2006/relationships/image" Target="../media/image26.png"/><Relationship Id="rId3" Type="http://schemas.openxmlformats.org/officeDocument/2006/relationships/image" Target="../media/image6.svg"/><Relationship Id="rId21" Type="http://schemas.openxmlformats.org/officeDocument/2006/relationships/image" Target="../media/image28.png"/><Relationship Id="rId7" Type="http://schemas.openxmlformats.org/officeDocument/2006/relationships/image" Target="../media/image32.svg"/><Relationship Id="rId12" Type="http://schemas.openxmlformats.org/officeDocument/2006/relationships/image" Target="../media/image17.png"/><Relationship Id="rId17" Type="http://schemas.openxmlformats.org/officeDocument/2006/relationships/image" Target="../media/image40.svg"/><Relationship Id="rId2" Type="http://schemas.openxmlformats.org/officeDocument/2006/relationships/image" Target="../media/image5.png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5" Type="http://schemas.openxmlformats.org/officeDocument/2006/relationships/image" Target="../media/image38.svg"/><Relationship Id="rId10" Type="http://schemas.openxmlformats.org/officeDocument/2006/relationships/image" Target="../media/image23.png"/><Relationship Id="rId19" Type="http://schemas.openxmlformats.org/officeDocument/2006/relationships/image" Target="../media/image42.svg"/><Relationship Id="rId4" Type="http://schemas.openxmlformats.org/officeDocument/2006/relationships/image" Target="../media/image20.png"/><Relationship Id="rId9" Type="http://schemas.openxmlformats.org/officeDocument/2006/relationships/image" Target="../media/image34.sv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svg"/><Relationship Id="rId18" Type="http://schemas.openxmlformats.org/officeDocument/2006/relationships/image" Target="../media/image26.png"/><Relationship Id="rId3" Type="http://schemas.openxmlformats.org/officeDocument/2006/relationships/image" Target="../media/image6.svg"/><Relationship Id="rId21" Type="http://schemas.openxmlformats.org/officeDocument/2006/relationships/image" Target="../media/image30.png"/><Relationship Id="rId7" Type="http://schemas.openxmlformats.org/officeDocument/2006/relationships/image" Target="../media/image32.svg"/><Relationship Id="rId12" Type="http://schemas.openxmlformats.org/officeDocument/2006/relationships/image" Target="../media/image17.png"/><Relationship Id="rId17" Type="http://schemas.openxmlformats.org/officeDocument/2006/relationships/image" Target="../media/image40.svg"/><Relationship Id="rId2" Type="http://schemas.openxmlformats.org/officeDocument/2006/relationships/image" Target="../media/image5.png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5" Type="http://schemas.openxmlformats.org/officeDocument/2006/relationships/image" Target="../media/image38.svg"/><Relationship Id="rId10" Type="http://schemas.openxmlformats.org/officeDocument/2006/relationships/image" Target="../media/image23.png"/><Relationship Id="rId19" Type="http://schemas.openxmlformats.org/officeDocument/2006/relationships/image" Target="../media/image42.svg"/><Relationship Id="rId4" Type="http://schemas.openxmlformats.org/officeDocument/2006/relationships/image" Target="../media/image20.png"/><Relationship Id="rId9" Type="http://schemas.openxmlformats.org/officeDocument/2006/relationships/image" Target="../media/image34.sv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png"/><Relationship Id="rId3" Type="http://schemas.openxmlformats.org/officeDocument/2006/relationships/image" Target="../media/image6.svg"/><Relationship Id="rId7" Type="http://schemas.openxmlformats.org/officeDocument/2006/relationships/image" Target="../media/image50.svg"/><Relationship Id="rId12" Type="http://schemas.openxmlformats.org/officeDocument/2006/relationships/image" Target="../media/image5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image" Target="../media/image48.sv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52.svg"/><Relationship Id="rId14" Type="http://schemas.openxmlformats.org/officeDocument/2006/relationships/image" Target="../media/image5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6.svg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55.sv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4.wdp"/><Relationship Id="rId3" Type="http://schemas.openxmlformats.org/officeDocument/2006/relationships/image" Target="../media/image6.svg"/><Relationship Id="rId7" Type="http://schemas.openxmlformats.org/officeDocument/2006/relationships/image" Target="../media/image50.svg"/><Relationship Id="rId12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57.svg"/><Relationship Id="rId5" Type="http://schemas.openxmlformats.org/officeDocument/2006/relationships/image" Target="../media/image48.sv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55.svg"/><Relationship Id="rId1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5.wdp"/><Relationship Id="rId3" Type="http://schemas.openxmlformats.org/officeDocument/2006/relationships/image" Target="../media/image6.svg"/><Relationship Id="rId7" Type="http://schemas.openxmlformats.org/officeDocument/2006/relationships/image" Target="../media/image65.svg"/><Relationship Id="rId12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69.svg"/><Relationship Id="rId5" Type="http://schemas.openxmlformats.org/officeDocument/2006/relationships/image" Target="../media/image63.svg"/><Relationship Id="rId10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openxmlformats.org/officeDocument/2006/relationships/image" Target="../media/image67.svg"/><Relationship Id="rId1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421" y="0"/>
            <a:ext cx="18211801" cy="10275956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 l="-10258" t="-1359" r="-584" b="11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01649" y="950636"/>
            <a:ext cx="16032333" cy="8307664"/>
          </a:xfrm>
          <a:custGeom>
            <a:avLst/>
            <a:gdLst/>
            <a:ahLst/>
            <a:cxnLst/>
            <a:rect l="l" t="t" r="r" b="b"/>
            <a:pathLst>
              <a:path w="16032333" h="8307664">
                <a:moveTo>
                  <a:pt x="0" y="0"/>
                </a:moveTo>
                <a:lnTo>
                  <a:pt x="16032333" y="0"/>
                </a:lnTo>
                <a:lnTo>
                  <a:pt x="16032333" y="8307664"/>
                </a:lnTo>
                <a:lnTo>
                  <a:pt x="0" y="83076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23831" y="588754"/>
            <a:ext cx="16336335" cy="8307664"/>
          </a:xfrm>
          <a:custGeom>
            <a:avLst/>
            <a:gdLst/>
            <a:ahLst/>
            <a:cxnLst/>
            <a:rect l="l" t="t" r="r" b="b"/>
            <a:pathLst>
              <a:path w="16032333" h="8307664">
                <a:moveTo>
                  <a:pt x="0" y="0"/>
                </a:moveTo>
                <a:lnTo>
                  <a:pt x="16032334" y="0"/>
                </a:lnTo>
                <a:lnTo>
                  <a:pt x="16032334" y="8307663"/>
                </a:lnTo>
                <a:lnTo>
                  <a:pt x="0" y="83076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5547730" y="6848694"/>
            <a:ext cx="14098758" cy="4819212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2"/>
                </a:lnTo>
                <a:lnTo>
                  <a:pt x="0" y="48192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070252" y="7058475"/>
            <a:ext cx="14098758" cy="4819212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1"/>
                </a:lnTo>
                <a:lnTo>
                  <a:pt x="0" y="48192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38961">
            <a:off x="8028862" y="7912620"/>
            <a:ext cx="2958789" cy="1967594"/>
          </a:xfrm>
          <a:custGeom>
            <a:avLst/>
            <a:gdLst/>
            <a:ahLst/>
            <a:cxnLst/>
            <a:rect l="l" t="t" r="r" b="b"/>
            <a:pathLst>
              <a:path w="2958789" h="1967594">
                <a:moveTo>
                  <a:pt x="0" y="0"/>
                </a:moveTo>
                <a:lnTo>
                  <a:pt x="2958789" y="0"/>
                </a:lnTo>
                <a:lnTo>
                  <a:pt x="2958789" y="1967595"/>
                </a:lnTo>
                <a:lnTo>
                  <a:pt x="0" y="19675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671765">
            <a:off x="16267883" y="68801"/>
            <a:ext cx="1535132" cy="3580483"/>
          </a:xfrm>
          <a:custGeom>
            <a:avLst/>
            <a:gdLst/>
            <a:ahLst/>
            <a:cxnLst/>
            <a:rect l="l" t="t" r="r" b="b"/>
            <a:pathLst>
              <a:path w="1535132" h="3580483">
                <a:moveTo>
                  <a:pt x="0" y="0"/>
                </a:moveTo>
                <a:lnTo>
                  <a:pt x="1535132" y="0"/>
                </a:lnTo>
                <a:lnTo>
                  <a:pt x="1535132" y="3580483"/>
                </a:lnTo>
                <a:lnTo>
                  <a:pt x="0" y="358048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15" y="488053"/>
            <a:ext cx="2677806" cy="26778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0174" y="8997119"/>
            <a:ext cx="932769" cy="9571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345" y="226872"/>
            <a:ext cx="6030429" cy="44119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1561" b="100000" l="14168" r="43247">
                        <a14:foregroundMark x1="20694" y1="96185" x2="20694" y2="96185"/>
                        <a14:foregroundMark x1="23709" y1="92370" x2="23709" y2="92370"/>
                        <a14:foregroundMark x1="34490" y1="92370" x2="34490" y2="92370"/>
                        <a14:foregroundMark x1="36886" y1="96185" x2="36886" y2="96185"/>
                        <a14:foregroundMark x1="24329" y1="74335" x2="36142" y2="73295"/>
                        <a14:foregroundMark x1="24494" y1="73931" x2="32962" y2="75376"/>
                        <a14:foregroundMark x1="34159" y1="75202" x2="31599" y2="77746"/>
                        <a14:foregroundMark x1="24040" y1="76474" x2="31888" y2="75838"/>
                        <a14:foregroundMark x1="25692" y1="72832" x2="22057" y2="77341"/>
                        <a14:foregroundMark x1="27509" y1="67977" x2="27509" y2="67977"/>
                        <a14:foregroundMark x1="27675" y1="67110" x2="27220" y2="66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93" t="40087" r="53704"/>
          <a:stretch/>
        </p:blipFill>
        <p:spPr>
          <a:xfrm>
            <a:off x="11650548" y="4170569"/>
            <a:ext cx="4225619" cy="59676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97921" y="2274829"/>
            <a:ext cx="12875868" cy="5145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0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97227" y="0"/>
            <a:ext cx="20186332" cy="11341048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8"/>
                </a:lnTo>
                <a:lnTo>
                  <a:pt x="0" y="113410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2617784" y="189970"/>
            <a:ext cx="11044267" cy="3775131"/>
          </a:xfrm>
          <a:custGeom>
            <a:avLst/>
            <a:gdLst/>
            <a:ahLst/>
            <a:cxnLst/>
            <a:rect l="l" t="t" r="r" b="b"/>
            <a:pathLst>
              <a:path w="11044267" h="3775131">
                <a:moveTo>
                  <a:pt x="11044268" y="0"/>
                </a:moveTo>
                <a:lnTo>
                  <a:pt x="0" y="0"/>
                </a:lnTo>
                <a:lnTo>
                  <a:pt x="0" y="3775131"/>
                </a:lnTo>
                <a:lnTo>
                  <a:pt x="11044268" y="3775131"/>
                </a:lnTo>
                <a:lnTo>
                  <a:pt x="1104426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830636" y="6464193"/>
            <a:ext cx="10097794" cy="3451610"/>
          </a:xfrm>
          <a:custGeom>
            <a:avLst/>
            <a:gdLst/>
            <a:ahLst/>
            <a:cxnLst/>
            <a:rect l="l" t="t" r="r" b="b"/>
            <a:pathLst>
              <a:path w="10097794" h="3451610">
                <a:moveTo>
                  <a:pt x="0" y="0"/>
                </a:moveTo>
                <a:lnTo>
                  <a:pt x="10097794" y="0"/>
                </a:lnTo>
                <a:lnTo>
                  <a:pt x="10097794" y="3451610"/>
                </a:lnTo>
                <a:lnTo>
                  <a:pt x="0" y="34516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185462" flipH="1">
            <a:off x="12686785" y="7472833"/>
            <a:ext cx="1808561" cy="938191"/>
          </a:xfrm>
          <a:custGeom>
            <a:avLst/>
            <a:gdLst/>
            <a:ahLst/>
            <a:cxnLst/>
            <a:rect l="l" t="t" r="r" b="b"/>
            <a:pathLst>
              <a:path w="1808561" h="938191">
                <a:moveTo>
                  <a:pt x="1808560" y="0"/>
                </a:moveTo>
                <a:lnTo>
                  <a:pt x="0" y="0"/>
                </a:lnTo>
                <a:lnTo>
                  <a:pt x="0" y="938190"/>
                </a:lnTo>
                <a:lnTo>
                  <a:pt x="1808560" y="938190"/>
                </a:lnTo>
                <a:lnTo>
                  <a:pt x="180856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477599"/>
            <a:ext cx="1151124" cy="1102202"/>
          </a:xfrm>
          <a:custGeom>
            <a:avLst/>
            <a:gdLst/>
            <a:ahLst/>
            <a:cxnLst/>
            <a:rect l="l" t="t" r="r" b="b"/>
            <a:pathLst>
              <a:path w="1151124" h="1102202">
                <a:moveTo>
                  <a:pt x="0" y="0"/>
                </a:moveTo>
                <a:lnTo>
                  <a:pt x="1151124" y="0"/>
                </a:lnTo>
                <a:lnTo>
                  <a:pt x="1151124" y="1102202"/>
                </a:lnTo>
                <a:lnTo>
                  <a:pt x="0" y="11022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594840" y="8707199"/>
            <a:ext cx="1151124" cy="1102202"/>
          </a:xfrm>
          <a:custGeom>
            <a:avLst/>
            <a:gdLst/>
            <a:ahLst/>
            <a:cxnLst/>
            <a:rect l="l" t="t" r="r" b="b"/>
            <a:pathLst>
              <a:path w="1151124" h="1102202">
                <a:moveTo>
                  <a:pt x="0" y="0"/>
                </a:moveTo>
                <a:lnTo>
                  <a:pt x="1151125" y="0"/>
                </a:lnTo>
                <a:lnTo>
                  <a:pt x="1151125" y="1102202"/>
                </a:lnTo>
                <a:lnTo>
                  <a:pt x="0" y="11022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702532">
            <a:off x="1090927" y="3758324"/>
            <a:ext cx="1026671" cy="1344250"/>
          </a:xfrm>
          <a:custGeom>
            <a:avLst/>
            <a:gdLst/>
            <a:ahLst/>
            <a:cxnLst/>
            <a:rect l="l" t="t" r="r" b="b"/>
            <a:pathLst>
              <a:path w="1026671" h="1344250">
                <a:moveTo>
                  <a:pt x="0" y="0"/>
                </a:moveTo>
                <a:lnTo>
                  <a:pt x="1026671" y="0"/>
                </a:lnTo>
                <a:lnTo>
                  <a:pt x="1026671" y="1344250"/>
                </a:lnTo>
                <a:lnTo>
                  <a:pt x="0" y="13442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307215">
            <a:off x="15947485" y="6168641"/>
            <a:ext cx="1026671" cy="1344250"/>
          </a:xfrm>
          <a:custGeom>
            <a:avLst/>
            <a:gdLst/>
            <a:ahLst/>
            <a:cxnLst/>
            <a:rect l="l" t="t" r="r" b="b"/>
            <a:pathLst>
              <a:path w="1026671" h="1344250">
                <a:moveTo>
                  <a:pt x="0" y="0"/>
                </a:moveTo>
                <a:lnTo>
                  <a:pt x="1026671" y="0"/>
                </a:lnTo>
                <a:lnTo>
                  <a:pt x="1026671" y="1344250"/>
                </a:lnTo>
                <a:lnTo>
                  <a:pt x="0" y="13442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558906" y="6218121"/>
            <a:ext cx="1101396" cy="1101396"/>
          </a:xfrm>
          <a:custGeom>
            <a:avLst/>
            <a:gdLst/>
            <a:ahLst/>
            <a:cxnLst/>
            <a:rect l="l" t="t" r="r" b="b"/>
            <a:pathLst>
              <a:path w="1101396" h="1101396">
                <a:moveTo>
                  <a:pt x="0" y="0"/>
                </a:moveTo>
                <a:lnTo>
                  <a:pt x="1101396" y="0"/>
                </a:lnTo>
                <a:lnTo>
                  <a:pt x="1101396" y="1101396"/>
                </a:lnTo>
                <a:lnTo>
                  <a:pt x="0" y="110139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871738" y="3394587"/>
            <a:ext cx="786016" cy="786016"/>
          </a:xfrm>
          <a:custGeom>
            <a:avLst/>
            <a:gdLst/>
            <a:ahLst/>
            <a:cxnLst/>
            <a:rect l="l" t="t" r="r" b="b"/>
            <a:pathLst>
              <a:path w="786016" h="786016">
                <a:moveTo>
                  <a:pt x="0" y="0"/>
                </a:moveTo>
                <a:lnTo>
                  <a:pt x="786017" y="0"/>
                </a:lnTo>
                <a:lnTo>
                  <a:pt x="786017" y="786016"/>
                </a:lnTo>
                <a:lnTo>
                  <a:pt x="0" y="78601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126726" y="-32453"/>
            <a:ext cx="12034547" cy="1035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19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0"/>
            <a:ext cx="18288001" cy="10477500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6" name="Group 45"/>
          <p:cNvGrpSpPr/>
          <p:nvPr/>
        </p:nvGrpSpPr>
        <p:grpSpPr>
          <a:xfrm>
            <a:off x="404480" y="2712312"/>
            <a:ext cx="6621157" cy="3665351"/>
            <a:chOff x="1109600" y="3930741"/>
            <a:chExt cx="7144287" cy="3665351"/>
          </a:xfrm>
        </p:grpSpPr>
        <p:grpSp>
          <p:nvGrpSpPr>
            <p:cNvPr id="5" name="Group 5"/>
            <p:cNvGrpSpPr/>
            <p:nvPr/>
          </p:nvGrpSpPr>
          <p:grpSpPr>
            <a:xfrm>
              <a:off x="1109600" y="4365330"/>
              <a:ext cx="5743222" cy="3230762"/>
              <a:chOff x="0" y="-38100"/>
              <a:chExt cx="1802339" cy="8509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802339" cy="525661"/>
              </a:xfrm>
              <a:custGeom>
                <a:avLst/>
                <a:gdLst/>
                <a:ahLst/>
                <a:cxnLst/>
                <a:rect l="l" t="t" r="r" b="b"/>
                <a:pathLst>
                  <a:path w="1927457" h="525661">
                    <a:moveTo>
                      <a:pt x="0" y="0"/>
                    </a:moveTo>
                    <a:lnTo>
                      <a:pt x="1927457" y="0"/>
                    </a:lnTo>
                    <a:lnTo>
                      <a:pt x="1927457" y="525661"/>
                    </a:lnTo>
                    <a:lnTo>
                      <a:pt x="0" y="525661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1576014" y="3930741"/>
              <a:ext cx="2433651" cy="966602"/>
              <a:chOff x="0" y="0"/>
              <a:chExt cx="640962" cy="254578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40962" cy="254578"/>
              </a:xfrm>
              <a:custGeom>
                <a:avLst/>
                <a:gdLst/>
                <a:ahLst/>
                <a:cxnLst/>
                <a:rect l="l" t="t" r="r" b="b"/>
                <a:pathLst>
                  <a:path w="640962" h="254578">
                    <a:moveTo>
                      <a:pt x="127289" y="0"/>
                    </a:moveTo>
                    <a:lnTo>
                      <a:pt x="513672" y="0"/>
                    </a:lnTo>
                    <a:cubicBezTo>
                      <a:pt x="547432" y="0"/>
                      <a:pt x="579808" y="13411"/>
                      <a:pt x="603679" y="37282"/>
                    </a:cubicBezTo>
                    <a:cubicBezTo>
                      <a:pt x="627551" y="61153"/>
                      <a:pt x="640962" y="93530"/>
                      <a:pt x="640962" y="127289"/>
                    </a:cubicBezTo>
                    <a:lnTo>
                      <a:pt x="640962" y="127289"/>
                    </a:lnTo>
                    <a:cubicBezTo>
                      <a:pt x="640962" y="161048"/>
                      <a:pt x="627551" y="193425"/>
                      <a:pt x="603679" y="217296"/>
                    </a:cubicBezTo>
                    <a:cubicBezTo>
                      <a:pt x="579808" y="241167"/>
                      <a:pt x="547432" y="254578"/>
                      <a:pt x="513672" y="254578"/>
                    </a:cubicBezTo>
                    <a:lnTo>
                      <a:pt x="127289" y="254578"/>
                    </a:lnTo>
                    <a:cubicBezTo>
                      <a:pt x="93530" y="254578"/>
                      <a:pt x="61153" y="241167"/>
                      <a:pt x="37282" y="217296"/>
                    </a:cubicBezTo>
                    <a:cubicBezTo>
                      <a:pt x="13411" y="193425"/>
                      <a:pt x="0" y="161048"/>
                      <a:pt x="0" y="127289"/>
                    </a:cubicBezTo>
                    <a:lnTo>
                      <a:pt x="0" y="127289"/>
                    </a:lnTo>
                    <a:cubicBezTo>
                      <a:pt x="0" y="93530"/>
                      <a:pt x="13411" y="61153"/>
                      <a:pt x="37282" y="37282"/>
                    </a:cubicBezTo>
                    <a:cubicBezTo>
                      <a:pt x="61153" y="13411"/>
                      <a:pt x="93530" y="0"/>
                      <a:pt x="127289" y="0"/>
                    </a:cubicBezTo>
                    <a:close/>
                  </a:path>
                </a:pathLst>
              </a:custGeom>
              <a:solidFill>
                <a:srgbClr val="ED9488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>
              <a:off x="1376104" y="5340010"/>
              <a:ext cx="742953" cy="661228"/>
            </a:xfrm>
            <a:custGeom>
              <a:avLst/>
              <a:gdLst/>
              <a:ahLst/>
              <a:cxnLst/>
              <a:rect l="l" t="t" r="r" b="b"/>
              <a:pathLst>
                <a:path w="742953" h="661228">
                  <a:moveTo>
                    <a:pt x="0" y="0"/>
                  </a:moveTo>
                  <a:lnTo>
                    <a:pt x="742952" y="0"/>
                  </a:lnTo>
                  <a:lnTo>
                    <a:pt x="742952" y="661228"/>
                  </a:lnTo>
                  <a:lnTo>
                    <a:pt x="0" y="661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2333247" y="5734564"/>
              <a:ext cx="5920640" cy="5123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11"/>
                </a:lnSpc>
              </a:pPr>
              <a:r>
                <a:rPr lang="en-US" sz="6000" dirty="0">
                  <a:solidFill>
                    <a:srgbClr val="CB5646"/>
                  </a:solidFill>
                  <a:latin typeface="Mommi"/>
                </a:rPr>
                <a:t>27 283 x 3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6333136" y="2700218"/>
            <a:ext cx="6652395" cy="3665351"/>
            <a:chOff x="9860085" y="3930741"/>
            <a:chExt cx="7177993" cy="3665351"/>
          </a:xfrm>
        </p:grpSpPr>
        <p:grpSp>
          <p:nvGrpSpPr>
            <p:cNvPr id="14" name="Group 14"/>
            <p:cNvGrpSpPr/>
            <p:nvPr/>
          </p:nvGrpSpPr>
          <p:grpSpPr>
            <a:xfrm>
              <a:off x="9860085" y="4365330"/>
              <a:ext cx="5659957" cy="3230762"/>
              <a:chOff x="0" y="-38100"/>
              <a:chExt cx="1776209" cy="8509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776209" cy="525661"/>
              </a:xfrm>
              <a:custGeom>
                <a:avLst/>
                <a:gdLst/>
                <a:ahLst/>
                <a:cxnLst/>
                <a:rect l="l" t="t" r="r" b="b"/>
                <a:pathLst>
                  <a:path w="1927457" h="525661">
                    <a:moveTo>
                      <a:pt x="0" y="0"/>
                    </a:moveTo>
                    <a:lnTo>
                      <a:pt x="1927457" y="0"/>
                    </a:lnTo>
                    <a:lnTo>
                      <a:pt x="1927457" y="525661"/>
                    </a:lnTo>
                    <a:lnTo>
                      <a:pt x="0" y="525661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10326499" y="3930741"/>
              <a:ext cx="2433651" cy="966602"/>
              <a:chOff x="0" y="0"/>
              <a:chExt cx="640962" cy="254578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40962" cy="254578"/>
              </a:xfrm>
              <a:custGeom>
                <a:avLst/>
                <a:gdLst/>
                <a:ahLst/>
                <a:cxnLst/>
                <a:rect l="l" t="t" r="r" b="b"/>
                <a:pathLst>
                  <a:path w="640962" h="254578">
                    <a:moveTo>
                      <a:pt x="127289" y="0"/>
                    </a:moveTo>
                    <a:lnTo>
                      <a:pt x="513672" y="0"/>
                    </a:lnTo>
                    <a:cubicBezTo>
                      <a:pt x="547432" y="0"/>
                      <a:pt x="579808" y="13411"/>
                      <a:pt x="603679" y="37282"/>
                    </a:cubicBezTo>
                    <a:cubicBezTo>
                      <a:pt x="627551" y="61153"/>
                      <a:pt x="640962" y="93530"/>
                      <a:pt x="640962" y="127289"/>
                    </a:cubicBezTo>
                    <a:lnTo>
                      <a:pt x="640962" y="127289"/>
                    </a:lnTo>
                    <a:cubicBezTo>
                      <a:pt x="640962" y="161048"/>
                      <a:pt x="627551" y="193425"/>
                      <a:pt x="603679" y="217296"/>
                    </a:cubicBezTo>
                    <a:cubicBezTo>
                      <a:pt x="579808" y="241167"/>
                      <a:pt x="547432" y="254578"/>
                      <a:pt x="513672" y="254578"/>
                    </a:cubicBezTo>
                    <a:lnTo>
                      <a:pt x="127289" y="254578"/>
                    </a:lnTo>
                    <a:cubicBezTo>
                      <a:pt x="93530" y="254578"/>
                      <a:pt x="61153" y="241167"/>
                      <a:pt x="37282" y="217296"/>
                    </a:cubicBezTo>
                    <a:cubicBezTo>
                      <a:pt x="13411" y="193425"/>
                      <a:pt x="0" y="161048"/>
                      <a:pt x="0" y="127289"/>
                    </a:cubicBezTo>
                    <a:lnTo>
                      <a:pt x="0" y="127289"/>
                    </a:lnTo>
                    <a:cubicBezTo>
                      <a:pt x="0" y="93530"/>
                      <a:pt x="13411" y="61153"/>
                      <a:pt x="37282" y="37282"/>
                    </a:cubicBezTo>
                    <a:cubicBezTo>
                      <a:pt x="61153" y="13411"/>
                      <a:pt x="93530" y="0"/>
                      <a:pt x="127289" y="0"/>
                    </a:cubicBezTo>
                    <a:close/>
                  </a:path>
                </a:pathLst>
              </a:custGeom>
              <a:solidFill>
                <a:srgbClr val="FFCB64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10126588" y="5340010"/>
              <a:ext cx="742953" cy="661228"/>
            </a:xfrm>
            <a:custGeom>
              <a:avLst/>
              <a:gdLst/>
              <a:ahLst/>
              <a:cxnLst/>
              <a:rect l="l" t="t" r="r" b="b"/>
              <a:pathLst>
                <a:path w="742953" h="661228">
                  <a:moveTo>
                    <a:pt x="0" y="0"/>
                  </a:moveTo>
                  <a:lnTo>
                    <a:pt x="742953" y="0"/>
                  </a:lnTo>
                  <a:lnTo>
                    <a:pt x="742953" y="661228"/>
                  </a:lnTo>
                  <a:lnTo>
                    <a:pt x="0" y="661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TextBox 36"/>
            <p:cNvSpPr txBox="1"/>
            <p:nvPr/>
          </p:nvSpPr>
          <p:spPr>
            <a:xfrm>
              <a:off x="11117438" y="5733687"/>
              <a:ext cx="5920640" cy="3847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11"/>
                </a:lnSpc>
              </a:pPr>
              <a:r>
                <a:rPr lang="en-US" sz="6000" dirty="0">
                  <a:solidFill>
                    <a:srgbClr val="CB5646"/>
                  </a:solidFill>
                  <a:latin typeface="Mommi"/>
                </a:rPr>
                <a:t>40 819 x 5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2247425" y="2717400"/>
            <a:ext cx="6464057" cy="3665351"/>
            <a:chOff x="1109600" y="6788813"/>
            <a:chExt cx="6974774" cy="3665351"/>
          </a:xfrm>
        </p:grpSpPr>
        <p:grpSp>
          <p:nvGrpSpPr>
            <p:cNvPr id="21" name="Group 21"/>
            <p:cNvGrpSpPr/>
            <p:nvPr/>
          </p:nvGrpSpPr>
          <p:grpSpPr>
            <a:xfrm>
              <a:off x="1109600" y="7223402"/>
              <a:ext cx="5949767" cy="3230762"/>
              <a:chOff x="0" y="-38100"/>
              <a:chExt cx="1867157" cy="8509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1867157" cy="525661"/>
              </a:xfrm>
              <a:custGeom>
                <a:avLst/>
                <a:gdLst/>
                <a:ahLst/>
                <a:cxnLst/>
                <a:rect l="l" t="t" r="r" b="b"/>
                <a:pathLst>
                  <a:path w="1927457" h="525661">
                    <a:moveTo>
                      <a:pt x="0" y="0"/>
                    </a:moveTo>
                    <a:lnTo>
                      <a:pt x="1927457" y="0"/>
                    </a:lnTo>
                    <a:lnTo>
                      <a:pt x="1927457" y="525661"/>
                    </a:lnTo>
                    <a:lnTo>
                      <a:pt x="0" y="525661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1576014" y="6788813"/>
              <a:ext cx="2433651" cy="966602"/>
              <a:chOff x="0" y="0"/>
              <a:chExt cx="640962" cy="254578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640962" cy="254578"/>
              </a:xfrm>
              <a:custGeom>
                <a:avLst/>
                <a:gdLst/>
                <a:ahLst/>
                <a:cxnLst/>
                <a:rect l="l" t="t" r="r" b="b"/>
                <a:pathLst>
                  <a:path w="640962" h="254578">
                    <a:moveTo>
                      <a:pt x="127289" y="0"/>
                    </a:moveTo>
                    <a:lnTo>
                      <a:pt x="513672" y="0"/>
                    </a:lnTo>
                    <a:cubicBezTo>
                      <a:pt x="547432" y="0"/>
                      <a:pt x="579808" y="13411"/>
                      <a:pt x="603679" y="37282"/>
                    </a:cubicBezTo>
                    <a:cubicBezTo>
                      <a:pt x="627551" y="61153"/>
                      <a:pt x="640962" y="93530"/>
                      <a:pt x="640962" y="127289"/>
                    </a:cubicBezTo>
                    <a:lnTo>
                      <a:pt x="640962" y="127289"/>
                    </a:lnTo>
                    <a:cubicBezTo>
                      <a:pt x="640962" y="161048"/>
                      <a:pt x="627551" y="193425"/>
                      <a:pt x="603679" y="217296"/>
                    </a:cubicBezTo>
                    <a:cubicBezTo>
                      <a:pt x="579808" y="241167"/>
                      <a:pt x="547432" y="254578"/>
                      <a:pt x="513672" y="254578"/>
                    </a:cubicBezTo>
                    <a:lnTo>
                      <a:pt x="127289" y="254578"/>
                    </a:lnTo>
                    <a:cubicBezTo>
                      <a:pt x="93530" y="254578"/>
                      <a:pt x="61153" y="241167"/>
                      <a:pt x="37282" y="217296"/>
                    </a:cubicBezTo>
                    <a:cubicBezTo>
                      <a:pt x="13411" y="193425"/>
                      <a:pt x="0" y="161048"/>
                      <a:pt x="0" y="127289"/>
                    </a:cubicBezTo>
                    <a:lnTo>
                      <a:pt x="0" y="127289"/>
                    </a:lnTo>
                    <a:cubicBezTo>
                      <a:pt x="0" y="93530"/>
                      <a:pt x="13411" y="61153"/>
                      <a:pt x="37282" y="37282"/>
                    </a:cubicBezTo>
                    <a:cubicBezTo>
                      <a:pt x="61153" y="13411"/>
                      <a:pt x="93530" y="0"/>
                      <a:pt x="127289" y="0"/>
                    </a:cubicBezTo>
                    <a:close/>
                  </a:path>
                </a:pathLst>
              </a:custGeom>
              <a:solidFill>
                <a:srgbClr val="96C7E6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7" name="Freeform 27"/>
            <p:cNvSpPr/>
            <p:nvPr/>
          </p:nvSpPr>
          <p:spPr>
            <a:xfrm>
              <a:off x="1376104" y="8198082"/>
              <a:ext cx="742953" cy="661228"/>
            </a:xfrm>
            <a:custGeom>
              <a:avLst/>
              <a:gdLst/>
              <a:ahLst/>
              <a:cxnLst/>
              <a:rect l="l" t="t" r="r" b="b"/>
              <a:pathLst>
                <a:path w="742953" h="661228">
                  <a:moveTo>
                    <a:pt x="0" y="0"/>
                  </a:moveTo>
                  <a:lnTo>
                    <a:pt x="742952" y="0"/>
                  </a:lnTo>
                  <a:lnTo>
                    <a:pt x="742952" y="661228"/>
                  </a:lnTo>
                  <a:lnTo>
                    <a:pt x="0" y="661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TextBox 38"/>
            <p:cNvSpPr txBox="1"/>
            <p:nvPr/>
          </p:nvSpPr>
          <p:spPr>
            <a:xfrm>
              <a:off x="2163734" y="8570856"/>
              <a:ext cx="5920640" cy="3847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11"/>
                </a:lnSpc>
              </a:pPr>
              <a:r>
                <a:rPr lang="en-US" sz="6000" dirty="0">
                  <a:solidFill>
                    <a:srgbClr val="CB5646"/>
                  </a:solidFill>
                  <a:latin typeface="Mommi"/>
                </a:rPr>
                <a:t>374 519 x 2</a:t>
              </a:r>
            </a:p>
          </p:txBody>
        </p:sp>
      </p:grpSp>
      <p:pic>
        <p:nvPicPr>
          <p:cNvPr id="56" name="Picture 5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31410" y="5139932"/>
            <a:ext cx="5036354" cy="4463611"/>
          </a:xfrm>
          <a:prstGeom prst="rect">
            <a:avLst/>
          </a:prstGeom>
        </p:spPr>
      </p:pic>
      <p:sp>
        <p:nvSpPr>
          <p:cNvPr id="57" name="Freeform 6"/>
          <p:cNvSpPr/>
          <p:nvPr/>
        </p:nvSpPr>
        <p:spPr>
          <a:xfrm>
            <a:off x="404480" y="5546653"/>
            <a:ext cx="5290293" cy="4346150"/>
          </a:xfrm>
          <a:custGeom>
            <a:avLst/>
            <a:gdLst/>
            <a:ahLst/>
            <a:cxnLst/>
            <a:rect l="l" t="t" r="r" b="b"/>
            <a:pathLst>
              <a:path w="1927457" h="525661">
                <a:moveTo>
                  <a:pt x="0" y="0"/>
                </a:moveTo>
                <a:lnTo>
                  <a:pt x="1927457" y="0"/>
                </a:lnTo>
                <a:lnTo>
                  <a:pt x="1927457" y="525661"/>
                </a:lnTo>
                <a:lnTo>
                  <a:pt x="0" y="525661"/>
                </a:ln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58" name="TextBox 12"/>
          <p:cNvSpPr txBox="1"/>
          <p:nvPr/>
        </p:nvSpPr>
        <p:spPr>
          <a:xfrm>
            <a:off x="861304" y="6179892"/>
            <a:ext cx="3924496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rPr>
              <a:t>27 283</a:t>
            </a:r>
          </a:p>
          <a:p>
            <a:pPr algn="r"/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rPr>
              <a:t>3</a:t>
            </a:r>
          </a:p>
        </p:txBody>
      </p:sp>
      <p:sp>
        <p:nvSpPr>
          <p:cNvPr id="59" name="TextBox 12"/>
          <p:cNvSpPr txBox="1"/>
          <p:nvPr/>
        </p:nvSpPr>
        <p:spPr>
          <a:xfrm>
            <a:off x="663193" y="6832775"/>
            <a:ext cx="100982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rPr>
              <a:t>x</a:t>
            </a:r>
          </a:p>
        </p:txBody>
      </p:sp>
      <p:cxnSp>
        <p:nvCxnSpPr>
          <p:cNvPr id="61" name="Straight Connector 60"/>
          <p:cNvCxnSpPr/>
          <p:nvPr/>
        </p:nvCxnSpPr>
        <p:spPr>
          <a:xfrm>
            <a:off x="861304" y="8395883"/>
            <a:ext cx="4335605" cy="0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12"/>
          <p:cNvSpPr txBox="1"/>
          <p:nvPr/>
        </p:nvSpPr>
        <p:spPr>
          <a:xfrm>
            <a:off x="832709" y="8700426"/>
            <a:ext cx="392449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7200" dirty="0">
                <a:solidFill>
                  <a:schemeClr val="accent2">
                    <a:lumMod val="75000"/>
                  </a:schemeClr>
                </a:solidFill>
                <a:latin typeface="Mommi"/>
              </a:rPr>
              <a:t>81 849</a:t>
            </a:r>
          </a:p>
        </p:txBody>
      </p:sp>
      <p:sp>
        <p:nvSpPr>
          <p:cNvPr id="63" name="Freeform 6"/>
          <p:cNvSpPr/>
          <p:nvPr/>
        </p:nvSpPr>
        <p:spPr>
          <a:xfrm>
            <a:off x="6620269" y="5546653"/>
            <a:ext cx="4994735" cy="4346150"/>
          </a:xfrm>
          <a:custGeom>
            <a:avLst/>
            <a:gdLst/>
            <a:ahLst/>
            <a:cxnLst/>
            <a:rect l="l" t="t" r="r" b="b"/>
            <a:pathLst>
              <a:path w="1927457" h="525661">
                <a:moveTo>
                  <a:pt x="0" y="0"/>
                </a:moveTo>
                <a:lnTo>
                  <a:pt x="1927457" y="0"/>
                </a:lnTo>
                <a:lnTo>
                  <a:pt x="1927457" y="525661"/>
                </a:lnTo>
                <a:lnTo>
                  <a:pt x="0" y="525661"/>
                </a:ln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64" name="TextBox 12"/>
          <p:cNvSpPr txBox="1"/>
          <p:nvPr/>
        </p:nvSpPr>
        <p:spPr>
          <a:xfrm>
            <a:off x="7096732" y="6138649"/>
            <a:ext cx="3924496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rPr>
              <a:t>40 819</a:t>
            </a:r>
          </a:p>
          <a:p>
            <a:pPr algn="r"/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rPr>
              <a:t>5</a:t>
            </a:r>
          </a:p>
        </p:txBody>
      </p:sp>
      <p:sp>
        <p:nvSpPr>
          <p:cNvPr id="65" name="TextBox 12"/>
          <p:cNvSpPr txBox="1"/>
          <p:nvPr/>
        </p:nvSpPr>
        <p:spPr>
          <a:xfrm>
            <a:off x="6715341" y="6876834"/>
            <a:ext cx="100982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rPr>
              <a:t>x</a:t>
            </a:r>
          </a:p>
        </p:txBody>
      </p:sp>
      <p:cxnSp>
        <p:nvCxnSpPr>
          <p:cNvPr id="66" name="Straight Connector 65"/>
          <p:cNvCxnSpPr/>
          <p:nvPr/>
        </p:nvCxnSpPr>
        <p:spPr>
          <a:xfrm>
            <a:off x="6966908" y="8354640"/>
            <a:ext cx="4335605" cy="0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12"/>
          <p:cNvSpPr txBox="1"/>
          <p:nvPr/>
        </p:nvSpPr>
        <p:spPr>
          <a:xfrm>
            <a:off x="7068137" y="8659183"/>
            <a:ext cx="392449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7200" dirty="0">
                <a:solidFill>
                  <a:schemeClr val="accent2">
                    <a:lumMod val="75000"/>
                  </a:schemeClr>
                </a:solidFill>
                <a:latin typeface="Mommi"/>
              </a:rPr>
              <a:t>204 095</a:t>
            </a:r>
          </a:p>
        </p:txBody>
      </p:sp>
      <p:sp>
        <p:nvSpPr>
          <p:cNvPr id="68" name="Freeform 6"/>
          <p:cNvSpPr/>
          <p:nvPr/>
        </p:nvSpPr>
        <p:spPr>
          <a:xfrm>
            <a:off x="12607741" y="5516463"/>
            <a:ext cx="5149616" cy="4346150"/>
          </a:xfrm>
          <a:custGeom>
            <a:avLst/>
            <a:gdLst/>
            <a:ahLst/>
            <a:cxnLst/>
            <a:rect l="l" t="t" r="r" b="b"/>
            <a:pathLst>
              <a:path w="1927457" h="525661">
                <a:moveTo>
                  <a:pt x="0" y="0"/>
                </a:moveTo>
                <a:lnTo>
                  <a:pt x="1927457" y="0"/>
                </a:lnTo>
                <a:lnTo>
                  <a:pt x="1927457" y="525661"/>
                </a:lnTo>
                <a:lnTo>
                  <a:pt x="0" y="525661"/>
                </a:ln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69" name="TextBox 12"/>
          <p:cNvSpPr txBox="1"/>
          <p:nvPr/>
        </p:nvSpPr>
        <p:spPr>
          <a:xfrm>
            <a:off x="13076342" y="6052980"/>
            <a:ext cx="3924496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rPr>
              <a:t>374 519</a:t>
            </a:r>
          </a:p>
          <a:p>
            <a:pPr algn="r"/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rPr>
              <a:t>2</a:t>
            </a:r>
          </a:p>
        </p:txBody>
      </p:sp>
      <p:sp>
        <p:nvSpPr>
          <p:cNvPr id="70" name="TextBox 12"/>
          <p:cNvSpPr txBox="1"/>
          <p:nvPr/>
        </p:nvSpPr>
        <p:spPr>
          <a:xfrm>
            <a:off x="12542834" y="6770336"/>
            <a:ext cx="100982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rPr>
              <a:t>x</a:t>
            </a:r>
          </a:p>
        </p:txBody>
      </p:sp>
      <p:cxnSp>
        <p:nvCxnSpPr>
          <p:cNvPr id="71" name="Straight Connector 70"/>
          <p:cNvCxnSpPr/>
          <p:nvPr/>
        </p:nvCxnSpPr>
        <p:spPr>
          <a:xfrm>
            <a:off x="12946518" y="8268971"/>
            <a:ext cx="4335605" cy="0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12"/>
          <p:cNvSpPr txBox="1"/>
          <p:nvPr/>
        </p:nvSpPr>
        <p:spPr>
          <a:xfrm>
            <a:off x="13047747" y="8573514"/>
            <a:ext cx="392449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7200" dirty="0">
                <a:solidFill>
                  <a:schemeClr val="accent2">
                    <a:lumMod val="75000"/>
                  </a:schemeClr>
                </a:solidFill>
                <a:latin typeface="Mommi"/>
              </a:rPr>
              <a:t>749 038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955" y="537839"/>
            <a:ext cx="3491845" cy="190909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0400" y="656606"/>
            <a:ext cx="11182717" cy="154644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09329" y="2302170"/>
            <a:ext cx="10479932" cy="23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83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2" grpId="0"/>
      <p:bldP spid="64" grpId="0"/>
      <p:bldP spid="65" grpId="0"/>
      <p:bldP spid="67" grpId="0"/>
      <p:bldP spid="69" grpId="0"/>
      <p:bldP spid="70" grpId="0"/>
      <p:bldP spid="7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0"/>
            <a:ext cx="18288001" cy="10287000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9" name="Group 28"/>
          <p:cNvGrpSpPr/>
          <p:nvPr/>
        </p:nvGrpSpPr>
        <p:grpSpPr>
          <a:xfrm>
            <a:off x="-131314" y="1219235"/>
            <a:ext cx="6422220" cy="7720638"/>
            <a:chOff x="-1448258" y="2756862"/>
            <a:chExt cx="6422220" cy="772063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808" b="86410" l="10768" r="8455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90" t="9139" r="14951" b="12688"/>
            <a:stretch/>
          </p:blipFill>
          <p:spPr>
            <a:xfrm>
              <a:off x="-1448258" y="2756862"/>
              <a:ext cx="6422220" cy="7720638"/>
            </a:xfrm>
            <a:prstGeom prst="rect">
              <a:avLst/>
            </a:prstGeom>
          </p:spPr>
        </p:pic>
        <p:sp>
          <p:nvSpPr>
            <p:cNvPr id="57" name="Freeform 6"/>
            <p:cNvSpPr/>
            <p:nvPr/>
          </p:nvSpPr>
          <p:spPr>
            <a:xfrm>
              <a:off x="-984052" y="5614937"/>
              <a:ext cx="5743222" cy="4346150"/>
            </a:xfrm>
            <a:custGeom>
              <a:avLst/>
              <a:gdLst/>
              <a:ahLst/>
              <a:cxnLst/>
              <a:rect l="l" t="t" r="r" b="b"/>
              <a:pathLst>
                <a:path w="1927457" h="525661">
                  <a:moveTo>
                    <a:pt x="0" y="0"/>
                  </a:moveTo>
                  <a:lnTo>
                    <a:pt x="1927457" y="0"/>
                  </a:lnTo>
                  <a:lnTo>
                    <a:pt x="1927457" y="525661"/>
                  </a:lnTo>
                  <a:lnTo>
                    <a:pt x="0" y="525661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58" name="TextBox 12"/>
            <p:cNvSpPr txBox="1"/>
            <p:nvPr/>
          </p:nvSpPr>
          <p:spPr>
            <a:xfrm>
              <a:off x="-243121" y="6142057"/>
              <a:ext cx="3924496" cy="22159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7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mmi"/>
                </a:rPr>
                <a:t>31 090</a:t>
              </a:r>
            </a:p>
            <a:p>
              <a:pPr algn="r"/>
              <a:r>
                <a:rPr lang="en-US" sz="7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mmi"/>
                </a:rPr>
                <a:t>2</a:t>
              </a:r>
            </a:p>
          </p:txBody>
        </p:sp>
        <p:sp>
          <p:nvSpPr>
            <p:cNvPr id="59" name="TextBox 12"/>
            <p:cNvSpPr txBox="1"/>
            <p:nvPr/>
          </p:nvSpPr>
          <p:spPr>
            <a:xfrm>
              <a:off x="-624512" y="6880242"/>
              <a:ext cx="1009825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7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mmi"/>
                </a:rPr>
                <a:t>x</a:t>
              </a:r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-372945" y="8358048"/>
              <a:ext cx="4335605" cy="0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12"/>
            <p:cNvSpPr txBox="1"/>
            <p:nvPr/>
          </p:nvSpPr>
          <p:spPr>
            <a:xfrm>
              <a:off x="-271716" y="8662591"/>
              <a:ext cx="3924496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7200" dirty="0">
                  <a:solidFill>
                    <a:schemeClr val="accent2">
                      <a:lumMod val="75000"/>
                    </a:schemeClr>
                  </a:solidFill>
                  <a:latin typeface="Mommi"/>
                </a:rPr>
                <a:t>26 180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817990" y="483862"/>
            <a:ext cx="6422220" cy="7720638"/>
            <a:chOff x="5126591" y="2012364"/>
            <a:chExt cx="6422220" cy="7720638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808" b="86410" l="10768" r="8455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90" t="9139" r="14951" b="12688"/>
            <a:stretch/>
          </p:blipFill>
          <p:spPr>
            <a:xfrm>
              <a:off x="5126591" y="2012364"/>
              <a:ext cx="6422220" cy="7720638"/>
            </a:xfrm>
            <a:prstGeom prst="rect">
              <a:avLst/>
            </a:prstGeom>
          </p:spPr>
        </p:pic>
        <p:sp>
          <p:nvSpPr>
            <p:cNvPr id="63" name="Freeform 6"/>
            <p:cNvSpPr/>
            <p:nvPr/>
          </p:nvSpPr>
          <p:spPr>
            <a:xfrm>
              <a:off x="5557785" y="4817980"/>
              <a:ext cx="5743222" cy="4346150"/>
            </a:xfrm>
            <a:custGeom>
              <a:avLst/>
              <a:gdLst/>
              <a:ahLst/>
              <a:cxnLst/>
              <a:rect l="l" t="t" r="r" b="b"/>
              <a:pathLst>
                <a:path w="1927457" h="525661">
                  <a:moveTo>
                    <a:pt x="0" y="0"/>
                  </a:moveTo>
                  <a:lnTo>
                    <a:pt x="1927457" y="0"/>
                  </a:lnTo>
                  <a:lnTo>
                    <a:pt x="1927457" y="525661"/>
                  </a:lnTo>
                  <a:lnTo>
                    <a:pt x="0" y="525661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64" name="TextBox 12"/>
            <p:cNvSpPr txBox="1"/>
            <p:nvPr/>
          </p:nvSpPr>
          <p:spPr>
            <a:xfrm>
              <a:off x="6298716" y="5345100"/>
              <a:ext cx="3924496" cy="22159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7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mmi"/>
                </a:rPr>
                <a:t>250 000</a:t>
              </a:r>
            </a:p>
            <a:p>
              <a:pPr algn="r"/>
              <a:r>
                <a:rPr lang="en-US" sz="7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mmi"/>
                </a:rPr>
                <a:t>3</a:t>
              </a:r>
            </a:p>
          </p:txBody>
        </p:sp>
        <p:sp>
          <p:nvSpPr>
            <p:cNvPr id="65" name="TextBox 12"/>
            <p:cNvSpPr txBox="1"/>
            <p:nvPr/>
          </p:nvSpPr>
          <p:spPr>
            <a:xfrm>
              <a:off x="5917325" y="6083285"/>
              <a:ext cx="1009825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7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mmi"/>
                </a:rPr>
                <a:t>x</a:t>
              </a:r>
            </a:p>
          </p:txBody>
        </p:sp>
        <p:cxnSp>
          <p:nvCxnSpPr>
            <p:cNvPr id="66" name="Straight Connector 65"/>
            <p:cNvCxnSpPr/>
            <p:nvPr/>
          </p:nvCxnSpPr>
          <p:spPr>
            <a:xfrm>
              <a:off x="6168892" y="7561091"/>
              <a:ext cx="4335605" cy="0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12"/>
            <p:cNvSpPr txBox="1"/>
            <p:nvPr/>
          </p:nvSpPr>
          <p:spPr>
            <a:xfrm>
              <a:off x="6270121" y="7865634"/>
              <a:ext cx="3924496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7200" dirty="0">
                  <a:solidFill>
                    <a:schemeClr val="accent2">
                      <a:lumMod val="75000"/>
                    </a:schemeClr>
                  </a:solidFill>
                  <a:latin typeface="Mommi"/>
                </a:rPr>
                <a:t>650 000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1767294" y="-447943"/>
            <a:ext cx="6422220" cy="7720638"/>
            <a:chOff x="11859789" y="2743987"/>
            <a:chExt cx="6422220" cy="7720638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808" b="86410" l="10768" r="8455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90" t="9139" r="14951" b="12688"/>
            <a:stretch/>
          </p:blipFill>
          <p:spPr>
            <a:xfrm>
              <a:off x="11859789" y="2743987"/>
              <a:ext cx="6422220" cy="7720638"/>
            </a:xfrm>
            <a:prstGeom prst="rect">
              <a:avLst/>
            </a:prstGeom>
          </p:spPr>
        </p:pic>
        <p:sp>
          <p:nvSpPr>
            <p:cNvPr id="68" name="Freeform 6"/>
            <p:cNvSpPr/>
            <p:nvPr/>
          </p:nvSpPr>
          <p:spPr>
            <a:xfrm>
              <a:off x="12261147" y="5614937"/>
              <a:ext cx="5921313" cy="4346150"/>
            </a:xfrm>
            <a:custGeom>
              <a:avLst/>
              <a:gdLst/>
              <a:ahLst/>
              <a:cxnLst/>
              <a:rect l="l" t="t" r="r" b="b"/>
              <a:pathLst>
                <a:path w="1927457" h="525661">
                  <a:moveTo>
                    <a:pt x="0" y="0"/>
                  </a:moveTo>
                  <a:lnTo>
                    <a:pt x="1927457" y="0"/>
                  </a:lnTo>
                  <a:lnTo>
                    <a:pt x="1927457" y="525661"/>
                  </a:lnTo>
                  <a:lnTo>
                    <a:pt x="0" y="525661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69" name="TextBox 12"/>
            <p:cNvSpPr txBox="1"/>
            <p:nvPr/>
          </p:nvSpPr>
          <p:spPr>
            <a:xfrm>
              <a:off x="13002079" y="6142057"/>
              <a:ext cx="3924496" cy="22159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7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mmi"/>
                </a:rPr>
                <a:t>41 800</a:t>
              </a:r>
            </a:p>
            <a:p>
              <a:pPr algn="r"/>
              <a:r>
                <a:rPr lang="en-US" sz="7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mmi"/>
                </a:rPr>
                <a:t>5</a:t>
              </a:r>
            </a:p>
          </p:txBody>
        </p:sp>
        <p:sp>
          <p:nvSpPr>
            <p:cNvPr id="70" name="TextBox 12"/>
            <p:cNvSpPr txBox="1"/>
            <p:nvPr/>
          </p:nvSpPr>
          <p:spPr>
            <a:xfrm>
              <a:off x="12620688" y="6880242"/>
              <a:ext cx="1009825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7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mmi"/>
                </a:rPr>
                <a:t>x</a:t>
              </a:r>
            </a:p>
          </p:txBody>
        </p:sp>
        <p:cxnSp>
          <p:nvCxnSpPr>
            <p:cNvPr id="71" name="Straight Connector 70"/>
            <p:cNvCxnSpPr/>
            <p:nvPr/>
          </p:nvCxnSpPr>
          <p:spPr>
            <a:xfrm>
              <a:off x="12872255" y="8358048"/>
              <a:ext cx="4335605" cy="0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12"/>
            <p:cNvSpPr txBox="1"/>
            <p:nvPr/>
          </p:nvSpPr>
          <p:spPr>
            <a:xfrm>
              <a:off x="12973484" y="8662591"/>
              <a:ext cx="3924496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7200" dirty="0">
                  <a:solidFill>
                    <a:schemeClr val="accent2">
                      <a:lumMod val="75000"/>
                    </a:schemeClr>
                  </a:solidFill>
                  <a:latin typeface="Mommi"/>
                </a:rPr>
                <a:t>209 000</a:t>
              </a:r>
            </a:p>
          </p:txBody>
        </p:sp>
      </p:grpSp>
      <p:sp>
        <p:nvSpPr>
          <p:cNvPr id="32" name="Rounded Rectangle 31"/>
          <p:cNvSpPr/>
          <p:nvPr/>
        </p:nvSpPr>
        <p:spPr>
          <a:xfrm>
            <a:off x="2357104" y="8618183"/>
            <a:ext cx="1524000" cy="141904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ounded Rectangle 73"/>
          <p:cNvSpPr/>
          <p:nvPr/>
        </p:nvSpPr>
        <p:spPr>
          <a:xfrm>
            <a:off x="8358795" y="7864787"/>
            <a:ext cx="1524000" cy="141904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ounded Rectangle 74"/>
          <p:cNvSpPr/>
          <p:nvPr/>
        </p:nvSpPr>
        <p:spPr>
          <a:xfrm>
            <a:off x="14455533" y="6943630"/>
            <a:ext cx="1524000" cy="141904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447" y="121880"/>
            <a:ext cx="5224725" cy="26154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199" y="412880"/>
            <a:ext cx="14057449" cy="19447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36538" y="8543535"/>
            <a:ext cx="7505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745532" y="7740266"/>
            <a:ext cx="7505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4688034" y="6834491"/>
            <a:ext cx="95410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</a:rPr>
              <a:t>Đ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4" name="Ink 3"/>
              <p14:cNvContentPartPr/>
              <p14:nvPr/>
            </p14:nvContentPartPr>
            <p14:xfrm>
              <a:off x="2187360" y="4037400"/>
              <a:ext cx="1099080" cy="365652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78000" y="4028040"/>
                <a:ext cx="1111680" cy="3669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248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74" grpId="0" animBg="1"/>
      <p:bldP spid="75" grpId="0" animBg="1"/>
      <p:bldP spid="3" grpId="0"/>
      <p:bldP spid="33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457332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grayscl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9" name="Group 28"/>
          <p:cNvGrpSpPr/>
          <p:nvPr/>
        </p:nvGrpSpPr>
        <p:grpSpPr>
          <a:xfrm>
            <a:off x="6926082" y="2677511"/>
            <a:ext cx="10816807" cy="7324594"/>
            <a:chOff x="-1448258" y="2756862"/>
            <a:chExt cx="6422220" cy="772063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808" b="86410" l="10768" r="8455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90" t="9139" r="14951" b="12688"/>
            <a:stretch/>
          </p:blipFill>
          <p:spPr>
            <a:xfrm>
              <a:off x="-1448258" y="2756862"/>
              <a:ext cx="6422220" cy="7720638"/>
            </a:xfrm>
            <a:prstGeom prst="rect">
              <a:avLst/>
            </a:prstGeom>
          </p:spPr>
        </p:pic>
        <p:sp>
          <p:nvSpPr>
            <p:cNvPr id="57" name="Freeform 6"/>
            <p:cNvSpPr/>
            <p:nvPr/>
          </p:nvSpPr>
          <p:spPr>
            <a:xfrm>
              <a:off x="-984052" y="5614937"/>
              <a:ext cx="5743222" cy="4346150"/>
            </a:xfrm>
            <a:custGeom>
              <a:avLst/>
              <a:gdLst/>
              <a:ahLst/>
              <a:cxnLst/>
              <a:rect l="l" t="t" r="r" b="b"/>
              <a:pathLst>
                <a:path w="1927457" h="525661">
                  <a:moveTo>
                    <a:pt x="0" y="0"/>
                  </a:moveTo>
                  <a:lnTo>
                    <a:pt x="1927457" y="0"/>
                  </a:lnTo>
                  <a:lnTo>
                    <a:pt x="1927457" y="525661"/>
                  </a:lnTo>
                  <a:lnTo>
                    <a:pt x="0" y="525661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</p:grpSp>
      <p:sp>
        <p:nvSpPr>
          <p:cNvPr id="44" name="TextBox 35"/>
          <p:cNvSpPr txBox="1"/>
          <p:nvPr/>
        </p:nvSpPr>
        <p:spPr>
          <a:xfrm>
            <a:off x="3892654" y="155260"/>
            <a:ext cx="13850235" cy="4086225"/>
          </a:xfrm>
          <a:prstGeom prst="round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 err="1"/>
              <a:t>Bóng</a:t>
            </a:r>
            <a:r>
              <a:rPr lang="en-US" sz="6000" dirty="0"/>
              <a:t> </a:t>
            </a:r>
            <a:r>
              <a:rPr lang="en-US" sz="6000" dirty="0" err="1"/>
              <a:t>đèn</a:t>
            </a:r>
            <a:r>
              <a:rPr lang="en-US" sz="6000" dirty="0"/>
              <a:t> </a:t>
            </a:r>
            <a:r>
              <a:rPr lang="en-US" sz="6000" dirty="0" err="1"/>
              <a:t>trong</a:t>
            </a:r>
            <a:r>
              <a:rPr lang="en-US" sz="6000" dirty="0"/>
              <a:t> </a:t>
            </a:r>
            <a:r>
              <a:rPr lang="en-US" sz="6000" dirty="0" err="1"/>
              <a:t>nhà</a:t>
            </a:r>
            <a:r>
              <a:rPr lang="en-US" sz="6000" dirty="0"/>
              <a:t> </a:t>
            </a:r>
            <a:r>
              <a:rPr lang="en-US" sz="6000" dirty="0" err="1"/>
              <a:t>có</a:t>
            </a:r>
            <a:r>
              <a:rPr lang="en-US" sz="6000" dirty="0"/>
              <a:t> </a:t>
            </a:r>
            <a:r>
              <a:rPr lang="en-US" sz="6000" dirty="0" err="1"/>
              <a:t>tuổi</a:t>
            </a:r>
            <a:r>
              <a:rPr lang="en-US" sz="6000" dirty="0"/>
              <a:t> </a:t>
            </a:r>
            <a:r>
              <a:rPr lang="en-US" sz="6000" dirty="0" err="1"/>
              <a:t>thọ</a:t>
            </a:r>
            <a:r>
              <a:rPr lang="en-US" sz="6000" dirty="0"/>
              <a:t> 12 250 </a:t>
            </a:r>
            <a:r>
              <a:rPr lang="en-US" sz="6000" dirty="0" err="1"/>
              <a:t>giờ</a:t>
            </a:r>
            <a:r>
              <a:rPr lang="en-US" sz="6000" dirty="0"/>
              <a:t>. </a:t>
            </a:r>
            <a:r>
              <a:rPr lang="en-US" sz="6000" dirty="0" err="1"/>
              <a:t>Bóng</a:t>
            </a:r>
            <a:r>
              <a:rPr lang="en-US" sz="6000" dirty="0"/>
              <a:t> </a:t>
            </a:r>
            <a:r>
              <a:rPr lang="en-US" sz="6000" dirty="0" err="1"/>
              <a:t>đèn</a:t>
            </a:r>
            <a:r>
              <a:rPr lang="en-US" sz="6000" dirty="0"/>
              <a:t> </a:t>
            </a:r>
            <a:r>
              <a:rPr lang="en-US" sz="6000" dirty="0" err="1"/>
              <a:t>đường</a:t>
            </a:r>
            <a:r>
              <a:rPr lang="en-US" sz="6000" dirty="0"/>
              <a:t> </a:t>
            </a:r>
            <a:r>
              <a:rPr lang="en-US" sz="6000" dirty="0" err="1"/>
              <a:t>có</a:t>
            </a:r>
            <a:r>
              <a:rPr lang="en-US" sz="6000" dirty="0"/>
              <a:t> </a:t>
            </a:r>
            <a:r>
              <a:rPr lang="en-US" sz="6000" dirty="0" err="1"/>
              <a:t>tuổi</a:t>
            </a:r>
            <a:r>
              <a:rPr lang="en-US" sz="6000" dirty="0"/>
              <a:t> </a:t>
            </a:r>
            <a:r>
              <a:rPr lang="en-US" sz="6000" dirty="0" err="1"/>
              <a:t>thọ</a:t>
            </a:r>
            <a:r>
              <a:rPr lang="en-US" sz="6000" dirty="0"/>
              <a:t> </a:t>
            </a:r>
            <a:r>
              <a:rPr lang="en-US" sz="6000" dirty="0" err="1"/>
              <a:t>gấp</a:t>
            </a:r>
            <a:r>
              <a:rPr lang="en-US" sz="6000" dirty="0"/>
              <a:t> 3 </a:t>
            </a:r>
            <a:r>
              <a:rPr lang="en-US" sz="6000" dirty="0" err="1"/>
              <a:t>lần</a:t>
            </a:r>
            <a:r>
              <a:rPr lang="en-US" sz="6000" dirty="0"/>
              <a:t> </a:t>
            </a:r>
            <a:r>
              <a:rPr lang="en-US" sz="6000" dirty="0" err="1"/>
              <a:t>tuổi</a:t>
            </a:r>
            <a:r>
              <a:rPr lang="en-US" sz="6000" dirty="0"/>
              <a:t> </a:t>
            </a:r>
            <a:r>
              <a:rPr lang="en-US" sz="6000" dirty="0" err="1"/>
              <a:t>thọ</a:t>
            </a:r>
            <a:r>
              <a:rPr lang="en-US" sz="6000" dirty="0"/>
              <a:t> </a:t>
            </a:r>
            <a:r>
              <a:rPr lang="en-US" sz="6000" dirty="0" err="1"/>
              <a:t>của</a:t>
            </a:r>
            <a:r>
              <a:rPr lang="en-US" sz="6000" dirty="0"/>
              <a:t> </a:t>
            </a:r>
            <a:r>
              <a:rPr lang="en-US" sz="6000" dirty="0" err="1"/>
              <a:t>bóng</a:t>
            </a:r>
            <a:r>
              <a:rPr lang="en-US" sz="6000" dirty="0"/>
              <a:t> </a:t>
            </a:r>
            <a:r>
              <a:rPr lang="en-US" sz="6000" dirty="0" err="1"/>
              <a:t>đèn</a:t>
            </a:r>
            <a:r>
              <a:rPr lang="en-US" sz="6000" dirty="0"/>
              <a:t> </a:t>
            </a:r>
            <a:r>
              <a:rPr lang="en-US" sz="6000" dirty="0" err="1"/>
              <a:t>trong</a:t>
            </a:r>
            <a:r>
              <a:rPr lang="en-US" sz="6000" dirty="0"/>
              <a:t> </a:t>
            </a:r>
            <a:r>
              <a:rPr lang="en-US" sz="6000" dirty="0" err="1"/>
              <a:t>nhà</a:t>
            </a:r>
            <a:r>
              <a:rPr lang="en-US" sz="6000" dirty="0"/>
              <a:t>. </a:t>
            </a:r>
            <a:r>
              <a:rPr lang="en-US" sz="6000" dirty="0" err="1"/>
              <a:t>Hỏi</a:t>
            </a:r>
            <a:r>
              <a:rPr lang="en-US" sz="6000" dirty="0"/>
              <a:t> </a:t>
            </a:r>
            <a:r>
              <a:rPr lang="en-US" sz="6000" dirty="0" err="1"/>
              <a:t>tuổi</a:t>
            </a:r>
            <a:r>
              <a:rPr lang="en-US" sz="6000" dirty="0"/>
              <a:t> </a:t>
            </a:r>
            <a:r>
              <a:rPr lang="en-US" sz="6000" dirty="0" err="1"/>
              <a:t>thọ</a:t>
            </a:r>
            <a:r>
              <a:rPr lang="en-US" sz="6000" dirty="0"/>
              <a:t> </a:t>
            </a:r>
            <a:r>
              <a:rPr lang="en-US" sz="6000" dirty="0" err="1"/>
              <a:t>của</a:t>
            </a:r>
            <a:r>
              <a:rPr lang="en-US" sz="6000" dirty="0"/>
              <a:t> </a:t>
            </a:r>
            <a:r>
              <a:rPr lang="en-US" sz="6000" dirty="0" err="1"/>
              <a:t>bóng</a:t>
            </a:r>
            <a:r>
              <a:rPr lang="en-US" sz="6000" dirty="0"/>
              <a:t> </a:t>
            </a:r>
            <a:r>
              <a:rPr lang="en-US" sz="6000" dirty="0" err="1"/>
              <a:t>đèn</a:t>
            </a:r>
            <a:r>
              <a:rPr lang="en-US" sz="6000" dirty="0"/>
              <a:t> </a:t>
            </a:r>
            <a:r>
              <a:rPr lang="en-US" sz="6000" dirty="0" err="1"/>
              <a:t>đường</a:t>
            </a:r>
            <a:r>
              <a:rPr lang="en-US" sz="6000" dirty="0"/>
              <a:t> </a:t>
            </a:r>
            <a:r>
              <a:rPr lang="en-US" sz="6000" dirty="0" err="1"/>
              <a:t>là</a:t>
            </a:r>
            <a:r>
              <a:rPr lang="en-US" sz="6000" dirty="0"/>
              <a:t> </a:t>
            </a:r>
            <a:r>
              <a:rPr lang="en-US" sz="6000" dirty="0" err="1"/>
              <a:t>bao</a:t>
            </a:r>
            <a:r>
              <a:rPr lang="en-US" sz="6000" dirty="0"/>
              <a:t> </a:t>
            </a:r>
            <a:r>
              <a:rPr lang="en-US" sz="6000" dirty="0" err="1"/>
              <a:t>nhiêu</a:t>
            </a:r>
            <a:r>
              <a:rPr lang="en-US" sz="6000" dirty="0"/>
              <a:t> </a:t>
            </a:r>
            <a:r>
              <a:rPr lang="en-US" sz="6000" dirty="0" err="1"/>
              <a:t>giờ</a:t>
            </a:r>
            <a:r>
              <a:rPr lang="en-US" sz="6000" dirty="0"/>
              <a:t>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69162" y="5044805"/>
            <a:ext cx="6883780" cy="4609206"/>
            <a:chOff x="9372600" y="5143499"/>
            <a:chExt cx="8397320" cy="4876802"/>
          </a:xfrm>
        </p:grpSpPr>
        <p:sp>
          <p:nvSpPr>
            <p:cNvPr id="32" name="Rounded Rectangle 31"/>
            <p:cNvSpPr/>
            <p:nvPr/>
          </p:nvSpPr>
          <p:spPr>
            <a:xfrm>
              <a:off x="9372600" y="5143499"/>
              <a:ext cx="8153400" cy="4622919"/>
            </a:xfrm>
            <a:prstGeom prst="roundRect">
              <a:avLst>
                <a:gd name="adj" fmla="val 11098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76403" y="5300706"/>
              <a:ext cx="8093517" cy="471959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  <p:sp>
        <p:nvSpPr>
          <p:cNvPr id="36" name="TextBox 35"/>
          <p:cNvSpPr txBox="1"/>
          <p:nvPr/>
        </p:nvSpPr>
        <p:spPr>
          <a:xfrm>
            <a:off x="7222148" y="5584896"/>
            <a:ext cx="10591172" cy="367760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i="1" u="sng" dirty="0" err="1"/>
              <a:t>Bài</a:t>
            </a:r>
            <a:r>
              <a:rPr lang="en-US" sz="5400" b="1" i="1" u="sng" dirty="0"/>
              <a:t> </a:t>
            </a:r>
            <a:r>
              <a:rPr lang="en-US" sz="5400" b="1" i="1" u="sng" dirty="0" err="1"/>
              <a:t>giải</a:t>
            </a:r>
            <a:r>
              <a:rPr lang="en-US" sz="5400" b="1" i="1" u="sng" dirty="0"/>
              <a:t>:</a:t>
            </a:r>
          </a:p>
          <a:p>
            <a:pPr algn="ctr"/>
            <a:r>
              <a:rPr lang="en-US" sz="5400" dirty="0" err="1"/>
              <a:t>Tuổi</a:t>
            </a:r>
            <a:r>
              <a:rPr lang="en-US" sz="5400" dirty="0"/>
              <a:t> </a:t>
            </a:r>
            <a:r>
              <a:rPr lang="en-US" sz="5400" dirty="0" err="1"/>
              <a:t>thọ</a:t>
            </a:r>
            <a:r>
              <a:rPr lang="en-US" sz="5400" dirty="0"/>
              <a:t> </a:t>
            </a:r>
            <a:r>
              <a:rPr lang="en-US" sz="5400" dirty="0" err="1"/>
              <a:t>của</a:t>
            </a:r>
            <a:r>
              <a:rPr lang="en-US" sz="5400" dirty="0"/>
              <a:t> </a:t>
            </a:r>
            <a:r>
              <a:rPr lang="en-US" sz="5400" dirty="0" err="1"/>
              <a:t>bóng</a:t>
            </a:r>
            <a:r>
              <a:rPr lang="en-US" sz="5400" dirty="0"/>
              <a:t> </a:t>
            </a:r>
            <a:r>
              <a:rPr lang="en-US" sz="5400" dirty="0" err="1"/>
              <a:t>đèn</a:t>
            </a:r>
            <a:r>
              <a:rPr lang="en-US" sz="5400" dirty="0"/>
              <a:t> </a:t>
            </a:r>
            <a:r>
              <a:rPr lang="en-US" sz="5400" dirty="0" err="1"/>
              <a:t>đường</a:t>
            </a:r>
            <a:r>
              <a:rPr lang="en-US" sz="5400" dirty="0"/>
              <a:t> </a:t>
            </a:r>
            <a:r>
              <a:rPr lang="en-US" sz="5400" dirty="0" err="1"/>
              <a:t>là</a:t>
            </a:r>
            <a:r>
              <a:rPr lang="en-US" sz="5400" dirty="0"/>
              <a:t>:</a:t>
            </a:r>
          </a:p>
          <a:p>
            <a:pPr algn="ctr"/>
            <a:r>
              <a:rPr lang="en-US" sz="5400" dirty="0"/>
              <a:t>12 250 x 3 = 36 750 (</a:t>
            </a:r>
            <a:r>
              <a:rPr lang="en-US" sz="5400" dirty="0" err="1"/>
              <a:t>giờ</a:t>
            </a:r>
            <a:r>
              <a:rPr lang="en-US" sz="5400" dirty="0"/>
              <a:t>)</a:t>
            </a:r>
          </a:p>
          <a:p>
            <a:pPr algn="ctr"/>
            <a:r>
              <a:rPr lang="en-US" sz="5400" b="1" i="1" u="sng" dirty="0" err="1"/>
              <a:t>Đáp</a:t>
            </a:r>
            <a:r>
              <a:rPr lang="en-US" sz="5400" b="1" i="1" u="sng" dirty="0"/>
              <a:t> </a:t>
            </a:r>
            <a:r>
              <a:rPr lang="en-US" sz="5400" b="1" i="1" u="sng" dirty="0" err="1"/>
              <a:t>số</a:t>
            </a:r>
            <a:r>
              <a:rPr lang="en-US" sz="5400" b="1" i="1" u="sng" dirty="0"/>
              <a:t>:</a:t>
            </a:r>
            <a:r>
              <a:rPr lang="en-US" sz="5400" b="1" i="1" dirty="0"/>
              <a:t> </a:t>
            </a:r>
            <a:r>
              <a:rPr lang="en-US" sz="5400" dirty="0"/>
              <a:t>36 750 </a:t>
            </a:r>
            <a:r>
              <a:rPr lang="en-US" sz="5400" dirty="0" err="1"/>
              <a:t>giờ</a:t>
            </a:r>
            <a:endParaRPr lang="en-US" sz="5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52" y="341214"/>
            <a:ext cx="3853088" cy="192879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4191000" y="1181100"/>
            <a:ext cx="13190119" cy="0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222711" y="2198372"/>
            <a:ext cx="13190119" cy="0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552770" y="3086100"/>
            <a:ext cx="8629830" cy="0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4782800" y="3086100"/>
            <a:ext cx="2362200" cy="0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859948" y="4000500"/>
            <a:ext cx="6341452" cy="0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869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0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97227" y="0"/>
            <a:ext cx="20186332" cy="11341048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8"/>
                </a:lnTo>
                <a:lnTo>
                  <a:pt x="0" y="113410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2617784" y="189970"/>
            <a:ext cx="11044267" cy="3775131"/>
          </a:xfrm>
          <a:custGeom>
            <a:avLst/>
            <a:gdLst/>
            <a:ahLst/>
            <a:cxnLst/>
            <a:rect l="l" t="t" r="r" b="b"/>
            <a:pathLst>
              <a:path w="11044267" h="3775131">
                <a:moveTo>
                  <a:pt x="11044268" y="0"/>
                </a:moveTo>
                <a:lnTo>
                  <a:pt x="0" y="0"/>
                </a:lnTo>
                <a:lnTo>
                  <a:pt x="0" y="3775131"/>
                </a:lnTo>
                <a:lnTo>
                  <a:pt x="11044268" y="3775131"/>
                </a:lnTo>
                <a:lnTo>
                  <a:pt x="1104426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830636" y="6464193"/>
            <a:ext cx="10097794" cy="3451610"/>
          </a:xfrm>
          <a:custGeom>
            <a:avLst/>
            <a:gdLst/>
            <a:ahLst/>
            <a:cxnLst/>
            <a:rect l="l" t="t" r="r" b="b"/>
            <a:pathLst>
              <a:path w="10097794" h="3451610">
                <a:moveTo>
                  <a:pt x="0" y="0"/>
                </a:moveTo>
                <a:lnTo>
                  <a:pt x="10097794" y="0"/>
                </a:lnTo>
                <a:lnTo>
                  <a:pt x="10097794" y="3451610"/>
                </a:lnTo>
                <a:lnTo>
                  <a:pt x="0" y="34516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185462" flipH="1">
            <a:off x="12686785" y="7472833"/>
            <a:ext cx="1808561" cy="938191"/>
          </a:xfrm>
          <a:custGeom>
            <a:avLst/>
            <a:gdLst/>
            <a:ahLst/>
            <a:cxnLst/>
            <a:rect l="l" t="t" r="r" b="b"/>
            <a:pathLst>
              <a:path w="1808561" h="938191">
                <a:moveTo>
                  <a:pt x="1808560" y="0"/>
                </a:moveTo>
                <a:lnTo>
                  <a:pt x="0" y="0"/>
                </a:lnTo>
                <a:lnTo>
                  <a:pt x="0" y="938190"/>
                </a:lnTo>
                <a:lnTo>
                  <a:pt x="1808560" y="938190"/>
                </a:lnTo>
                <a:lnTo>
                  <a:pt x="180856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477599"/>
            <a:ext cx="1151124" cy="1102202"/>
          </a:xfrm>
          <a:custGeom>
            <a:avLst/>
            <a:gdLst/>
            <a:ahLst/>
            <a:cxnLst/>
            <a:rect l="l" t="t" r="r" b="b"/>
            <a:pathLst>
              <a:path w="1151124" h="1102202">
                <a:moveTo>
                  <a:pt x="0" y="0"/>
                </a:moveTo>
                <a:lnTo>
                  <a:pt x="1151124" y="0"/>
                </a:lnTo>
                <a:lnTo>
                  <a:pt x="1151124" y="1102202"/>
                </a:lnTo>
                <a:lnTo>
                  <a:pt x="0" y="11022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594840" y="8707199"/>
            <a:ext cx="1151124" cy="1102202"/>
          </a:xfrm>
          <a:custGeom>
            <a:avLst/>
            <a:gdLst/>
            <a:ahLst/>
            <a:cxnLst/>
            <a:rect l="l" t="t" r="r" b="b"/>
            <a:pathLst>
              <a:path w="1151124" h="1102202">
                <a:moveTo>
                  <a:pt x="0" y="0"/>
                </a:moveTo>
                <a:lnTo>
                  <a:pt x="1151125" y="0"/>
                </a:lnTo>
                <a:lnTo>
                  <a:pt x="1151125" y="1102202"/>
                </a:lnTo>
                <a:lnTo>
                  <a:pt x="0" y="11022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702532">
            <a:off x="1090927" y="3758324"/>
            <a:ext cx="1026671" cy="1344250"/>
          </a:xfrm>
          <a:custGeom>
            <a:avLst/>
            <a:gdLst/>
            <a:ahLst/>
            <a:cxnLst/>
            <a:rect l="l" t="t" r="r" b="b"/>
            <a:pathLst>
              <a:path w="1026671" h="1344250">
                <a:moveTo>
                  <a:pt x="0" y="0"/>
                </a:moveTo>
                <a:lnTo>
                  <a:pt x="1026671" y="0"/>
                </a:lnTo>
                <a:lnTo>
                  <a:pt x="1026671" y="1344250"/>
                </a:lnTo>
                <a:lnTo>
                  <a:pt x="0" y="13442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307215">
            <a:off x="15947485" y="6168641"/>
            <a:ext cx="1026671" cy="1344250"/>
          </a:xfrm>
          <a:custGeom>
            <a:avLst/>
            <a:gdLst/>
            <a:ahLst/>
            <a:cxnLst/>
            <a:rect l="l" t="t" r="r" b="b"/>
            <a:pathLst>
              <a:path w="1026671" h="1344250">
                <a:moveTo>
                  <a:pt x="0" y="0"/>
                </a:moveTo>
                <a:lnTo>
                  <a:pt x="1026671" y="0"/>
                </a:lnTo>
                <a:lnTo>
                  <a:pt x="1026671" y="1344250"/>
                </a:lnTo>
                <a:lnTo>
                  <a:pt x="0" y="13442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558906" y="6218121"/>
            <a:ext cx="1101396" cy="1101396"/>
          </a:xfrm>
          <a:custGeom>
            <a:avLst/>
            <a:gdLst/>
            <a:ahLst/>
            <a:cxnLst/>
            <a:rect l="l" t="t" r="r" b="b"/>
            <a:pathLst>
              <a:path w="1101396" h="1101396">
                <a:moveTo>
                  <a:pt x="0" y="0"/>
                </a:moveTo>
                <a:lnTo>
                  <a:pt x="1101396" y="0"/>
                </a:lnTo>
                <a:lnTo>
                  <a:pt x="1101396" y="1101396"/>
                </a:lnTo>
                <a:lnTo>
                  <a:pt x="0" y="110139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871738" y="3394587"/>
            <a:ext cx="786016" cy="786016"/>
          </a:xfrm>
          <a:custGeom>
            <a:avLst/>
            <a:gdLst/>
            <a:ahLst/>
            <a:cxnLst/>
            <a:rect l="l" t="t" r="r" b="b"/>
            <a:pathLst>
              <a:path w="786016" h="786016">
                <a:moveTo>
                  <a:pt x="0" y="0"/>
                </a:moveTo>
                <a:lnTo>
                  <a:pt x="786017" y="0"/>
                </a:lnTo>
                <a:lnTo>
                  <a:pt x="786017" y="786016"/>
                </a:lnTo>
                <a:lnTo>
                  <a:pt x="0" y="78601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925198" y="198762"/>
            <a:ext cx="12034547" cy="1035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73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3405181" y="2488078"/>
            <a:ext cx="2433651" cy="966602"/>
            <a:chOff x="0" y="0"/>
            <a:chExt cx="640962" cy="25457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40962" cy="254578"/>
            </a:xfrm>
            <a:custGeom>
              <a:avLst/>
              <a:gdLst/>
              <a:ahLst/>
              <a:cxnLst/>
              <a:rect l="l" t="t" r="r" b="b"/>
              <a:pathLst>
                <a:path w="640962" h="254578">
                  <a:moveTo>
                    <a:pt x="127289" y="0"/>
                  </a:moveTo>
                  <a:lnTo>
                    <a:pt x="513672" y="0"/>
                  </a:lnTo>
                  <a:cubicBezTo>
                    <a:pt x="547432" y="0"/>
                    <a:pt x="579808" y="13411"/>
                    <a:pt x="603679" y="37282"/>
                  </a:cubicBezTo>
                  <a:cubicBezTo>
                    <a:pt x="627551" y="61153"/>
                    <a:pt x="640962" y="93530"/>
                    <a:pt x="640962" y="127289"/>
                  </a:cubicBezTo>
                  <a:lnTo>
                    <a:pt x="640962" y="127289"/>
                  </a:lnTo>
                  <a:cubicBezTo>
                    <a:pt x="640962" y="161048"/>
                    <a:pt x="627551" y="193425"/>
                    <a:pt x="603679" y="217296"/>
                  </a:cubicBezTo>
                  <a:cubicBezTo>
                    <a:pt x="579808" y="241167"/>
                    <a:pt x="547432" y="254578"/>
                    <a:pt x="513672" y="254578"/>
                  </a:cubicBezTo>
                  <a:lnTo>
                    <a:pt x="127289" y="254578"/>
                  </a:lnTo>
                  <a:cubicBezTo>
                    <a:pt x="93530" y="254578"/>
                    <a:pt x="61153" y="241167"/>
                    <a:pt x="37282" y="217296"/>
                  </a:cubicBezTo>
                  <a:cubicBezTo>
                    <a:pt x="13411" y="193425"/>
                    <a:pt x="0" y="161048"/>
                    <a:pt x="0" y="127289"/>
                  </a:cubicBezTo>
                  <a:lnTo>
                    <a:pt x="0" y="127289"/>
                  </a:lnTo>
                  <a:cubicBezTo>
                    <a:pt x="0" y="93530"/>
                    <a:pt x="13411" y="61153"/>
                    <a:pt x="37282" y="37282"/>
                  </a:cubicBezTo>
                  <a:cubicBezTo>
                    <a:pt x="61153" y="13411"/>
                    <a:pt x="93530" y="0"/>
                    <a:pt x="127289" y="0"/>
                  </a:cubicBezTo>
                  <a:close/>
                </a:path>
              </a:pathLst>
            </a:custGeom>
            <a:solidFill>
              <a:srgbClr val="ED9488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877209" y="4075847"/>
            <a:ext cx="6830784" cy="1371601"/>
            <a:chOff x="1109600" y="4914899"/>
            <a:chExt cx="6830784" cy="1371601"/>
          </a:xfrm>
        </p:grpSpPr>
        <p:grpSp>
          <p:nvGrpSpPr>
            <p:cNvPr id="5" name="Group 5"/>
            <p:cNvGrpSpPr/>
            <p:nvPr/>
          </p:nvGrpSpPr>
          <p:grpSpPr>
            <a:xfrm>
              <a:off x="1109600" y="4914899"/>
              <a:ext cx="5580171" cy="1371601"/>
              <a:chOff x="0" y="0"/>
              <a:chExt cx="1927457" cy="52566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927457" cy="525661"/>
              </a:xfrm>
              <a:custGeom>
                <a:avLst/>
                <a:gdLst/>
                <a:ahLst/>
                <a:cxnLst/>
                <a:rect l="l" t="t" r="r" b="b"/>
                <a:pathLst>
                  <a:path w="1927457" h="525661">
                    <a:moveTo>
                      <a:pt x="0" y="0"/>
                    </a:moveTo>
                    <a:lnTo>
                      <a:pt x="1927457" y="0"/>
                    </a:lnTo>
                    <a:lnTo>
                      <a:pt x="1927457" y="525661"/>
                    </a:lnTo>
                    <a:lnTo>
                      <a:pt x="0" y="525661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>
              <a:off x="6748815" y="5366588"/>
              <a:ext cx="742953" cy="661228"/>
            </a:xfrm>
            <a:custGeom>
              <a:avLst/>
              <a:gdLst/>
              <a:ahLst/>
              <a:cxnLst/>
              <a:rect l="l" t="t" r="r" b="b"/>
              <a:pathLst>
                <a:path w="742953" h="661228">
                  <a:moveTo>
                    <a:pt x="0" y="0"/>
                  </a:moveTo>
                  <a:lnTo>
                    <a:pt x="742952" y="0"/>
                  </a:lnTo>
                  <a:lnTo>
                    <a:pt x="742952" y="661228"/>
                  </a:lnTo>
                  <a:lnTo>
                    <a:pt x="0" y="661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2019744" y="5566672"/>
              <a:ext cx="5920640" cy="4900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11"/>
                </a:lnSpc>
              </a:pPr>
              <a:r>
                <a:rPr lang="en-US" sz="5400" dirty="0">
                  <a:solidFill>
                    <a:srgbClr val="CB5646"/>
                  </a:solidFill>
                  <a:latin typeface="Mommi"/>
                </a:rPr>
                <a:t>15 565 x 2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660619" y="2735402"/>
            <a:ext cx="1906525" cy="746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7"/>
              </a:lnSpc>
            </a:pPr>
            <a:r>
              <a:rPr lang="en-US" sz="6358" dirty="0">
                <a:solidFill>
                  <a:srgbClr val="000000"/>
                </a:solidFill>
                <a:latin typeface="Mommi"/>
              </a:rPr>
              <a:t>A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2155666" y="2488078"/>
            <a:ext cx="2433651" cy="966602"/>
            <a:chOff x="0" y="0"/>
            <a:chExt cx="640962" cy="25457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40962" cy="254578"/>
            </a:xfrm>
            <a:custGeom>
              <a:avLst/>
              <a:gdLst/>
              <a:ahLst/>
              <a:cxnLst/>
              <a:rect l="l" t="t" r="r" b="b"/>
              <a:pathLst>
                <a:path w="640962" h="254578">
                  <a:moveTo>
                    <a:pt x="127289" y="0"/>
                  </a:moveTo>
                  <a:lnTo>
                    <a:pt x="513672" y="0"/>
                  </a:lnTo>
                  <a:cubicBezTo>
                    <a:pt x="547432" y="0"/>
                    <a:pt x="579808" y="13411"/>
                    <a:pt x="603679" y="37282"/>
                  </a:cubicBezTo>
                  <a:cubicBezTo>
                    <a:pt x="627551" y="61153"/>
                    <a:pt x="640962" y="93530"/>
                    <a:pt x="640962" y="127289"/>
                  </a:cubicBezTo>
                  <a:lnTo>
                    <a:pt x="640962" y="127289"/>
                  </a:lnTo>
                  <a:cubicBezTo>
                    <a:pt x="640962" y="161048"/>
                    <a:pt x="627551" y="193425"/>
                    <a:pt x="603679" y="217296"/>
                  </a:cubicBezTo>
                  <a:cubicBezTo>
                    <a:pt x="579808" y="241167"/>
                    <a:pt x="547432" y="254578"/>
                    <a:pt x="513672" y="254578"/>
                  </a:cubicBezTo>
                  <a:lnTo>
                    <a:pt x="127289" y="254578"/>
                  </a:lnTo>
                  <a:cubicBezTo>
                    <a:pt x="93530" y="254578"/>
                    <a:pt x="61153" y="241167"/>
                    <a:pt x="37282" y="217296"/>
                  </a:cubicBezTo>
                  <a:cubicBezTo>
                    <a:pt x="13411" y="193425"/>
                    <a:pt x="0" y="161048"/>
                    <a:pt x="0" y="127289"/>
                  </a:cubicBezTo>
                  <a:lnTo>
                    <a:pt x="0" y="127289"/>
                  </a:lnTo>
                  <a:cubicBezTo>
                    <a:pt x="0" y="93530"/>
                    <a:pt x="13411" y="61153"/>
                    <a:pt x="37282" y="37282"/>
                  </a:cubicBezTo>
                  <a:cubicBezTo>
                    <a:pt x="61153" y="13411"/>
                    <a:pt x="93530" y="0"/>
                    <a:pt x="127289" y="0"/>
                  </a:cubicBezTo>
                  <a:close/>
                </a:path>
              </a:pathLst>
            </a:custGeom>
            <a:solidFill>
              <a:srgbClr val="FFCB64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12451125" y="2723139"/>
            <a:ext cx="1906525" cy="746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7"/>
              </a:lnSpc>
            </a:pPr>
            <a:r>
              <a:rPr lang="en-US" sz="6358" dirty="0">
                <a:solidFill>
                  <a:srgbClr val="000000"/>
                </a:solidFill>
                <a:latin typeface="Mommi"/>
              </a:rPr>
              <a:t>B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1842573" y="6213661"/>
            <a:ext cx="6865420" cy="1371601"/>
            <a:chOff x="1109600" y="7772971"/>
            <a:chExt cx="6865420" cy="1371601"/>
          </a:xfrm>
        </p:grpSpPr>
        <p:grpSp>
          <p:nvGrpSpPr>
            <p:cNvPr id="21" name="Group 21"/>
            <p:cNvGrpSpPr/>
            <p:nvPr/>
          </p:nvGrpSpPr>
          <p:grpSpPr>
            <a:xfrm>
              <a:off x="1109600" y="7772971"/>
              <a:ext cx="5580171" cy="1371601"/>
              <a:chOff x="0" y="0"/>
              <a:chExt cx="1927457" cy="525661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1927457" cy="525661"/>
              </a:xfrm>
              <a:custGeom>
                <a:avLst/>
                <a:gdLst/>
                <a:ahLst/>
                <a:cxnLst/>
                <a:rect l="l" t="t" r="r" b="b"/>
                <a:pathLst>
                  <a:path w="1927457" h="525661">
                    <a:moveTo>
                      <a:pt x="0" y="0"/>
                    </a:moveTo>
                    <a:lnTo>
                      <a:pt x="1927457" y="0"/>
                    </a:lnTo>
                    <a:lnTo>
                      <a:pt x="1927457" y="525661"/>
                    </a:lnTo>
                    <a:lnTo>
                      <a:pt x="0" y="525661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7" name="Freeform 27"/>
            <p:cNvSpPr/>
            <p:nvPr/>
          </p:nvSpPr>
          <p:spPr>
            <a:xfrm>
              <a:off x="6783451" y="8268391"/>
              <a:ext cx="742953" cy="661228"/>
            </a:xfrm>
            <a:custGeom>
              <a:avLst/>
              <a:gdLst/>
              <a:ahLst/>
              <a:cxnLst/>
              <a:rect l="l" t="t" r="r" b="b"/>
              <a:pathLst>
                <a:path w="742953" h="661228">
                  <a:moveTo>
                    <a:pt x="0" y="0"/>
                  </a:moveTo>
                  <a:lnTo>
                    <a:pt x="742952" y="0"/>
                  </a:lnTo>
                  <a:lnTo>
                    <a:pt x="742952" y="661228"/>
                  </a:lnTo>
                  <a:lnTo>
                    <a:pt x="0" y="661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TextBox 38"/>
            <p:cNvSpPr txBox="1"/>
            <p:nvPr/>
          </p:nvSpPr>
          <p:spPr>
            <a:xfrm>
              <a:off x="2054380" y="8480906"/>
              <a:ext cx="5920640" cy="3847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11"/>
                </a:lnSpc>
              </a:pPr>
              <a:r>
                <a:rPr lang="en-US" sz="5400" dirty="0">
                  <a:solidFill>
                    <a:srgbClr val="CB5646"/>
                  </a:solidFill>
                  <a:latin typeface="Mommi"/>
                </a:rPr>
                <a:t>89 002 x 5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877209" y="8500571"/>
            <a:ext cx="6650255" cy="1371601"/>
            <a:chOff x="1109600" y="7772971"/>
            <a:chExt cx="6650255" cy="1371601"/>
          </a:xfrm>
        </p:grpSpPr>
        <p:grpSp>
          <p:nvGrpSpPr>
            <p:cNvPr id="48" name="Group 21"/>
            <p:cNvGrpSpPr/>
            <p:nvPr/>
          </p:nvGrpSpPr>
          <p:grpSpPr>
            <a:xfrm>
              <a:off x="1109600" y="7772971"/>
              <a:ext cx="5580171" cy="1371601"/>
              <a:chOff x="0" y="0"/>
              <a:chExt cx="1927457" cy="525661"/>
            </a:xfrm>
          </p:grpSpPr>
          <p:sp>
            <p:nvSpPr>
              <p:cNvPr id="51" name="Freeform 22"/>
              <p:cNvSpPr/>
              <p:nvPr/>
            </p:nvSpPr>
            <p:spPr>
              <a:xfrm>
                <a:off x="0" y="0"/>
                <a:ext cx="1927457" cy="525661"/>
              </a:xfrm>
              <a:custGeom>
                <a:avLst/>
                <a:gdLst/>
                <a:ahLst/>
                <a:cxnLst/>
                <a:rect l="l" t="t" r="r" b="b"/>
                <a:pathLst>
                  <a:path w="1927457" h="525661">
                    <a:moveTo>
                      <a:pt x="0" y="0"/>
                    </a:moveTo>
                    <a:lnTo>
                      <a:pt x="1927457" y="0"/>
                    </a:lnTo>
                    <a:lnTo>
                      <a:pt x="1927457" y="525661"/>
                    </a:lnTo>
                    <a:lnTo>
                      <a:pt x="0" y="525661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52" name="TextBox 2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9" name="Freeform 27"/>
            <p:cNvSpPr/>
            <p:nvPr/>
          </p:nvSpPr>
          <p:spPr>
            <a:xfrm>
              <a:off x="6793429" y="8201945"/>
              <a:ext cx="742953" cy="661228"/>
            </a:xfrm>
            <a:custGeom>
              <a:avLst/>
              <a:gdLst/>
              <a:ahLst/>
              <a:cxnLst/>
              <a:rect l="l" t="t" r="r" b="b"/>
              <a:pathLst>
                <a:path w="742953" h="661228">
                  <a:moveTo>
                    <a:pt x="0" y="0"/>
                  </a:moveTo>
                  <a:lnTo>
                    <a:pt x="742952" y="0"/>
                  </a:lnTo>
                  <a:lnTo>
                    <a:pt x="742952" y="661228"/>
                  </a:lnTo>
                  <a:lnTo>
                    <a:pt x="0" y="661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0" name="TextBox 38"/>
            <p:cNvSpPr txBox="1"/>
            <p:nvPr/>
          </p:nvSpPr>
          <p:spPr>
            <a:xfrm>
              <a:off x="1839215" y="8373103"/>
              <a:ext cx="5920640" cy="3847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11"/>
                </a:lnSpc>
              </a:pPr>
              <a:r>
                <a:rPr lang="en-US" sz="5400" dirty="0">
                  <a:solidFill>
                    <a:srgbClr val="CB5646"/>
                  </a:solidFill>
                  <a:latin typeface="Mommi"/>
                </a:rPr>
                <a:t>265 565 x 6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9636493" y="3877019"/>
            <a:ext cx="7895005" cy="2220243"/>
            <a:chOff x="283074" y="4815485"/>
            <a:chExt cx="7895005" cy="2220243"/>
          </a:xfrm>
        </p:grpSpPr>
        <p:grpSp>
          <p:nvGrpSpPr>
            <p:cNvPr id="54" name="Group 5"/>
            <p:cNvGrpSpPr/>
            <p:nvPr/>
          </p:nvGrpSpPr>
          <p:grpSpPr>
            <a:xfrm>
              <a:off x="1109600" y="4815485"/>
              <a:ext cx="5731451" cy="2220243"/>
              <a:chOff x="0" y="-38100"/>
              <a:chExt cx="1979711" cy="850900"/>
            </a:xfrm>
          </p:grpSpPr>
          <p:sp>
            <p:nvSpPr>
              <p:cNvPr id="57" name="Freeform 6"/>
              <p:cNvSpPr/>
              <p:nvPr/>
            </p:nvSpPr>
            <p:spPr>
              <a:xfrm>
                <a:off x="52254" y="37083"/>
                <a:ext cx="1927457" cy="525661"/>
              </a:xfrm>
              <a:custGeom>
                <a:avLst/>
                <a:gdLst/>
                <a:ahLst/>
                <a:cxnLst/>
                <a:rect l="l" t="t" r="r" b="b"/>
                <a:pathLst>
                  <a:path w="1927457" h="525661">
                    <a:moveTo>
                      <a:pt x="0" y="0"/>
                    </a:moveTo>
                    <a:lnTo>
                      <a:pt x="1927457" y="0"/>
                    </a:lnTo>
                    <a:lnTo>
                      <a:pt x="1927457" y="525661"/>
                    </a:lnTo>
                    <a:lnTo>
                      <a:pt x="0" y="525661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58" name="TextBox 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55" name="Freeform 11"/>
            <p:cNvSpPr/>
            <p:nvPr/>
          </p:nvSpPr>
          <p:spPr>
            <a:xfrm>
              <a:off x="283074" y="5466636"/>
              <a:ext cx="742953" cy="661228"/>
            </a:xfrm>
            <a:custGeom>
              <a:avLst/>
              <a:gdLst/>
              <a:ahLst/>
              <a:cxnLst/>
              <a:rect l="l" t="t" r="r" b="b"/>
              <a:pathLst>
                <a:path w="742953" h="661228">
                  <a:moveTo>
                    <a:pt x="0" y="0"/>
                  </a:moveTo>
                  <a:lnTo>
                    <a:pt x="742952" y="0"/>
                  </a:lnTo>
                  <a:lnTo>
                    <a:pt x="742952" y="661228"/>
                  </a:lnTo>
                  <a:lnTo>
                    <a:pt x="0" y="661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6" name="TextBox 12"/>
            <p:cNvSpPr txBox="1"/>
            <p:nvPr/>
          </p:nvSpPr>
          <p:spPr>
            <a:xfrm>
              <a:off x="2257439" y="5718728"/>
              <a:ext cx="5920640" cy="4900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11"/>
                </a:lnSpc>
              </a:pPr>
              <a:r>
                <a:rPr lang="en-US" sz="5400" dirty="0">
                  <a:solidFill>
                    <a:srgbClr val="CB5646"/>
                  </a:solidFill>
                  <a:latin typeface="Mommi"/>
                </a:rPr>
                <a:t>445 010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9636493" y="6014833"/>
            <a:ext cx="7681477" cy="2220243"/>
            <a:chOff x="317710" y="7673557"/>
            <a:chExt cx="7681477" cy="2220243"/>
          </a:xfrm>
        </p:grpSpPr>
        <p:grpSp>
          <p:nvGrpSpPr>
            <p:cNvPr id="60" name="Group 21"/>
            <p:cNvGrpSpPr/>
            <p:nvPr/>
          </p:nvGrpSpPr>
          <p:grpSpPr>
            <a:xfrm>
              <a:off x="1109600" y="7673557"/>
              <a:ext cx="5766088" cy="2220243"/>
              <a:chOff x="0" y="-38100"/>
              <a:chExt cx="1991675" cy="850900"/>
            </a:xfrm>
          </p:grpSpPr>
          <p:sp>
            <p:nvSpPr>
              <p:cNvPr id="63" name="Freeform 22"/>
              <p:cNvSpPr/>
              <p:nvPr/>
            </p:nvSpPr>
            <p:spPr>
              <a:xfrm>
                <a:off x="64218" y="19040"/>
                <a:ext cx="1927457" cy="525661"/>
              </a:xfrm>
              <a:custGeom>
                <a:avLst/>
                <a:gdLst/>
                <a:ahLst/>
                <a:cxnLst/>
                <a:rect l="l" t="t" r="r" b="b"/>
                <a:pathLst>
                  <a:path w="1927457" h="525661">
                    <a:moveTo>
                      <a:pt x="0" y="0"/>
                    </a:moveTo>
                    <a:lnTo>
                      <a:pt x="1927457" y="0"/>
                    </a:lnTo>
                    <a:lnTo>
                      <a:pt x="1927457" y="525661"/>
                    </a:lnTo>
                    <a:lnTo>
                      <a:pt x="0" y="525661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64" name="TextBox 2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61" name="Freeform 27"/>
            <p:cNvSpPr/>
            <p:nvPr/>
          </p:nvSpPr>
          <p:spPr>
            <a:xfrm>
              <a:off x="317710" y="8367805"/>
              <a:ext cx="742953" cy="661228"/>
            </a:xfrm>
            <a:custGeom>
              <a:avLst/>
              <a:gdLst/>
              <a:ahLst/>
              <a:cxnLst/>
              <a:rect l="l" t="t" r="r" b="b"/>
              <a:pathLst>
                <a:path w="742953" h="661228">
                  <a:moveTo>
                    <a:pt x="0" y="0"/>
                  </a:moveTo>
                  <a:lnTo>
                    <a:pt x="742952" y="0"/>
                  </a:lnTo>
                  <a:lnTo>
                    <a:pt x="742952" y="661228"/>
                  </a:lnTo>
                  <a:lnTo>
                    <a:pt x="0" y="661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2" name="TextBox 38"/>
            <p:cNvSpPr txBox="1"/>
            <p:nvPr/>
          </p:nvSpPr>
          <p:spPr>
            <a:xfrm>
              <a:off x="2078547" y="8473799"/>
              <a:ext cx="5920640" cy="3847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11"/>
                </a:lnSpc>
              </a:pPr>
              <a:r>
                <a:rPr lang="en-US" sz="5400" dirty="0">
                  <a:solidFill>
                    <a:srgbClr val="CB5646"/>
                  </a:solidFill>
                  <a:latin typeface="Mommi"/>
                </a:rPr>
                <a:t>1 593 390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9659944" y="8301743"/>
            <a:ext cx="8275556" cy="2220243"/>
            <a:chOff x="306525" y="7673557"/>
            <a:chExt cx="8275556" cy="2220243"/>
          </a:xfrm>
        </p:grpSpPr>
        <p:grpSp>
          <p:nvGrpSpPr>
            <p:cNvPr id="66" name="Group 21"/>
            <p:cNvGrpSpPr/>
            <p:nvPr/>
          </p:nvGrpSpPr>
          <p:grpSpPr>
            <a:xfrm>
              <a:off x="1109600" y="7673557"/>
              <a:ext cx="5731451" cy="2220243"/>
              <a:chOff x="0" y="-38100"/>
              <a:chExt cx="1979711" cy="850900"/>
            </a:xfrm>
          </p:grpSpPr>
          <p:sp>
            <p:nvSpPr>
              <p:cNvPr id="69" name="Freeform 22"/>
              <p:cNvSpPr/>
              <p:nvPr/>
            </p:nvSpPr>
            <p:spPr>
              <a:xfrm>
                <a:off x="52254" y="0"/>
                <a:ext cx="1927457" cy="525661"/>
              </a:xfrm>
              <a:custGeom>
                <a:avLst/>
                <a:gdLst/>
                <a:ahLst/>
                <a:cxnLst/>
                <a:rect l="l" t="t" r="r" b="b"/>
                <a:pathLst>
                  <a:path w="1927457" h="525661">
                    <a:moveTo>
                      <a:pt x="0" y="0"/>
                    </a:moveTo>
                    <a:lnTo>
                      <a:pt x="1927457" y="0"/>
                    </a:lnTo>
                    <a:lnTo>
                      <a:pt x="1927457" y="525661"/>
                    </a:lnTo>
                    <a:lnTo>
                      <a:pt x="0" y="525661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70" name="TextBox 2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67" name="Freeform 27"/>
            <p:cNvSpPr/>
            <p:nvPr/>
          </p:nvSpPr>
          <p:spPr>
            <a:xfrm>
              <a:off x="306525" y="8301359"/>
              <a:ext cx="742953" cy="661228"/>
            </a:xfrm>
            <a:custGeom>
              <a:avLst/>
              <a:gdLst/>
              <a:ahLst/>
              <a:cxnLst/>
              <a:rect l="l" t="t" r="r" b="b"/>
              <a:pathLst>
                <a:path w="742953" h="661228">
                  <a:moveTo>
                    <a:pt x="0" y="0"/>
                  </a:moveTo>
                  <a:lnTo>
                    <a:pt x="742952" y="0"/>
                  </a:lnTo>
                  <a:lnTo>
                    <a:pt x="742952" y="661228"/>
                  </a:lnTo>
                  <a:lnTo>
                    <a:pt x="0" y="661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8" name="TextBox 38"/>
            <p:cNvSpPr txBox="1"/>
            <p:nvPr/>
          </p:nvSpPr>
          <p:spPr>
            <a:xfrm>
              <a:off x="2661441" y="8393086"/>
              <a:ext cx="5920640" cy="4900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11"/>
                </a:lnSpc>
              </a:pPr>
              <a:r>
                <a:rPr lang="en-US" sz="5400" dirty="0">
                  <a:solidFill>
                    <a:srgbClr val="CB5646"/>
                  </a:solidFill>
                  <a:latin typeface="Mommi"/>
                </a:rPr>
                <a:t>31 130</a:t>
              </a:r>
            </a:p>
          </p:txBody>
        </p:sp>
      </p:grpSp>
      <p:pic>
        <p:nvPicPr>
          <p:cNvPr id="71" name="Picture 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028" y="243778"/>
            <a:ext cx="17570195" cy="1822862"/>
          </a:xfrm>
          <a:prstGeom prst="rect">
            <a:avLst/>
          </a:prstGeom>
        </p:spPr>
      </p:pic>
      <p:cxnSp>
        <p:nvCxnSpPr>
          <p:cNvPr id="73" name="Straight Connector 72"/>
          <p:cNvCxnSpPr/>
          <p:nvPr/>
        </p:nvCxnSpPr>
        <p:spPr>
          <a:xfrm>
            <a:off x="7891840" y="5122597"/>
            <a:ext cx="2063911" cy="3939916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V="1">
            <a:off x="7902021" y="5143500"/>
            <a:ext cx="2061324" cy="1668492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V="1">
            <a:off x="7900904" y="7221500"/>
            <a:ext cx="2125068" cy="1799157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0"/>
            <a:ext cx="18288001" cy="10365526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 b="29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45902" y="1056761"/>
            <a:ext cx="14100995" cy="9110754"/>
          </a:xfrm>
          <a:custGeom>
            <a:avLst/>
            <a:gdLst/>
            <a:ahLst/>
            <a:cxnLst/>
            <a:rect l="l" t="t" r="r" b="b"/>
            <a:pathLst>
              <a:path w="14100995" h="9110754">
                <a:moveTo>
                  <a:pt x="0" y="0"/>
                </a:moveTo>
                <a:lnTo>
                  <a:pt x="14100996" y="0"/>
                </a:lnTo>
                <a:lnTo>
                  <a:pt x="14100996" y="9110755"/>
                </a:lnTo>
                <a:lnTo>
                  <a:pt x="0" y="91107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2093502" y="904361"/>
            <a:ext cx="14100995" cy="9110754"/>
          </a:xfrm>
          <a:custGeom>
            <a:avLst/>
            <a:gdLst/>
            <a:ahLst/>
            <a:cxnLst/>
            <a:rect l="l" t="t" r="r" b="b"/>
            <a:pathLst>
              <a:path w="14100995" h="9110754">
                <a:moveTo>
                  <a:pt x="0" y="0"/>
                </a:moveTo>
                <a:lnTo>
                  <a:pt x="14100996" y="0"/>
                </a:lnTo>
                <a:lnTo>
                  <a:pt x="14100996" y="9110755"/>
                </a:lnTo>
                <a:lnTo>
                  <a:pt x="0" y="91107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TextBox 5"/>
          <p:cNvSpPr txBox="1"/>
          <p:nvPr/>
        </p:nvSpPr>
        <p:spPr>
          <a:xfrm>
            <a:off x="4236333" y="3048210"/>
            <a:ext cx="10845203" cy="3046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7250" indent="-857250" algn="just">
              <a:buFont typeface="Wingdings" panose="05000000000000000000" pitchFamily="2" charset="2"/>
              <a:buChar char="§"/>
            </a:pPr>
            <a:r>
              <a:rPr lang="en-US" sz="6600" dirty="0" err="1">
                <a:solidFill>
                  <a:srgbClr val="CB5646"/>
                </a:solidFill>
              </a:rPr>
              <a:t>Hoàn</a:t>
            </a:r>
            <a:r>
              <a:rPr lang="en-US" sz="6600" dirty="0">
                <a:solidFill>
                  <a:srgbClr val="CB5646"/>
                </a:solidFill>
              </a:rPr>
              <a:t> </a:t>
            </a:r>
            <a:r>
              <a:rPr lang="en-US" sz="6600" dirty="0" err="1">
                <a:solidFill>
                  <a:srgbClr val="CB5646"/>
                </a:solidFill>
              </a:rPr>
              <a:t>thành</a:t>
            </a:r>
            <a:r>
              <a:rPr lang="en-US" sz="6600" dirty="0">
                <a:solidFill>
                  <a:srgbClr val="CB5646"/>
                </a:solidFill>
              </a:rPr>
              <a:t> </a:t>
            </a:r>
            <a:r>
              <a:rPr lang="en-US" sz="6600" dirty="0" err="1">
                <a:solidFill>
                  <a:srgbClr val="CB5646"/>
                </a:solidFill>
              </a:rPr>
              <a:t>bài</a:t>
            </a:r>
            <a:r>
              <a:rPr lang="en-US" sz="6600" dirty="0">
                <a:solidFill>
                  <a:srgbClr val="CB5646"/>
                </a:solidFill>
              </a:rPr>
              <a:t> </a:t>
            </a:r>
            <a:r>
              <a:rPr lang="en-US" sz="6600" dirty="0" err="1">
                <a:solidFill>
                  <a:srgbClr val="CB5646"/>
                </a:solidFill>
              </a:rPr>
              <a:t>tập</a:t>
            </a:r>
            <a:endParaRPr lang="en-US" sz="6600" dirty="0">
              <a:solidFill>
                <a:srgbClr val="CB5646"/>
              </a:solidFill>
            </a:endParaRPr>
          </a:p>
          <a:p>
            <a:pPr marL="857250" indent="-857250" algn="just">
              <a:buFont typeface="Wingdings" panose="05000000000000000000" pitchFamily="2" charset="2"/>
              <a:buChar char="§"/>
            </a:pPr>
            <a:r>
              <a:rPr lang="en-US" sz="6600" dirty="0" err="1">
                <a:solidFill>
                  <a:srgbClr val="CB5646"/>
                </a:solidFill>
              </a:rPr>
              <a:t>Chuẩn</a:t>
            </a:r>
            <a:r>
              <a:rPr lang="en-US" sz="6600" dirty="0">
                <a:solidFill>
                  <a:srgbClr val="CB5646"/>
                </a:solidFill>
              </a:rPr>
              <a:t> </a:t>
            </a:r>
            <a:r>
              <a:rPr lang="en-US" sz="6600" dirty="0" err="1">
                <a:solidFill>
                  <a:srgbClr val="CB5646"/>
                </a:solidFill>
              </a:rPr>
              <a:t>bị</a:t>
            </a:r>
            <a:r>
              <a:rPr lang="en-US" sz="6600" dirty="0">
                <a:solidFill>
                  <a:srgbClr val="CB5646"/>
                </a:solidFill>
              </a:rPr>
              <a:t> </a:t>
            </a:r>
            <a:r>
              <a:rPr lang="en-US" sz="6600" dirty="0" err="1">
                <a:solidFill>
                  <a:srgbClr val="CB5646"/>
                </a:solidFill>
              </a:rPr>
              <a:t>bài</a:t>
            </a:r>
            <a:r>
              <a:rPr lang="en-US" sz="6600" dirty="0">
                <a:solidFill>
                  <a:srgbClr val="CB5646"/>
                </a:solidFill>
              </a:rPr>
              <a:t> </a:t>
            </a:r>
            <a:r>
              <a:rPr lang="en-US" sz="6600" dirty="0" err="1">
                <a:solidFill>
                  <a:srgbClr val="CB5646"/>
                </a:solidFill>
              </a:rPr>
              <a:t>sau</a:t>
            </a:r>
            <a:r>
              <a:rPr lang="en-US" sz="6600" dirty="0">
                <a:solidFill>
                  <a:srgbClr val="CB5646"/>
                </a:solidFill>
              </a:rPr>
              <a:t>: </a:t>
            </a:r>
          </a:p>
          <a:p>
            <a:pPr algn="ctr"/>
            <a:r>
              <a:rPr lang="en-US" sz="6600" dirty="0" err="1">
                <a:solidFill>
                  <a:srgbClr val="CB5646"/>
                </a:solidFill>
              </a:rPr>
              <a:t>Luyện</a:t>
            </a:r>
            <a:r>
              <a:rPr lang="en-US" sz="6600" dirty="0">
                <a:solidFill>
                  <a:srgbClr val="CB5646"/>
                </a:solidFill>
              </a:rPr>
              <a:t> </a:t>
            </a:r>
            <a:r>
              <a:rPr lang="en-US" sz="6600" dirty="0" err="1">
                <a:solidFill>
                  <a:srgbClr val="CB5646"/>
                </a:solidFill>
              </a:rPr>
              <a:t>tập</a:t>
            </a:r>
            <a:r>
              <a:rPr lang="en-US" sz="6600" dirty="0">
                <a:solidFill>
                  <a:srgbClr val="CB5646"/>
                </a:solidFill>
              </a:rPr>
              <a:t>, </a:t>
            </a:r>
            <a:r>
              <a:rPr lang="en-US" sz="6600" dirty="0" err="1">
                <a:solidFill>
                  <a:srgbClr val="CB5646"/>
                </a:solidFill>
              </a:rPr>
              <a:t>trang</a:t>
            </a:r>
            <a:r>
              <a:rPr lang="en-US" sz="6600" dirty="0">
                <a:solidFill>
                  <a:srgbClr val="CB5646"/>
                </a:solidFill>
              </a:rPr>
              <a:t> 5</a:t>
            </a:r>
          </a:p>
        </p:txBody>
      </p:sp>
      <p:sp>
        <p:nvSpPr>
          <p:cNvPr id="6" name="Freeform 6"/>
          <p:cNvSpPr/>
          <p:nvPr/>
        </p:nvSpPr>
        <p:spPr>
          <a:xfrm>
            <a:off x="-1981200" y="6405064"/>
            <a:ext cx="14098758" cy="4819212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2"/>
                </a:lnTo>
                <a:lnTo>
                  <a:pt x="0" y="48192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449918" y="6161520"/>
            <a:ext cx="14098758" cy="4819212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1"/>
                </a:lnTo>
                <a:lnTo>
                  <a:pt x="0" y="48192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76005" y="2290400"/>
            <a:ext cx="2310316" cy="1536360"/>
          </a:xfrm>
          <a:custGeom>
            <a:avLst/>
            <a:gdLst/>
            <a:ahLst/>
            <a:cxnLst/>
            <a:rect l="l" t="t" r="r" b="b"/>
            <a:pathLst>
              <a:path w="2310316" h="1536360">
                <a:moveTo>
                  <a:pt x="0" y="0"/>
                </a:moveTo>
                <a:lnTo>
                  <a:pt x="2310316" y="0"/>
                </a:lnTo>
                <a:lnTo>
                  <a:pt x="2310316" y="1536360"/>
                </a:lnTo>
                <a:lnTo>
                  <a:pt x="0" y="15363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606486" y="3005575"/>
            <a:ext cx="2310316" cy="1536360"/>
          </a:xfrm>
          <a:custGeom>
            <a:avLst/>
            <a:gdLst/>
            <a:ahLst/>
            <a:cxnLst/>
            <a:rect l="l" t="t" r="r" b="b"/>
            <a:pathLst>
              <a:path w="2310316" h="1536360">
                <a:moveTo>
                  <a:pt x="0" y="0"/>
                </a:moveTo>
                <a:lnTo>
                  <a:pt x="2310316" y="0"/>
                </a:lnTo>
                <a:lnTo>
                  <a:pt x="2310316" y="1536360"/>
                </a:lnTo>
                <a:lnTo>
                  <a:pt x="0" y="15363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81597" y="1269933"/>
            <a:ext cx="12314987" cy="19325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33940" y1="10174" x2="34229" y2="25310"/>
                        <a14:foregroundMark x1="46052" y1="32920" x2="54981" y2="34739"/>
                        <a14:foregroundMark x1="46507" y1="56824" x2="55601" y2="54425"/>
                        <a14:foregroundMark x1="70442" y1="49628" x2="64862" y2="83540"/>
                        <a14:foregroundMark x1="88797" y1="48056" x2="84374" y2="85939"/>
                        <a14:foregroundMark x1="92104" y1="54425" x2="89831" y2="56576"/>
                        <a14:foregroundMark x1="82431" y1="57734" x2="83175" y2="60215"/>
                        <a14:foregroundMark x1="83919" y1="75931" x2="88466" y2="73532"/>
                        <a14:foregroundMark x1="89831" y1="75021" x2="87102" y2="77750"/>
                        <a14:foregroundMark x1="89541" y1="71712" x2="89541" y2="71712"/>
                        <a14:foregroundMark x1="84539" y1="69313" x2="83010" y2="73532"/>
                        <a14:foregroundMark x1="89706" y1="68404" x2="90285" y2="70802"/>
                        <a14:foregroundMark x1="91360" y1="80811" x2="91649" y2="82630"/>
                        <a14:foregroundMark x1="64986" y1="58065" x2="65895" y2="61704"/>
                        <a14:foregroundMark x1="72261" y1="60215" x2="71186" y2="63524"/>
                        <a14:foregroundMark x1="74700" y1="61373" x2="74700" y2="61373"/>
                        <a14:foregroundMark x1="62712" y1="56245" x2="62712" y2="56245"/>
                        <a14:foregroundMark x1="68499" y1="75931" x2="73171" y2="73532"/>
                        <a14:foregroundMark x1="65440" y1="71133" x2="64241" y2="75682"/>
                        <a14:foregroundMark x1="72427" y1="75021" x2="72716" y2="77171"/>
                        <a14:foregroundMark x1="69822" y1="85029" x2="70153" y2="85608"/>
                        <a14:foregroundMark x1="29558" y1="51117" x2="27408" y2="81969"/>
                        <a14:foregroundMark x1="33650" y1="53184" x2="30302" y2="72043"/>
                        <a14:foregroundMark x1="31211" y1="67742" x2="33774" y2="73863"/>
                        <a14:foregroundMark x1="34684" y1="74111" x2="31831" y2="75021"/>
                        <a14:foregroundMark x1="35014" y1="74111" x2="30757" y2="77502"/>
                        <a14:foregroundMark x1="36213" y1="74773" x2="36213" y2="74773"/>
                        <a14:foregroundMark x1="34229" y1="74111" x2="29103" y2="77171"/>
                        <a14:foregroundMark x1="30012" y1="73201" x2="33196" y2="77502"/>
                        <a14:foregroundMark x1="34560" y1="75352" x2="29558" y2="76261"/>
                        <a14:foregroundMark x1="26499" y1="59553" x2="26209" y2="59553"/>
                        <a14:foregroundMark x1="24390" y1="61125" x2="24390" y2="61125"/>
                        <a14:foregroundMark x1="35304" y1="55004" x2="35304" y2="55004"/>
                        <a14:foregroundMark x1="26953" y1="68073" x2="26044" y2="75682"/>
                        <a14:foregroundMark x1="13477" y1="49876" x2="12402" y2="85029"/>
                        <a14:foregroundMark x1="6945" y1="55914" x2="6945" y2="55914"/>
                        <a14:foregroundMark x1="15130" y1="88834" x2="16949" y2="87014"/>
                        <a14:foregroundMark x1="83299" y1="86104" x2="87846" y2="87924"/>
                        <a14:foregroundMark x1="83010" y1="87924" x2="83010" y2="87924"/>
                        <a14:foregroundMark x1="93758" y1="88503" x2="75114" y2="85443"/>
                        <a14:foregroundMark x1="94502" y1="87262" x2="94502" y2="87262"/>
                        <a14:foregroundMark x1="60728" y1="86683" x2="34518" y2="87014"/>
                        <a14:foregroundMark x1="31170" y1="84864" x2="31170" y2="84864"/>
                        <a14:foregroundMark x1="30591" y1="87924" x2="6490" y2="87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5792204"/>
            <a:ext cx="10058400" cy="50298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6151" y="-210786"/>
            <a:ext cx="20186332" cy="11341048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311747" y="6848694"/>
            <a:ext cx="14098758" cy="4819212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2"/>
                </a:lnTo>
                <a:lnTo>
                  <a:pt x="0" y="48192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693120" y="7173236"/>
            <a:ext cx="14098758" cy="4819212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1"/>
                </a:lnTo>
                <a:lnTo>
                  <a:pt x="0" y="48192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4600" y="419100"/>
            <a:ext cx="12351567" cy="963251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869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2181" y="8403"/>
            <a:ext cx="18440181" cy="10278597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81432" y="4375086"/>
            <a:ext cx="16368368" cy="4730813"/>
            <a:chOff x="0" y="0"/>
            <a:chExt cx="1541211" cy="128611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41211" cy="1286114"/>
            </a:xfrm>
            <a:custGeom>
              <a:avLst/>
              <a:gdLst/>
              <a:ahLst/>
              <a:cxnLst/>
              <a:rect l="l" t="t" r="r" b="b"/>
              <a:pathLst>
                <a:path w="1541211" h="1286114">
                  <a:moveTo>
                    <a:pt x="78614" y="0"/>
                  </a:moveTo>
                  <a:lnTo>
                    <a:pt x="1462596" y="0"/>
                  </a:lnTo>
                  <a:cubicBezTo>
                    <a:pt x="1506014" y="0"/>
                    <a:pt x="1541211" y="35197"/>
                    <a:pt x="1541211" y="78614"/>
                  </a:cubicBezTo>
                  <a:lnTo>
                    <a:pt x="1541211" y="1207500"/>
                  </a:lnTo>
                  <a:cubicBezTo>
                    <a:pt x="1541211" y="1250917"/>
                    <a:pt x="1506014" y="1286114"/>
                    <a:pt x="1462596" y="1286114"/>
                  </a:cubicBezTo>
                  <a:lnTo>
                    <a:pt x="78614" y="1286114"/>
                  </a:lnTo>
                  <a:cubicBezTo>
                    <a:pt x="35197" y="1286114"/>
                    <a:pt x="0" y="1250917"/>
                    <a:pt x="0" y="1207500"/>
                  </a:cubicBezTo>
                  <a:lnTo>
                    <a:pt x="0" y="78614"/>
                  </a:lnTo>
                  <a:cubicBezTo>
                    <a:pt x="0" y="35197"/>
                    <a:pt x="35197" y="0"/>
                    <a:pt x="7861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 rot="-2432995">
            <a:off x="16317826" y="1073315"/>
            <a:ext cx="2122355" cy="2032155"/>
          </a:xfrm>
          <a:custGeom>
            <a:avLst/>
            <a:gdLst/>
            <a:ahLst/>
            <a:cxnLst/>
            <a:rect l="l" t="t" r="r" b="b"/>
            <a:pathLst>
              <a:path w="2122355" h="2032155">
                <a:moveTo>
                  <a:pt x="0" y="0"/>
                </a:moveTo>
                <a:lnTo>
                  <a:pt x="2122355" y="0"/>
                </a:lnTo>
                <a:lnTo>
                  <a:pt x="2122355" y="2032155"/>
                </a:lnTo>
                <a:lnTo>
                  <a:pt x="0" y="20321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1295400" y="5284879"/>
            <a:ext cx="14966732" cy="2921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4000"/>
              </a:lnSpc>
              <a:spcBef>
                <a:spcPts val="1200"/>
              </a:spcBef>
            </a:pP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14000"/>
              </a:lnSpc>
              <a:spcBef>
                <a:spcPts val="1200"/>
              </a:spcBef>
            </a:pP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 tính (trong phạm vi các số và phép tính đã học).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Freeform 32"/>
          <p:cNvSpPr/>
          <p:nvPr/>
        </p:nvSpPr>
        <p:spPr>
          <a:xfrm>
            <a:off x="-1061178" y="8089821"/>
            <a:ext cx="2122355" cy="2032155"/>
          </a:xfrm>
          <a:custGeom>
            <a:avLst/>
            <a:gdLst/>
            <a:ahLst/>
            <a:cxnLst/>
            <a:rect l="l" t="t" r="r" b="b"/>
            <a:pathLst>
              <a:path w="2122355" h="2032155">
                <a:moveTo>
                  <a:pt x="0" y="0"/>
                </a:moveTo>
                <a:lnTo>
                  <a:pt x="2122354" y="0"/>
                </a:lnTo>
                <a:lnTo>
                  <a:pt x="2122354" y="2032155"/>
                </a:lnTo>
                <a:lnTo>
                  <a:pt x="0" y="20321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24697" y="884114"/>
            <a:ext cx="9791025" cy="23349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0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97227" y="0"/>
            <a:ext cx="20186332" cy="11341048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8"/>
                </a:lnTo>
                <a:lnTo>
                  <a:pt x="0" y="113410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2617784" y="189970"/>
            <a:ext cx="11044267" cy="3775131"/>
          </a:xfrm>
          <a:custGeom>
            <a:avLst/>
            <a:gdLst/>
            <a:ahLst/>
            <a:cxnLst/>
            <a:rect l="l" t="t" r="r" b="b"/>
            <a:pathLst>
              <a:path w="11044267" h="3775131">
                <a:moveTo>
                  <a:pt x="11044268" y="0"/>
                </a:moveTo>
                <a:lnTo>
                  <a:pt x="0" y="0"/>
                </a:lnTo>
                <a:lnTo>
                  <a:pt x="0" y="3775131"/>
                </a:lnTo>
                <a:lnTo>
                  <a:pt x="11044268" y="3775131"/>
                </a:lnTo>
                <a:lnTo>
                  <a:pt x="1104426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830636" y="6464193"/>
            <a:ext cx="10097794" cy="3451610"/>
          </a:xfrm>
          <a:custGeom>
            <a:avLst/>
            <a:gdLst/>
            <a:ahLst/>
            <a:cxnLst/>
            <a:rect l="l" t="t" r="r" b="b"/>
            <a:pathLst>
              <a:path w="10097794" h="3451610">
                <a:moveTo>
                  <a:pt x="0" y="0"/>
                </a:moveTo>
                <a:lnTo>
                  <a:pt x="10097794" y="0"/>
                </a:lnTo>
                <a:lnTo>
                  <a:pt x="10097794" y="3451610"/>
                </a:lnTo>
                <a:lnTo>
                  <a:pt x="0" y="34516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185462" flipH="1">
            <a:off x="12686785" y="7472833"/>
            <a:ext cx="1808561" cy="938191"/>
          </a:xfrm>
          <a:custGeom>
            <a:avLst/>
            <a:gdLst/>
            <a:ahLst/>
            <a:cxnLst/>
            <a:rect l="l" t="t" r="r" b="b"/>
            <a:pathLst>
              <a:path w="1808561" h="938191">
                <a:moveTo>
                  <a:pt x="1808560" y="0"/>
                </a:moveTo>
                <a:lnTo>
                  <a:pt x="0" y="0"/>
                </a:lnTo>
                <a:lnTo>
                  <a:pt x="0" y="938190"/>
                </a:lnTo>
                <a:lnTo>
                  <a:pt x="1808560" y="938190"/>
                </a:lnTo>
                <a:lnTo>
                  <a:pt x="180856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477599"/>
            <a:ext cx="1151124" cy="1102202"/>
          </a:xfrm>
          <a:custGeom>
            <a:avLst/>
            <a:gdLst/>
            <a:ahLst/>
            <a:cxnLst/>
            <a:rect l="l" t="t" r="r" b="b"/>
            <a:pathLst>
              <a:path w="1151124" h="1102202">
                <a:moveTo>
                  <a:pt x="0" y="0"/>
                </a:moveTo>
                <a:lnTo>
                  <a:pt x="1151124" y="0"/>
                </a:lnTo>
                <a:lnTo>
                  <a:pt x="1151124" y="1102202"/>
                </a:lnTo>
                <a:lnTo>
                  <a:pt x="0" y="11022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594840" y="8707199"/>
            <a:ext cx="1151124" cy="1102202"/>
          </a:xfrm>
          <a:custGeom>
            <a:avLst/>
            <a:gdLst/>
            <a:ahLst/>
            <a:cxnLst/>
            <a:rect l="l" t="t" r="r" b="b"/>
            <a:pathLst>
              <a:path w="1151124" h="1102202">
                <a:moveTo>
                  <a:pt x="0" y="0"/>
                </a:moveTo>
                <a:lnTo>
                  <a:pt x="1151125" y="0"/>
                </a:lnTo>
                <a:lnTo>
                  <a:pt x="1151125" y="1102202"/>
                </a:lnTo>
                <a:lnTo>
                  <a:pt x="0" y="11022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702532">
            <a:off x="1090927" y="3758324"/>
            <a:ext cx="1026671" cy="1344250"/>
          </a:xfrm>
          <a:custGeom>
            <a:avLst/>
            <a:gdLst/>
            <a:ahLst/>
            <a:cxnLst/>
            <a:rect l="l" t="t" r="r" b="b"/>
            <a:pathLst>
              <a:path w="1026671" h="1344250">
                <a:moveTo>
                  <a:pt x="0" y="0"/>
                </a:moveTo>
                <a:lnTo>
                  <a:pt x="1026671" y="0"/>
                </a:lnTo>
                <a:lnTo>
                  <a:pt x="1026671" y="1344250"/>
                </a:lnTo>
                <a:lnTo>
                  <a:pt x="0" y="13442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307215">
            <a:off x="15947485" y="6168641"/>
            <a:ext cx="1026671" cy="1344250"/>
          </a:xfrm>
          <a:custGeom>
            <a:avLst/>
            <a:gdLst/>
            <a:ahLst/>
            <a:cxnLst/>
            <a:rect l="l" t="t" r="r" b="b"/>
            <a:pathLst>
              <a:path w="1026671" h="1344250">
                <a:moveTo>
                  <a:pt x="0" y="0"/>
                </a:moveTo>
                <a:lnTo>
                  <a:pt x="1026671" y="0"/>
                </a:lnTo>
                <a:lnTo>
                  <a:pt x="1026671" y="1344250"/>
                </a:lnTo>
                <a:lnTo>
                  <a:pt x="0" y="13442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558906" y="6218121"/>
            <a:ext cx="1101396" cy="1101396"/>
          </a:xfrm>
          <a:custGeom>
            <a:avLst/>
            <a:gdLst/>
            <a:ahLst/>
            <a:cxnLst/>
            <a:rect l="l" t="t" r="r" b="b"/>
            <a:pathLst>
              <a:path w="1101396" h="1101396">
                <a:moveTo>
                  <a:pt x="0" y="0"/>
                </a:moveTo>
                <a:lnTo>
                  <a:pt x="1101396" y="0"/>
                </a:lnTo>
                <a:lnTo>
                  <a:pt x="1101396" y="1101396"/>
                </a:lnTo>
                <a:lnTo>
                  <a:pt x="0" y="110139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871738" y="3394587"/>
            <a:ext cx="786016" cy="786016"/>
          </a:xfrm>
          <a:custGeom>
            <a:avLst/>
            <a:gdLst/>
            <a:ahLst/>
            <a:cxnLst/>
            <a:rect l="l" t="t" r="r" b="b"/>
            <a:pathLst>
              <a:path w="786016" h="786016">
                <a:moveTo>
                  <a:pt x="0" y="0"/>
                </a:moveTo>
                <a:lnTo>
                  <a:pt x="786017" y="0"/>
                </a:lnTo>
                <a:lnTo>
                  <a:pt x="786017" y="786016"/>
                </a:lnTo>
                <a:lnTo>
                  <a:pt x="0" y="78601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109604" y="16811"/>
            <a:ext cx="12034547" cy="10351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ớp Chúng Ta Đoàn Kết - Nhạc Thiếu Nhi Có Lời">
            <a:hlinkClick r:id="" action="ppaction://media"/>
            <a:extLst>
              <a:ext uri="{FF2B5EF4-FFF2-40B4-BE49-F238E27FC236}">
                <a16:creationId xmlns:a16="http://schemas.microsoft.com/office/drawing/2014/main" id="{630708BA-B898-5A5B-C6B0-8B236190D74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815" end="21311.81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286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78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0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97227" y="0"/>
            <a:ext cx="20186332" cy="11341048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8"/>
                </a:lnTo>
                <a:lnTo>
                  <a:pt x="0" y="113410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2617784" y="189970"/>
            <a:ext cx="11044267" cy="3775131"/>
          </a:xfrm>
          <a:custGeom>
            <a:avLst/>
            <a:gdLst/>
            <a:ahLst/>
            <a:cxnLst/>
            <a:rect l="l" t="t" r="r" b="b"/>
            <a:pathLst>
              <a:path w="11044267" h="3775131">
                <a:moveTo>
                  <a:pt x="11044268" y="0"/>
                </a:moveTo>
                <a:lnTo>
                  <a:pt x="0" y="0"/>
                </a:lnTo>
                <a:lnTo>
                  <a:pt x="0" y="3775131"/>
                </a:lnTo>
                <a:lnTo>
                  <a:pt x="11044268" y="3775131"/>
                </a:lnTo>
                <a:lnTo>
                  <a:pt x="1104426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830636" y="6464193"/>
            <a:ext cx="10097794" cy="3451610"/>
          </a:xfrm>
          <a:custGeom>
            <a:avLst/>
            <a:gdLst/>
            <a:ahLst/>
            <a:cxnLst/>
            <a:rect l="l" t="t" r="r" b="b"/>
            <a:pathLst>
              <a:path w="10097794" h="3451610">
                <a:moveTo>
                  <a:pt x="0" y="0"/>
                </a:moveTo>
                <a:lnTo>
                  <a:pt x="10097794" y="0"/>
                </a:lnTo>
                <a:lnTo>
                  <a:pt x="10097794" y="3451610"/>
                </a:lnTo>
                <a:lnTo>
                  <a:pt x="0" y="34516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185462" flipH="1">
            <a:off x="12686785" y="7472833"/>
            <a:ext cx="1808561" cy="938191"/>
          </a:xfrm>
          <a:custGeom>
            <a:avLst/>
            <a:gdLst/>
            <a:ahLst/>
            <a:cxnLst/>
            <a:rect l="l" t="t" r="r" b="b"/>
            <a:pathLst>
              <a:path w="1808561" h="938191">
                <a:moveTo>
                  <a:pt x="1808560" y="0"/>
                </a:moveTo>
                <a:lnTo>
                  <a:pt x="0" y="0"/>
                </a:lnTo>
                <a:lnTo>
                  <a:pt x="0" y="938190"/>
                </a:lnTo>
                <a:lnTo>
                  <a:pt x="1808560" y="938190"/>
                </a:lnTo>
                <a:lnTo>
                  <a:pt x="180856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477599"/>
            <a:ext cx="1151124" cy="1102202"/>
          </a:xfrm>
          <a:custGeom>
            <a:avLst/>
            <a:gdLst/>
            <a:ahLst/>
            <a:cxnLst/>
            <a:rect l="l" t="t" r="r" b="b"/>
            <a:pathLst>
              <a:path w="1151124" h="1102202">
                <a:moveTo>
                  <a:pt x="0" y="0"/>
                </a:moveTo>
                <a:lnTo>
                  <a:pt x="1151124" y="0"/>
                </a:lnTo>
                <a:lnTo>
                  <a:pt x="1151124" y="1102202"/>
                </a:lnTo>
                <a:lnTo>
                  <a:pt x="0" y="11022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594840" y="8707199"/>
            <a:ext cx="1151124" cy="1102202"/>
          </a:xfrm>
          <a:custGeom>
            <a:avLst/>
            <a:gdLst/>
            <a:ahLst/>
            <a:cxnLst/>
            <a:rect l="l" t="t" r="r" b="b"/>
            <a:pathLst>
              <a:path w="1151124" h="1102202">
                <a:moveTo>
                  <a:pt x="0" y="0"/>
                </a:moveTo>
                <a:lnTo>
                  <a:pt x="1151125" y="0"/>
                </a:lnTo>
                <a:lnTo>
                  <a:pt x="1151125" y="1102202"/>
                </a:lnTo>
                <a:lnTo>
                  <a:pt x="0" y="11022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702532">
            <a:off x="1090927" y="3758324"/>
            <a:ext cx="1026671" cy="1344250"/>
          </a:xfrm>
          <a:custGeom>
            <a:avLst/>
            <a:gdLst/>
            <a:ahLst/>
            <a:cxnLst/>
            <a:rect l="l" t="t" r="r" b="b"/>
            <a:pathLst>
              <a:path w="1026671" h="1344250">
                <a:moveTo>
                  <a:pt x="0" y="0"/>
                </a:moveTo>
                <a:lnTo>
                  <a:pt x="1026671" y="0"/>
                </a:lnTo>
                <a:lnTo>
                  <a:pt x="1026671" y="1344250"/>
                </a:lnTo>
                <a:lnTo>
                  <a:pt x="0" y="13442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307215">
            <a:off x="15947485" y="6168641"/>
            <a:ext cx="1026671" cy="1344250"/>
          </a:xfrm>
          <a:custGeom>
            <a:avLst/>
            <a:gdLst/>
            <a:ahLst/>
            <a:cxnLst/>
            <a:rect l="l" t="t" r="r" b="b"/>
            <a:pathLst>
              <a:path w="1026671" h="1344250">
                <a:moveTo>
                  <a:pt x="0" y="0"/>
                </a:moveTo>
                <a:lnTo>
                  <a:pt x="1026671" y="0"/>
                </a:lnTo>
                <a:lnTo>
                  <a:pt x="1026671" y="1344250"/>
                </a:lnTo>
                <a:lnTo>
                  <a:pt x="0" y="13442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558906" y="6218121"/>
            <a:ext cx="1101396" cy="1101396"/>
          </a:xfrm>
          <a:custGeom>
            <a:avLst/>
            <a:gdLst/>
            <a:ahLst/>
            <a:cxnLst/>
            <a:rect l="l" t="t" r="r" b="b"/>
            <a:pathLst>
              <a:path w="1101396" h="1101396">
                <a:moveTo>
                  <a:pt x="0" y="0"/>
                </a:moveTo>
                <a:lnTo>
                  <a:pt x="1101396" y="0"/>
                </a:lnTo>
                <a:lnTo>
                  <a:pt x="1101396" y="1101396"/>
                </a:lnTo>
                <a:lnTo>
                  <a:pt x="0" y="110139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871738" y="3394587"/>
            <a:ext cx="786016" cy="786016"/>
          </a:xfrm>
          <a:custGeom>
            <a:avLst/>
            <a:gdLst/>
            <a:ahLst/>
            <a:cxnLst/>
            <a:rect l="l" t="t" r="r" b="b"/>
            <a:pathLst>
              <a:path w="786016" h="786016">
                <a:moveTo>
                  <a:pt x="0" y="0"/>
                </a:moveTo>
                <a:lnTo>
                  <a:pt x="786017" y="0"/>
                </a:lnTo>
                <a:lnTo>
                  <a:pt x="786017" y="786016"/>
                </a:lnTo>
                <a:lnTo>
                  <a:pt x="0" y="78601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126726" y="-32453"/>
            <a:ext cx="12034547" cy="1035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17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0"/>
            <a:ext cx="18287999" cy="10356935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4"/>
          <p:cNvGrpSpPr/>
          <p:nvPr/>
        </p:nvGrpSpPr>
        <p:grpSpPr>
          <a:xfrm>
            <a:off x="797114" y="376716"/>
            <a:ext cx="16881287" cy="9016994"/>
            <a:chOff x="-1195753" y="253994"/>
            <a:chExt cx="18874154" cy="10299706"/>
          </a:xfrm>
        </p:grpSpPr>
        <p:sp>
          <p:nvSpPr>
            <p:cNvPr id="3" name="Freeform 3"/>
            <p:cNvSpPr/>
            <p:nvPr/>
          </p:nvSpPr>
          <p:spPr>
            <a:xfrm>
              <a:off x="-1195753" y="253994"/>
              <a:ext cx="18874154" cy="10299706"/>
            </a:xfrm>
            <a:custGeom>
              <a:avLst/>
              <a:gdLst/>
              <a:ahLst/>
              <a:cxnLst/>
              <a:rect l="l" t="t" r="r" b="b"/>
              <a:pathLst>
                <a:path w="19620695" h="12677072">
                  <a:moveTo>
                    <a:pt x="0" y="0"/>
                  </a:moveTo>
                  <a:lnTo>
                    <a:pt x="19620696" y="0"/>
                  </a:lnTo>
                  <a:lnTo>
                    <a:pt x="19620696" y="12677072"/>
                  </a:lnTo>
                  <a:lnTo>
                    <a:pt x="0" y="12677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" name="Freeform 4"/>
            <p:cNvSpPr/>
            <p:nvPr/>
          </p:nvSpPr>
          <p:spPr>
            <a:xfrm>
              <a:off x="-923431" y="253994"/>
              <a:ext cx="18220831" cy="10299706"/>
            </a:xfrm>
            <a:custGeom>
              <a:avLst/>
              <a:gdLst/>
              <a:ahLst/>
              <a:cxnLst/>
              <a:rect l="l" t="t" r="r" b="b"/>
              <a:pathLst>
                <a:path w="19620695" h="12677072">
                  <a:moveTo>
                    <a:pt x="0" y="0"/>
                  </a:moveTo>
                  <a:lnTo>
                    <a:pt x="19620696" y="0"/>
                  </a:lnTo>
                  <a:lnTo>
                    <a:pt x="19620696" y="12677072"/>
                  </a:lnTo>
                  <a:lnTo>
                    <a:pt x="0" y="12677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6" name="Freeform 6"/>
          <p:cNvSpPr/>
          <p:nvPr/>
        </p:nvSpPr>
        <p:spPr>
          <a:xfrm>
            <a:off x="243806" y="376530"/>
            <a:ext cx="1593752" cy="1536706"/>
          </a:xfrm>
          <a:custGeom>
            <a:avLst/>
            <a:gdLst/>
            <a:ahLst/>
            <a:cxnLst/>
            <a:rect l="l" t="t" r="r" b="b"/>
            <a:pathLst>
              <a:path w="3832772" h="3777723">
                <a:moveTo>
                  <a:pt x="0" y="0"/>
                </a:moveTo>
                <a:lnTo>
                  <a:pt x="3832773" y="0"/>
                </a:lnTo>
                <a:lnTo>
                  <a:pt x="3832773" y="3777724"/>
                </a:lnTo>
                <a:lnTo>
                  <a:pt x="0" y="37777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t="2195"/>
          <a:stretch/>
        </p:blipFill>
        <p:spPr>
          <a:xfrm>
            <a:off x="1624815" y="1297747"/>
            <a:ext cx="14807710" cy="7375023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>
            <a:off x="16006354" y="576807"/>
            <a:ext cx="1499007" cy="1532378"/>
          </a:xfrm>
          <a:custGeom>
            <a:avLst/>
            <a:gdLst/>
            <a:ahLst/>
            <a:cxnLst/>
            <a:rect l="l" t="t" r="r" b="b"/>
            <a:pathLst>
              <a:path w="2032979" h="2123216">
                <a:moveTo>
                  <a:pt x="0" y="0"/>
                </a:moveTo>
                <a:lnTo>
                  <a:pt x="2032979" y="0"/>
                </a:lnTo>
                <a:lnTo>
                  <a:pt x="2032979" y="2123216"/>
                </a:lnTo>
                <a:lnTo>
                  <a:pt x="0" y="21232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67552" y="7389330"/>
            <a:ext cx="2032979" cy="2123216"/>
          </a:xfrm>
          <a:custGeom>
            <a:avLst/>
            <a:gdLst/>
            <a:ahLst/>
            <a:cxnLst/>
            <a:rect l="l" t="t" r="r" b="b"/>
            <a:pathLst>
              <a:path w="2032979" h="2123216">
                <a:moveTo>
                  <a:pt x="0" y="0"/>
                </a:moveTo>
                <a:lnTo>
                  <a:pt x="2032980" y="0"/>
                </a:lnTo>
                <a:lnTo>
                  <a:pt x="2032980" y="2123216"/>
                </a:lnTo>
                <a:lnTo>
                  <a:pt x="0" y="21232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7"/>
          <p:cNvSpPr txBox="1"/>
          <p:nvPr/>
        </p:nvSpPr>
        <p:spPr>
          <a:xfrm>
            <a:off x="1837558" y="8633300"/>
            <a:ext cx="14948131" cy="92333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571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5400" dirty="0" err="1">
                <a:solidFill>
                  <a:schemeClr val="bg1"/>
                </a:solidFill>
              </a:rPr>
              <a:t>Hãy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giúp</a:t>
            </a:r>
            <a:r>
              <a:rPr lang="en-US" sz="5400" dirty="0">
                <a:solidFill>
                  <a:schemeClr val="bg1"/>
                </a:solidFill>
              </a:rPr>
              <a:t> Mai </a:t>
            </a:r>
            <a:r>
              <a:rPr lang="en-US" sz="5400" dirty="0" err="1">
                <a:solidFill>
                  <a:schemeClr val="bg1"/>
                </a:solidFill>
              </a:rPr>
              <a:t>và</a:t>
            </a:r>
            <a:r>
              <a:rPr lang="en-US" sz="5400" dirty="0">
                <a:solidFill>
                  <a:schemeClr val="bg1"/>
                </a:solidFill>
              </a:rPr>
              <a:t> Nam </a:t>
            </a:r>
            <a:r>
              <a:rPr lang="en-US" sz="5400" dirty="0" err="1">
                <a:solidFill>
                  <a:schemeClr val="bg1"/>
                </a:solidFill>
              </a:rPr>
              <a:t>nêu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cách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giải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cho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bài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toán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này</a:t>
            </a:r>
            <a:r>
              <a:rPr lang="en-US" sz="5400" dirty="0">
                <a:solidFill>
                  <a:schemeClr val="bg1"/>
                </a:solidFill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645422" y="495300"/>
            <a:ext cx="2032979" cy="2123216"/>
          </a:xfrm>
          <a:custGeom>
            <a:avLst/>
            <a:gdLst/>
            <a:ahLst/>
            <a:cxnLst/>
            <a:rect l="l" t="t" r="r" b="b"/>
            <a:pathLst>
              <a:path w="2032979" h="2123216">
                <a:moveTo>
                  <a:pt x="0" y="0"/>
                </a:moveTo>
                <a:lnTo>
                  <a:pt x="2032979" y="0"/>
                </a:lnTo>
                <a:lnTo>
                  <a:pt x="2032979" y="2123216"/>
                </a:lnTo>
                <a:lnTo>
                  <a:pt x="0" y="21232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7"/>
          <p:cNvSpPr txBox="1"/>
          <p:nvPr/>
        </p:nvSpPr>
        <p:spPr>
          <a:xfrm>
            <a:off x="1216966" y="806453"/>
            <a:ext cx="13940035" cy="101566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chemeClr val="accent4">
                    <a:lumMod val="75000"/>
                  </a:schemeClr>
                </a:solidFill>
              </a:rPr>
              <a:t>Thực</a:t>
            </a:r>
            <a:r>
              <a:rPr lang="en-US" sz="6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4">
                    <a:lumMod val="75000"/>
                  </a:schemeClr>
                </a:solidFill>
              </a:rPr>
              <a:t>hiện</a:t>
            </a:r>
            <a:r>
              <a:rPr lang="en-US" sz="6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4">
                    <a:lumMod val="75000"/>
                  </a:schemeClr>
                </a:solidFill>
              </a:rPr>
              <a:t>tương</a:t>
            </a:r>
            <a:r>
              <a:rPr lang="en-US" sz="6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4">
                    <a:lumMod val="75000"/>
                  </a:schemeClr>
                </a:solidFill>
              </a:rPr>
              <a:t>tự</a:t>
            </a:r>
            <a:r>
              <a:rPr lang="en-US" sz="6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4">
                    <a:lumMod val="75000"/>
                  </a:schemeClr>
                </a:solidFill>
              </a:rPr>
              <a:t>như</a:t>
            </a:r>
            <a:r>
              <a:rPr lang="en-US" sz="6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4">
                    <a:lumMod val="75000"/>
                  </a:schemeClr>
                </a:solidFill>
              </a:rPr>
              <a:t>phép</a:t>
            </a:r>
            <a:r>
              <a:rPr lang="en-US" sz="6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4">
                    <a:lumMod val="75000"/>
                  </a:schemeClr>
                </a:solidFill>
              </a:rPr>
              <a:t>nhân</a:t>
            </a:r>
            <a:r>
              <a:rPr lang="en-US" sz="6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4">
                    <a:lumMod val="75000"/>
                  </a:schemeClr>
                </a:solidFill>
              </a:rPr>
              <a:t>đã</a:t>
            </a:r>
            <a:r>
              <a:rPr lang="en-US" sz="6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4">
                    <a:lumMod val="75000"/>
                  </a:schemeClr>
                </a:solidFill>
              </a:rPr>
              <a:t>học</a:t>
            </a:r>
            <a:endParaRPr lang="en-US" sz="6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02" b="96939" l="8065" r="87634">
                        <a14:foregroundMark x1="51075" y1="19388" x2="51613" y2="25510"/>
                        <a14:foregroundMark x1="66129" y1="15816" x2="67204" y2="234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28095" y="6337558"/>
            <a:ext cx="3893014" cy="41023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00753" y="2149056"/>
            <a:ext cx="5327099" cy="110799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</a:rPr>
              <a:t>160 140 x 7 = 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0" y="2084095"/>
            <a:ext cx="5784312" cy="13193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39961" y="3473116"/>
            <a:ext cx="295305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160 140</a:t>
            </a:r>
          </a:p>
          <a:p>
            <a:r>
              <a:rPr lang="en-US" sz="6600" b="1" dirty="0"/>
              <a:t>            7</a:t>
            </a:r>
          </a:p>
        </p:txBody>
      </p:sp>
      <p:sp>
        <p:nvSpPr>
          <p:cNvPr id="10" name="Rectangle 9"/>
          <p:cNvSpPr/>
          <p:nvPr/>
        </p:nvSpPr>
        <p:spPr>
          <a:xfrm>
            <a:off x="4264302" y="3562795"/>
            <a:ext cx="12894799" cy="5711292"/>
          </a:xfrm>
          <a:prstGeom prst="rect">
            <a:avLst/>
          </a:prstGeom>
          <a:solidFill>
            <a:schemeClr val="bg1"/>
          </a:solidFill>
          <a:ln w="76200">
            <a:solidFill>
              <a:srgbClr val="ED8D9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658500" y="3737695"/>
            <a:ext cx="12500602" cy="5078313"/>
          </a:xfrm>
          <a:prstGeom prst="rect">
            <a:avLst/>
          </a:prstGeom>
          <a:noFill/>
          <a:ln w="38100">
            <a:noFill/>
            <a:prstDash val="dashDot"/>
          </a:ln>
        </p:spPr>
        <p:txBody>
          <a:bodyPr wrap="non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§"/>
            </a:pP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7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</a:rPr>
              <a:t>nhân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 0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</a:rPr>
              <a:t>bằng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 0,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</a:rPr>
              <a:t>viết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 0.</a:t>
            </a: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7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</a:rPr>
              <a:t>nhân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 4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</a:rPr>
              <a:t>bằng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 28,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</a:rPr>
              <a:t>viết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 8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</a:rPr>
              <a:t>nhớ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 2.</a:t>
            </a: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7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</a:rPr>
              <a:t>nhân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 1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</a:rPr>
              <a:t>bằng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 7,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</a:rPr>
              <a:t>thêm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 2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</a:rPr>
              <a:t>bằng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 9,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</a:rPr>
              <a:t>viết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 9.</a:t>
            </a: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7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</a:rPr>
              <a:t>nhân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 0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</a:rPr>
              <a:t>bằng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 0,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</a:rPr>
              <a:t>viết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 0.</a:t>
            </a: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7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</a:rPr>
              <a:t>nhân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 6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</a:rPr>
              <a:t>bằng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 42,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</a:rPr>
              <a:t>viết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 2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</a:rPr>
              <a:t>nhớ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 4.</a:t>
            </a: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7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</a:rPr>
              <a:t>nhân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 1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</a:rPr>
              <a:t>bằng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 7,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</a:rPr>
              <a:t>thêm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 4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</a:rPr>
              <a:t>bằng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 11,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</a:rPr>
              <a:t>viết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 11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53200" y="8726790"/>
            <a:ext cx="8345554" cy="1107996"/>
          </a:xfrm>
          <a:prstGeom prst="rect">
            <a:avLst/>
          </a:prstGeom>
          <a:solidFill>
            <a:srgbClr val="ED8D99"/>
          </a:solidFill>
          <a:ln w="571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160 140 x 7 = 1 120 980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8743" y="4105123"/>
            <a:ext cx="57419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x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439018" y="5444374"/>
            <a:ext cx="329184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215165" y="5596774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n>
                  <a:solidFill>
                    <a:sysClr val="windowText" lastClr="000000"/>
                  </a:solidFill>
                </a:ln>
                <a:solidFill>
                  <a:srgbClr val="ED8D99"/>
                </a:solidFill>
              </a:rPr>
              <a:t>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771952" y="5613217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n>
                  <a:solidFill>
                    <a:sysClr val="windowText" lastClr="000000"/>
                  </a:solidFill>
                </a:ln>
                <a:solidFill>
                  <a:srgbClr val="ED8D99"/>
                </a:solidFill>
              </a:rPr>
              <a:t>8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320174" y="5627037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n>
                  <a:solidFill>
                    <a:sysClr val="windowText" lastClr="000000"/>
                  </a:solidFill>
                </a:ln>
                <a:solidFill>
                  <a:srgbClr val="ED8D99"/>
                </a:solidFill>
              </a:rPr>
              <a:t>9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716847" y="5610594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n>
                  <a:solidFill>
                    <a:sysClr val="windowText" lastClr="000000"/>
                  </a:solidFill>
                </a:ln>
                <a:solidFill>
                  <a:srgbClr val="ED8D99"/>
                </a:solidFill>
              </a:rPr>
              <a:t>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81829" y="5622409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n>
                  <a:solidFill>
                    <a:sysClr val="windowText" lastClr="000000"/>
                  </a:solidFill>
                </a:ln>
                <a:solidFill>
                  <a:srgbClr val="ED8D99"/>
                </a:solidFill>
              </a:rPr>
              <a:t>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41107" y="5610594"/>
            <a:ext cx="12346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n>
                  <a:solidFill>
                    <a:sysClr val="windowText" lastClr="000000"/>
                  </a:solidFill>
                </a:ln>
                <a:solidFill>
                  <a:srgbClr val="ED8D99"/>
                </a:solidFill>
              </a:rPr>
              <a:t>1 1</a:t>
            </a:r>
          </a:p>
        </p:txBody>
      </p:sp>
    </p:spTree>
    <p:extLst>
      <p:ext uri="{BB962C8B-B14F-4D97-AF65-F5344CB8AC3E}">
        <p14:creationId xmlns:p14="http://schemas.microsoft.com/office/powerpoint/2010/main" val="112588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7" grpId="0" animBg="1"/>
      <p:bldP spid="13" grpId="0"/>
      <p:bldP spid="10" grpId="0" animBg="1"/>
      <p:bldP spid="19" grpId="0" animBg="1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0"/>
            <a:ext cx="18288001" cy="10287000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3"/>
          <p:cNvGrpSpPr/>
          <p:nvPr/>
        </p:nvGrpSpPr>
        <p:grpSpPr>
          <a:xfrm>
            <a:off x="797114" y="376716"/>
            <a:ext cx="16881287" cy="9016994"/>
            <a:chOff x="-1195753" y="253994"/>
            <a:chExt cx="18874154" cy="10299706"/>
          </a:xfrm>
        </p:grpSpPr>
        <p:sp>
          <p:nvSpPr>
            <p:cNvPr id="15" name="Freeform 3"/>
            <p:cNvSpPr/>
            <p:nvPr/>
          </p:nvSpPr>
          <p:spPr>
            <a:xfrm>
              <a:off x="-1195753" y="253994"/>
              <a:ext cx="18874154" cy="10299706"/>
            </a:xfrm>
            <a:custGeom>
              <a:avLst/>
              <a:gdLst/>
              <a:ahLst/>
              <a:cxnLst/>
              <a:rect l="l" t="t" r="r" b="b"/>
              <a:pathLst>
                <a:path w="19620695" h="12677072">
                  <a:moveTo>
                    <a:pt x="0" y="0"/>
                  </a:moveTo>
                  <a:lnTo>
                    <a:pt x="19620696" y="0"/>
                  </a:lnTo>
                  <a:lnTo>
                    <a:pt x="19620696" y="12677072"/>
                  </a:lnTo>
                  <a:lnTo>
                    <a:pt x="0" y="12677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0" name="Freeform 4"/>
            <p:cNvSpPr/>
            <p:nvPr/>
          </p:nvSpPr>
          <p:spPr>
            <a:xfrm>
              <a:off x="-923431" y="253994"/>
              <a:ext cx="18220831" cy="10299706"/>
            </a:xfrm>
            <a:custGeom>
              <a:avLst/>
              <a:gdLst/>
              <a:ahLst/>
              <a:cxnLst/>
              <a:rect l="l" t="t" r="r" b="b"/>
              <a:pathLst>
                <a:path w="19620695" h="12677072">
                  <a:moveTo>
                    <a:pt x="0" y="0"/>
                  </a:moveTo>
                  <a:lnTo>
                    <a:pt x="19620696" y="0"/>
                  </a:lnTo>
                  <a:lnTo>
                    <a:pt x="19620696" y="12677072"/>
                  </a:lnTo>
                  <a:lnTo>
                    <a:pt x="0" y="12677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11" name="Freeform 11"/>
          <p:cNvSpPr/>
          <p:nvPr/>
        </p:nvSpPr>
        <p:spPr>
          <a:xfrm>
            <a:off x="16084271" y="305148"/>
            <a:ext cx="2032979" cy="2123216"/>
          </a:xfrm>
          <a:custGeom>
            <a:avLst/>
            <a:gdLst/>
            <a:ahLst/>
            <a:cxnLst/>
            <a:rect l="l" t="t" r="r" b="b"/>
            <a:pathLst>
              <a:path w="2032979" h="2123216">
                <a:moveTo>
                  <a:pt x="0" y="0"/>
                </a:moveTo>
                <a:lnTo>
                  <a:pt x="2032979" y="0"/>
                </a:lnTo>
                <a:lnTo>
                  <a:pt x="2032979" y="2123216"/>
                </a:lnTo>
                <a:lnTo>
                  <a:pt x="0" y="21232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857017" y="8420100"/>
            <a:ext cx="2032979" cy="2123216"/>
          </a:xfrm>
          <a:custGeom>
            <a:avLst/>
            <a:gdLst/>
            <a:ahLst/>
            <a:cxnLst/>
            <a:rect l="l" t="t" r="r" b="b"/>
            <a:pathLst>
              <a:path w="2032979" h="2123216">
                <a:moveTo>
                  <a:pt x="0" y="0"/>
                </a:moveTo>
                <a:lnTo>
                  <a:pt x="2032980" y="0"/>
                </a:lnTo>
                <a:lnTo>
                  <a:pt x="2032980" y="2123216"/>
                </a:lnTo>
                <a:lnTo>
                  <a:pt x="0" y="21232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Rectangle 17"/>
          <p:cNvSpPr/>
          <p:nvPr/>
        </p:nvSpPr>
        <p:spPr>
          <a:xfrm>
            <a:off x="1676399" y="4063286"/>
            <a:ext cx="1158240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+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Bước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1: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Cần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đặt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tính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dọc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trước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khi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thực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hiện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phép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tính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+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Bước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2: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Tính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(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Thực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hiện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nhân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từ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phải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sang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trái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)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95" b="94228" l="0" r="89952">
                        <a14:foregroundMark x1="79262" y1="47782" x2="72314" y2="44148"/>
                        <a14:foregroundMark x1="66275" y1="44468" x2="68733" y2="46285"/>
                        <a14:foregroundMark x1="60289" y1="48370" x2="58739" y2="51416"/>
                        <a14:foregroundMark x1="62694" y1="46553" x2="56921" y2="50775"/>
                        <a14:foregroundMark x1="60556" y1="83966" x2="79850" y2="83378"/>
                        <a14:foregroundMark x1="78942" y1="86371" x2="63282" y2="86692"/>
                        <a14:foregroundMark x1="80759" y1="85195" x2="80759" y2="85195"/>
                        <a14:foregroundMark x1="81668" y1="50187" x2="83485" y2="54409"/>
                        <a14:foregroundMark x1="59968" y1="87012" x2="62694" y2="86371"/>
                        <a14:foregroundMark x1="58151" y1="84554" x2="58471" y2="85195"/>
                        <a14:foregroundMark x1="56066" y1="86371" x2="56066" y2="86371"/>
                        <a14:foregroundMark x1="83485" y1="85783" x2="69321" y2="87600"/>
                        <a14:foregroundMark x1="29824" y1="25762" x2="27686" y2="85195"/>
                        <a14:foregroundMark x1="36451" y1="43880" x2="41849" y2="51684"/>
                        <a14:foregroundMark x1="43987" y1="53821" x2="43666" y2="56815"/>
                        <a14:foregroundMark x1="31908" y1="47194" x2="35222" y2="48103"/>
                        <a14:foregroundMark x1="37627" y1="42651" x2="37627" y2="42651"/>
                        <a14:foregroundMark x1="21325" y1="46553" x2="19241" y2="54730"/>
                        <a14:foregroundMark x1="20470" y1="85462" x2="44254" y2="85783"/>
                        <a14:foregroundMark x1="44254" y1="85783" x2="44254" y2="84874"/>
                        <a14:foregroundMark x1="35222" y1="88509" x2="20738" y2="86371"/>
                        <a14:foregroundMark x1="39444" y1="87012" x2="41582" y2="87280"/>
                        <a14:foregroundMark x1="46392" y1="85783" x2="46392" y2="85783"/>
                        <a14:foregroundMark x1="19562" y1="86104" x2="19562" y2="86104"/>
                        <a14:foregroundMark x1="71726" y1="44468" x2="67825" y2="44735"/>
                        <a14:foregroundMark x1="67183" y1="44735" x2="67183" y2="44735"/>
                        <a14:foregroundMark x1="71726" y1="44148" x2="62694" y2="43880"/>
                        <a14:foregroundMark x1="62373" y1="42972" x2="65099" y2="42330"/>
                        <a14:foregroundMark x1="72047" y1="43239" x2="72047" y2="43239"/>
                        <a14:foregroundMark x1="21967" y1="26937" x2="31587" y2="18813"/>
                        <a14:foregroundMark x1="35810" y1="16088" x2="35810" y2="160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0" y="3474495"/>
            <a:ext cx="7259150" cy="7259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7376" y="738725"/>
            <a:ext cx="17100762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1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"/>
          <p:cNvSpPr/>
          <p:nvPr/>
        </p:nvSpPr>
        <p:spPr>
          <a:xfrm>
            <a:off x="1" y="0"/>
            <a:ext cx="18287999" cy="10356935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768734" y="2761000"/>
            <a:ext cx="13353212" cy="7184429"/>
          </a:xfrm>
          <a:custGeom>
            <a:avLst/>
            <a:gdLst/>
            <a:ahLst/>
            <a:cxnLst/>
            <a:rect l="l" t="t" r="r" b="b"/>
            <a:pathLst>
              <a:path w="13864688" h="7184429">
                <a:moveTo>
                  <a:pt x="0" y="0"/>
                </a:moveTo>
                <a:lnTo>
                  <a:pt x="13864688" y="0"/>
                </a:lnTo>
                <a:lnTo>
                  <a:pt x="13864688" y="7184429"/>
                </a:lnTo>
                <a:lnTo>
                  <a:pt x="0" y="71844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025782" y="2550140"/>
            <a:ext cx="12791364" cy="7184429"/>
          </a:xfrm>
          <a:custGeom>
            <a:avLst/>
            <a:gdLst/>
            <a:ahLst/>
            <a:cxnLst/>
            <a:rect l="l" t="t" r="r" b="b"/>
            <a:pathLst>
              <a:path w="13864688" h="7184429">
                <a:moveTo>
                  <a:pt x="0" y="0"/>
                </a:moveTo>
                <a:lnTo>
                  <a:pt x="13864688" y="0"/>
                </a:lnTo>
                <a:lnTo>
                  <a:pt x="13864688" y="7184429"/>
                </a:lnTo>
                <a:lnTo>
                  <a:pt x="0" y="71844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lum bright="70000" contrast="-70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935676" y="4107380"/>
            <a:ext cx="9695027" cy="76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8"/>
              </a:lnSpc>
            </a:pPr>
            <a:r>
              <a:rPr lang="en-US" sz="8800" dirty="0">
                <a:solidFill>
                  <a:srgbClr val="CB5646"/>
                </a:solidFill>
                <a:latin typeface="Mommi"/>
              </a:rPr>
              <a:t>234 890 x 4</a:t>
            </a:r>
          </a:p>
        </p:txBody>
      </p:sp>
      <p:sp>
        <p:nvSpPr>
          <p:cNvPr id="10" name="Freeform 10"/>
          <p:cNvSpPr/>
          <p:nvPr/>
        </p:nvSpPr>
        <p:spPr>
          <a:xfrm rot="-1034433">
            <a:off x="4587245" y="5086024"/>
            <a:ext cx="2141935" cy="1111129"/>
          </a:xfrm>
          <a:custGeom>
            <a:avLst/>
            <a:gdLst/>
            <a:ahLst/>
            <a:cxnLst/>
            <a:rect l="l" t="t" r="r" b="b"/>
            <a:pathLst>
              <a:path w="2141935" h="1111129">
                <a:moveTo>
                  <a:pt x="0" y="0"/>
                </a:moveTo>
                <a:lnTo>
                  <a:pt x="2141934" y="0"/>
                </a:lnTo>
                <a:lnTo>
                  <a:pt x="2141934" y="1111129"/>
                </a:lnTo>
                <a:lnTo>
                  <a:pt x="0" y="11111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699255" y="8271096"/>
            <a:ext cx="1972868" cy="1077679"/>
          </a:xfrm>
          <a:custGeom>
            <a:avLst/>
            <a:gdLst/>
            <a:ahLst/>
            <a:cxnLst/>
            <a:rect l="l" t="t" r="r" b="b"/>
            <a:pathLst>
              <a:path w="1972868" h="1077679">
                <a:moveTo>
                  <a:pt x="0" y="0"/>
                </a:moveTo>
                <a:lnTo>
                  <a:pt x="1972868" y="0"/>
                </a:lnTo>
                <a:lnTo>
                  <a:pt x="1972868" y="1077679"/>
                </a:lnTo>
                <a:lnTo>
                  <a:pt x="0" y="1077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7"/>
          <p:cNvSpPr txBox="1"/>
          <p:nvPr/>
        </p:nvSpPr>
        <p:spPr>
          <a:xfrm>
            <a:off x="9335975" y="5145901"/>
            <a:ext cx="4894427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8800" dirty="0">
                <a:solidFill>
                  <a:srgbClr val="CB5646"/>
                </a:solidFill>
                <a:latin typeface="Mommi"/>
              </a:rPr>
              <a:t>234 890</a:t>
            </a:r>
          </a:p>
          <a:p>
            <a:pPr algn="r"/>
            <a:r>
              <a:rPr lang="en-US" sz="8800" dirty="0">
                <a:solidFill>
                  <a:srgbClr val="CB5646"/>
                </a:solidFill>
                <a:latin typeface="Mommi"/>
              </a:rPr>
              <a:t>4</a:t>
            </a:r>
            <a:endParaRPr lang="en-US" sz="8800" dirty="0">
              <a:solidFill>
                <a:srgbClr val="CB5646"/>
              </a:solidFill>
              <a:latin typeface="Mommi"/>
            </a:endParaRPr>
          </a:p>
        </p:txBody>
      </p:sp>
      <p:sp>
        <p:nvSpPr>
          <p:cNvPr id="15" name="TextBox 7"/>
          <p:cNvSpPr txBox="1"/>
          <p:nvPr/>
        </p:nvSpPr>
        <p:spPr>
          <a:xfrm>
            <a:off x="8277440" y="6500118"/>
            <a:ext cx="1494714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38"/>
              </a:lnSpc>
            </a:pPr>
            <a:r>
              <a:rPr lang="en-US" sz="8800" dirty="0">
                <a:solidFill>
                  <a:srgbClr val="CB5646"/>
                </a:solidFill>
                <a:latin typeface="Mommi"/>
              </a:rPr>
              <a:t>x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8277440" y="7854335"/>
            <a:ext cx="6325150" cy="0"/>
          </a:xfrm>
          <a:prstGeom prst="line">
            <a:avLst/>
          </a:prstGeom>
          <a:ln w="76200">
            <a:solidFill>
              <a:srgbClr val="ED8D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7"/>
          <p:cNvSpPr txBox="1"/>
          <p:nvPr/>
        </p:nvSpPr>
        <p:spPr>
          <a:xfrm>
            <a:off x="7239000" y="8809936"/>
            <a:ext cx="9695027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8"/>
              </a:lnSpc>
            </a:pPr>
            <a:r>
              <a:rPr lang="en-US" sz="8800" dirty="0">
                <a:solidFill>
                  <a:srgbClr val="CB5646"/>
                </a:solidFill>
                <a:latin typeface="Mommi"/>
              </a:rPr>
              <a:t>9</a:t>
            </a:r>
            <a:r>
              <a:rPr lang="en-US" sz="8800" dirty="0" smtClean="0">
                <a:solidFill>
                  <a:srgbClr val="CB5646"/>
                </a:solidFill>
                <a:latin typeface="Mommi"/>
              </a:rPr>
              <a:t>39 </a:t>
            </a:r>
            <a:r>
              <a:rPr lang="en-US" sz="8800" dirty="0" smtClean="0">
                <a:solidFill>
                  <a:srgbClr val="CB5646"/>
                </a:solidFill>
                <a:latin typeface="Mommi"/>
              </a:rPr>
              <a:t>5</a:t>
            </a:r>
            <a:r>
              <a:rPr lang="en-US" sz="8800" dirty="0">
                <a:solidFill>
                  <a:srgbClr val="CB5646"/>
                </a:solidFill>
                <a:latin typeface="Mommi"/>
              </a:rPr>
              <a:t>6</a:t>
            </a:r>
            <a:r>
              <a:rPr lang="en-US" sz="8800" dirty="0" smtClean="0">
                <a:solidFill>
                  <a:srgbClr val="CB5646"/>
                </a:solidFill>
                <a:latin typeface="Mommi"/>
              </a:rPr>
              <a:t>0</a:t>
            </a:r>
            <a:endParaRPr lang="en-US" sz="8800" dirty="0">
              <a:solidFill>
                <a:srgbClr val="CB5646"/>
              </a:solidFill>
              <a:latin typeface="Mommi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51" b="100000" l="0" r="100000">
                        <a14:foregroundMark x1="38950" y1="44293" x2="68222" y2="38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78" y="3272853"/>
            <a:ext cx="4811728" cy="67848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8955" y="83239"/>
            <a:ext cx="4580887" cy="33509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5" grpId="0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1899</TotalTime>
  <Words>347</Words>
  <Application>Microsoft Office PowerPoint</Application>
  <PresentationFormat>Custom</PresentationFormat>
  <Paragraphs>74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Mommi</vt:lpstr>
      <vt:lpstr>Calibri</vt:lpstr>
      <vt:lpstr>Wingdings</vt:lpstr>
      <vt:lpstr>SVN-Newton</vt:lpstr>
      <vt:lpstr>Times New Roman</vt:lpstr>
      <vt:lpstr>#9Slide07 HoneyCream</vt:lpstr>
      <vt:lpstr>Arial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Pink Colorful Cute Group Project Presentation</dc:title>
  <dc:creator>ADMIN</dc:creator>
  <cp:lastModifiedBy>Techsi.vn</cp:lastModifiedBy>
  <cp:revision>31</cp:revision>
  <dcterms:created xsi:type="dcterms:W3CDTF">2006-08-16T00:00:00Z</dcterms:created>
  <dcterms:modified xsi:type="dcterms:W3CDTF">2024-01-15T02:38:33Z</dcterms:modified>
  <dc:identifier>DAFxO8oUxDo</dc:identifier>
</cp:coreProperties>
</file>