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51" r:id="rId3"/>
    <p:sldMasterId id="2147483763" r:id="rId4"/>
    <p:sldMasterId id="2147483767" r:id="rId5"/>
    <p:sldMasterId id="2147483780" r:id="rId6"/>
    <p:sldMasterId id="2147483801" r:id="rId7"/>
    <p:sldMasterId id="2147483814" r:id="rId8"/>
  </p:sldMasterIdLst>
  <p:notesMasterIdLst>
    <p:notesMasterId r:id="rId26"/>
  </p:notesMasterIdLst>
  <p:sldIdLst>
    <p:sldId id="272" r:id="rId9"/>
    <p:sldId id="383" r:id="rId10"/>
    <p:sldId id="256" r:id="rId11"/>
    <p:sldId id="2007577144" r:id="rId12"/>
    <p:sldId id="258" r:id="rId13"/>
    <p:sldId id="259" r:id="rId14"/>
    <p:sldId id="525" r:id="rId15"/>
    <p:sldId id="2007577153" r:id="rId16"/>
    <p:sldId id="404" r:id="rId17"/>
    <p:sldId id="329" r:id="rId18"/>
    <p:sldId id="392" r:id="rId19"/>
    <p:sldId id="503" r:id="rId20"/>
    <p:sldId id="526" r:id="rId21"/>
    <p:sldId id="2007577154" r:id="rId22"/>
    <p:sldId id="2007577155" r:id="rId23"/>
    <p:sldId id="335" r:id="rId24"/>
    <p:sldId id="3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1" autoAdjust="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ADA8-EF9A-411D-9065-C020B99A99F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FEE94-DBF3-40D6-9E6C-C2EBBEBC9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5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1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5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8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0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6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52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4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72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78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853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4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70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867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028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5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43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9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72822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051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405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97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48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5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53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34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451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67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79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46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428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63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97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22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98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1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8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1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5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7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5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8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2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8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61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23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71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42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4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03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237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64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1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48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04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02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59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637958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247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4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395875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41549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307793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534371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06394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3757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59235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122563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30217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0578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7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562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3461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6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1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2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36833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80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8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emf"/><Relationship Id="rId5" Type="http://schemas.openxmlformats.org/officeDocument/2006/relationships/image" Target="../media/image9.emf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3" Type="http://schemas.openxmlformats.org/officeDocument/2006/relationships/slide" Target="slide7.xml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1864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845423" y="27820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 1 – </a:t>
            </a:r>
            <a:r>
              <a:rPr kumimoji="0" lang="en-US" sz="4000" b="0" i="0" u="none" strike="noStrike" kern="0" cap="none" spc="0" normalizeH="0" baseline="0" noProof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06EDF-E073-40C6-800A-EC1F05421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361" y="3539635"/>
            <a:ext cx="955935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54" y="1114222"/>
            <a:ext cx="8020050" cy="5114925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45357" y="1496016"/>
            <a:ext cx="2314222" cy="1247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472092" y="308395"/>
            <a:ext cx="3536421" cy="9967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Ông đang dạy Hoa gấp máy bay 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183488" y="248512"/>
            <a:ext cx="3748617" cy="865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 sao các thành viên trong gia đình lại cần yêu thương chia sẻ lẫn nhau</a:t>
            </a:r>
            <a:r>
              <a:rPr lang="en-US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8416" y="-215215"/>
            <a:ext cx="11383822" cy="6557397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6100" y="2148446"/>
            <a:ext cx="8747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thế hệ trong gia đình phải quan tâm, chăm sóc lẫn nhau. </a:t>
            </a:r>
            <a:endParaRPr lang="en-US" sz="6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BA72D-4F07-4019-AB3E-A8BFD051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012" y="1561617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023;p13">
            <a:extLst>
              <a:ext uri="{FF2B5EF4-FFF2-40B4-BE49-F238E27FC236}">
                <a16:creationId xmlns:a16="http://schemas.microsoft.com/office/drawing/2014/main" id="{09A57C8A-5BBB-4906-BA19-FD1E2024F87B}"/>
              </a:ext>
            </a:extLst>
          </p:cNvPr>
          <p:cNvGrpSpPr/>
          <p:nvPr/>
        </p:nvGrpSpPr>
        <p:grpSpPr>
          <a:xfrm>
            <a:off x="284337" y="3230264"/>
            <a:ext cx="4484624" cy="2528919"/>
            <a:chOff x="5876916" y="975793"/>
            <a:chExt cx="4684259" cy="2641495"/>
          </a:xfrm>
        </p:grpSpPr>
        <p:grpSp>
          <p:nvGrpSpPr>
            <p:cNvPr id="8" name="Google Shape;1024;p13">
              <a:extLst>
                <a:ext uri="{FF2B5EF4-FFF2-40B4-BE49-F238E27FC236}">
                  <a16:creationId xmlns:a16="http://schemas.microsoft.com/office/drawing/2014/main" id="{9A83C79E-9B16-4ACD-BC27-86F4A467FF1E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5" name="Google Shape;1025;p13" descr="2">
                <a:extLst>
                  <a:ext uri="{FF2B5EF4-FFF2-40B4-BE49-F238E27FC236}">
                    <a16:creationId xmlns:a16="http://schemas.microsoft.com/office/drawing/2014/main" id="{20E5D456-79FC-4911-A1AD-602F7364E30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026;p13" descr="1">
                <a:extLst>
                  <a:ext uri="{FF2B5EF4-FFF2-40B4-BE49-F238E27FC236}">
                    <a16:creationId xmlns:a16="http://schemas.microsoft.com/office/drawing/2014/main" id="{487A0ED3-00C5-4BE0-AAFA-ED9D89E7F10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7;p13" descr="3">
                <a:extLst>
                  <a:ext uri="{FF2B5EF4-FFF2-40B4-BE49-F238E27FC236}">
                    <a16:creationId xmlns:a16="http://schemas.microsoft.com/office/drawing/2014/main" id="{ABB89C47-64E7-40BF-BFE0-EB4F613564F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028;p13">
              <a:extLst>
                <a:ext uri="{FF2B5EF4-FFF2-40B4-BE49-F238E27FC236}">
                  <a16:creationId xmlns:a16="http://schemas.microsoft.com/office/drawing/2014/main" id="{336FFB58-0CE0-4645-8CAC-52054F10FA07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B25B10-9EA1-4CE0-9AE1-5BD73CF91A23}"/>
              </a:ext>
            </a:extLst>
          </p:cNvPr>
          <p:cNvGrpSpPr/>
          <p:nvPr/>
        </p:nvGrpSpPr>
        <p:grpSpPr>
          <a:xfrm>
            <a:off x="3739588" y="770470"/>
            <a:ext cx="7487920" cy="1219789"/>
            <a:chOff x="299504" y="1828814"/>
            <a:chExt cx="10081625" cy="3799197"/>
          </a:xfrm>
        </p:grpSpPr>
        <p:pic>
          <p:nvPicPr>
            <p:cNvPr id="19" name="Google Shape;1159;p23">
              <a:extLst>
                <a:ext uri="{FF2B5EF4-FFF2-40B4-BE49-F238E27FC236}">
                  <a16:creationId xmlns:a16="http://schemas.microsoft.com/office/drawing/2014/main" id="{8F7B766D-47CF-455F-A13F-56F18D597E4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160;p23">
              <a:extLst>
                <a:ext uri="{FF2B5EF4-FFF2-40B4-BE49-F238E27FC236}">
                  <a16:creationId xmlns:a16="http://schemas.microsoft.com/office/drawing/2014/main" id="{B3961DB9-5C9A-4921-A60B-439EBB17666F}"/>
                </a:ext>
              </a:extLst>
            </p:cNvPr>
            <p:cNvSpPr/>
            <p:nvPr/>
          </p:nvSpPr>
          <p:spPr>
            <a:xfrm>
              <a:off x="586770" y="1828814"/>
              <a:ext cx="8737232" cy="2340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cho nhau nghe những việc em đã làm.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802D84-E463-49D1-AE8E-324585889FD9}"/>
              </a:ext>
            </a:extLst>
          </p:cNvPr>
          <p:cNvGrpSpPr/>
          <p:nvPr/>
        </p:nvGrpSpPr>
        <p:grpSpPr>
          <a:xfrm>
            <a:off x="3950397" y="2042474"/>
            <a:ext cx="7487920" cy="2270215"/>
            <a:chOff x="299504" y="1828814"/>
            <a:chExt cx="10081625" cy="4888793"/>
          </a:xfrm>
        </p:grpSpPr>
        <p:pic>
          <p:nvPicPr>
            <p:cNvPr id="22" name="Google Shape;1159;p23">
              <a:extLst>
                <a:ext uri="{FF2B5EF4-FFF2-40B4-BE49-F238E27FC236}">
                  <a16:creationId xmlns:a16="http://schemas.microsoft.com/office/drawing/2014/main" id="{57C05F5D-2874-4906-9870-E153AD86005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160;p23">
              <a:extLst>
                <a:ext uri="{FF2B5EF4-FFF2-40B4-BE49-F238E27FC236}">
                  <a16:creationId xmlns:a16="http://schemas.microsoft.com/office/drawing/2014/main" id="{F14D5C99-84E8-45FC-96D7-6206AA0BC165}"/>
                </a:ext>
              </a:extLst>
            </p:cNvPr>
            <p:cNvSpPr/>
            <p:nvPr/>
          </p:nvSpPr>
          <p:spPr>
            <a:xfrm>
              <a:off x="586770" y="1828814"/>
              <a:ext cx="8737232" cy="488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những việc em thích làm nhất và giải thích vì sao lại thích làm những việc đó.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CB2D48-2529-4F62-BAD6-AD7E7EA860D1}"/>
              </a:ext>
            </a:extLst>
          </p:cNvPr>
          <p:cNvGrpSpPr/>
          <p:nvPr/>
        </p:nvGrpSpPr>
        <p:grpSpPr>
          <a:xfrm>
            <a:off x="4427608" y="4010590"/>
            <a:ext cx="7487920" cy="1688716"/>
            <a:chOff x="299504" y="1991446"/>
            <a:chExt cx="10081625" cy="3636565"/>
          </a:xfrm>
        </p:grpSpPr>
        <p:pic>
          <p:nvPicPr>
            <p:cNvPr id="25" name="Google Shape;1159;p23">
              <a:extLst>
                <a:ext uri="{FF2B5EF4-FFF2-40B4-BE49-F238E27FC236}">
                  <a16:creationId xmlns:a16="http://schemas.microsoft.com/office/drawing/2014/main" id="{6F765823-AFA5-4853-A911-71730C83F89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60;p23">
              <a:extLst>
                <a:ext uri="{FF2B5EF4-FFF2-40B4-BE49-F238E27FC236}">
                  <a16:creationId xmlns:a16="http://schemas.microsoft.com/office/drawing/2014/main" id="{62CF8943-E296-431F-9D3D-6135CC2BE9AD}"/>
                </a:ext>
              </a:extLst>
            </p:cNvPr>
            <p:cNvSpPr/>
            <p:nvPr/>
          </p:nvSpPr>
          <p:spPr>
            <a:xfrm>
              <a:off x="655747" y="2213009"/>
              <a:ext cx="8737232" cy="2319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 với bạn lí do vì sao em yêu quý ông bà, bố mẹ, anh chị em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05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Diagram, text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7" r="-1" b="-1"/>
          <a:stretch>
            <a:fillRect/>
          </a:stretch>
        </p:blipFill>
        <p:spPr>
          <a:xfrm>
            <a:off x="838199" y="927064"/>
            <a:ext cx="10515602" cy="5387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694416" y="533012"/>
            <a:ext cx="460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222E6-1588-4B5D-ADBA-93600FB9DE47}"/>
              </a:ext>
            </a:extLst>
          </p:cNvPr>
          <p:cNvSpPr txBox="1"/>
          <p:nvPr/>
        </p:nvSpPr>
        <p:spPr>
          <a:xfrm>
            <a:off x="3200411" y="463131"/>
            <a:ext cx="887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C4DFB-2B74-4CD6-940C-5B813E5C76CE}"/>
              </a:ext>
            </a:extLst>
          </p:cNvPr>
          <p:cNvSpPr txBox="1"/>
          <p:nvPr/>
        </p:nvSpPr>
        <p:spPr>
          <a:xfrm>
            <a:off x="2795737" y="4824214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CB90D-F3E7-498E-B1A7-400B2D937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1" y="1479788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75B29-8A9A-4D4E-B2FB-2E3C6E119233}"/>
              </a:ext>
            </a:extLst>
          </p:cNvPr>
          <p:cNvSpPr txBox="1"/>
          <p:nvPr/>
        </p:nvSpPr>
        <p:spPr>
          <a:xfrm>
            <a:off x="974469" y="525111"/>
            <a:ext cx="9796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F6153-93A6-4DDC-908D-DC78F7114657}"/>
              </a:ext>
            </a:extLst>
          </p:cNvPr>
          <p:cNvSpPr txBox="1"/>
          <p:nvPr/>
        </p:nvSpPr>
        <p:spPr>
          <a:xfrm>
            <a:off x="3251502" y="5289940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4026B-9B2A-41F5-8244-342D786F0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48" y="1633107"/>
            <a:ext cx="5507279" cy="3656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8CF7F-809C-42D3-A174-929FA69429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22" y="-69606"/>
            <a:ext cx="1351085" cy="13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337F7-FE3C-42B5-B317-AB3EAD8A0D34}"/>
              </a:ext>
            </a:extLst>
          </p:cNvPr>
          <p:cNvSpPr txBox="1"/>
          <p:nvPr/>
        </p:nvSpPr>
        <p:spPr>
          <a:xfrm>
            <a:off x="1400175" y="564857"/>
            <a:ext cx="8878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AFD48-4462-463E-8AE3-4902687CBABB}"/>
              </a:ext>
            </a:extLst>
          </p:cNvPr>
          <p:cNvSpPr txBox="1"/>
          <p:nvPr/>
        </p:nvSpPr>
        <p:spPr>
          <a:xfrm>
            <a:off x="3200645" y="3646883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chồng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87059C-8D52-4791-86EA-E3B32FFE5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898" y="1985206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146119"/>
            <a:ext cx="8020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178" y="21855"/>
            <a:ext cx="11650133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EF370235-77A3-48EF-8F93-1EB261F4485F}"/>
              </a:ext>
            </a:extLst>
          </p:cNvPr>
          <p:cNvGrpSpPr/>
          <p:nvPr/>
        </p:nvGrpSpPr>
        <p:grpSpPr>
          <a:xfrm>
            <a:off x="7707376" y="3997829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023796A0-669C-4C05-B193-73543FC0B10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4" name="Google Shape;1025;p13" descr="2">
                <a:extLst>
                  <a:ext uri="{FF2B5EF4-FFF2-40B4-BE49-F238E27FC236}">
                    <a16:creationId xmlns:a16="http://schemas.microsoft.com/office/drawing/2014/main" id="{E0848669-34BF-408D-8E26-6EF8B15A004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6;p13" descr="1">
                <a:extLst>
                  <a:ext uri="{FF2B5EF4-FFF2-40B4-BE49-F238E27FC236}">
                    <a16:creationId xmlns:a16="http://schemas.microsoft.com/office/drawing/2014/main" id="{F66BA09C-84F0-4A7A-8734-4A68FF8A92E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027;p13" descr="3">
                <a:extLst>
                  <a:ext uri="{FF2B5EF4-FFF2-40B4-BE49-F238E27FC236}">
                    <a16:creationId xmlns:a16="http://schemas.microsoft.com/office/drawing/2014/main" id="{44E9B00C-7DB9-4858-9C78-3ECAC40ACCB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028;p13">
              <a:extLst>
                <a:ext uri="{FF2B5EF4-FFF2-40B4-BE49-F238E27FC236}">
                  <a16:creationId xmlns:a16="http://schemas.microsoft.com/office/drawing/2014/main" id="{C4E4B002-692B-413E-878E-C2C2A9C8D69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679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207</Words>
  <Application>Microsoft Office PowerPoint</Application>
  <PresentationFormat>Widescreen</PresentationFormat>
  <Paragraphs>33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Georgia</vt:lpstr>
      <vt:lpstr>ITC Avant Garde Std Bk</vt:lpstr>
      <vt:lpstr>Times New Roman</vt:lpstr>
      <vt:lpstr>Utm AVO</vt:lpstr>
      <vt:lpstr>仓耳今楷05-6763 W05</vt:lpstr>
      <vt:lpstr>仓耳玄三M W05</vt:lpstr>
      <vt:lpstr>字魂59号-创粗黑</vt:lpstr>
      <vt:lpstr>Office 主题</vt:lpstr>
      <vt:lpstr>3_Office Theme</vt:lpstr>
      <vt:lpstr>2_Office 主题</vt:lpstr>
      <vt:lpstr>1_Office Theme</vt:lpstr>
      <vt:lpstr>Office 主题​​</vt:lpstr>
      <vt:lpstr>2_Office Theme</vt:lpstr>
      <vt:lpstr>1_Simple Light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15</cp:revision>
  <dcterms:created xsi:type="dcterms:W3CDTF">2021-08-26T14:20:28Z</dcterms:created>
  <dcterms:modified xsi:type="dcterms:W3CDTF">2024-09-18T04:07:35Z</dcterms:modified>
</cp:coreProperties>
</file>