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10" r:id="rId2"/>
    <p:sldMasterId id="2147483764" r:id="rId3"/>
    <p:sldMasterId id="2147483776" r:id="rId4"/>
    <p:sldMasterId id="2147483790" r:id="rId5"/>
  </p:sldMasterIdLst>
  <p:notesMasterIdLst>
    <p:notesMasterId r:id="rId29"/>
  </p:notesMasterIdLst>
  <p:sldIdLst>
    <p:sldId id="470" r:id="rId6"/>
    <p:sldId id="507" r:id="rId7"/>
    <p:sldId id="505" r:id="rId8"/>
    <p:sldId id="518" r:id="rId9"/>
    <p:sldId id="499" r:id="rId10"/>
    <p:sldId id="2007577145" r:id="rId11"/>
    <p:sldId id="2007577144" r:id="rId12"/>
    <p:sldId id="2007577148" r:id="rId13"/>
    <p:sldId id="2007577149" r:id="rId14"/>
    <p:sldId id="2007577151" r:id="rId15"/>
    <p:sldId id="2007577163" r:id="rId16"/>
    <p:sldId id="2007577164" r:id="rId17"/>
    <p:sldId id="519" r:id="rId18"/>
    <p:sldId id="2007577146" r:id="rId19"/>
    <p:sldId id="2007577147" r:id="rId20"/>
    <p:sldId id="2007577138" r:id="rId21"/>
    <p:sldId id="256" r:id="rId22"/>
    <p:sldId id="2007577137" r:id="rId23"/>
    <p:sldId id="2007577140" r:id="rId24"/>
    <p:sldId id="2007577141" r:id="rId25"/>
    <p:sldId id="2007577142" r:id="rId26"/>
    <p:sldId id="2007577143" r:id="rId27"/>
    <p:sldId id="30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6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19F49-5B08-4661-B2E4-B36ED18DEDFF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D3AC9-3560-40E7-BA92-C9728860DDC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564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986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1D3AC9-3560-40E7-BA92-C9728860DD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92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241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5844CF-3B3A-468E-91D0-3F9EC69AB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623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1D3AC9-3560-40E7-BA92-C9728860DDC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92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95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317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361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123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332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033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851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244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932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713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655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266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8735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555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907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15814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128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9828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5515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09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49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707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849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524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06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95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77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410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722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279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0001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4872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721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9351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555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465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2115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3606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999015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9308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092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2957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681621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2900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197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2929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782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1616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3439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1576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6785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1306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7393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1459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56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854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61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75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6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6.wdp"/><Relationship Id="rId7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10" Type="http://schemas.openxmlformats.org/officeDocument/2006/relationships/image" Target="../media/image26.jpg"/><Relationship Id="rId4" Type="http://schemas.openxmlformats.org/officeDocument/2006/relationships/image" Target="../media/image20.png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39.gif"/><Relationship Id="rId18" Type="http://schemas.openxmlformats.org/officeDocument/2006/relationships/slide" Target="slide23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6.png"/><Relationship Id="rId12" Type="http://schemas.openxmlformats.org/officeDocument/2006/relationships/slide" Target="slide21.xml"/><Relationship Id="rId17" Type="http://schemas.openxmlformats.org/officeDocument/2006/relationships/image" Target="../media/image42.png"/><Relationship Id="rId2" Type="http://schemas.openxmlformats.org/officeDocument/2006/relationships/audio" Target="../media/media1.m4a"/><Relationship Id="rId16" Type="http://schemas.openxmlformats.org/officeDocument/2006/relationships/image" Target="../media/image41.png"/><Relationship Id="rId1" Type="http://schemas.microsoft.com/office/2007/relationships/media" Target="../media/media1.m4a"/><Relationship Id="rId6" Type="http://schemas.openxmlformats.org/officeDocument/2006/relationships/slide" Target="slide20.xml"/><Relationship Id="rId11" Type="http://schemas.openxmlformats.org/officeDocument/2006/relationships/image" Target="../media/image38.gif"/><Relationship Id="rId5" Type="http://schemas.openxmlformats.org/officeDocument/2006/relationships/image" Target="../media/image35.jpg"/><Relationship Id="rId15" Type="http://schemas.openxmlformats.org/officeDocument/2006/relationships/image" Target="../media/image40.gif"/><Relationship Id="rId10" Type="http://schemas.openxmlformats.org/officeDocument/2006/relationships/slide" Target="slide19.xml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7.gif"/><Relationship Id="rId1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slide" Target="slide17.xml"/><Relationship Id="rId9" Type="http://schemas.openxmlformats.org/officeDocument/2006/relationships/image" Target="../media/image4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3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slide" Target="slide18.xml"/><Relationship Id="rId5" Type="http://schemas.openxmlformats.org/officeDocument/2006/relationships/image" Target="../media/image42.png"/><Relationship Id="rId4" Type="http://schemas.openxmlformats.org/officeDocument/2006/relationships/slide" Target="slide17.xml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slide" Target="slide17.xml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slide" Target="slide17.xml"/><Relationship Id="rId9" Type="http://schemas.openxmlformats.org/officeDocument/2006/relationships/image" Target="../media/image39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slide" Target="slide17.xml"/><Relationship Id="rId9" Type="http://schemas.openxmlformats.org/officeDocument/2006/relationships/image" Target="../media/image3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gif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EC663B-58A3-4B3E-8185-9EA2B410F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793" y="2008069"/>
            <a:ext cx="6724471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663880-41C2-44A1-9180-4A34AF7366D4}"/>
              </a:ext>
            </a:extLst>
          </p:cNvPr>
          <p:cNvSpPr/>
          <p:nvPr/>
        </p:nvSpPr>
        <p:spPr>
          <a:xfrm>
            <a:off x="1981200" y="228601"/>
            <a:ext cx="808266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hệ</a:t>
            </a:r>
            <a:endParaRPr 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(Gia </a:t>
            </a:r>
            <a:r>
              <a:rPr lang="en-US" sz="28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hay tam </a:t>
            </a:r>
            <a:r>
              <a:rPr lang="en-US" sz="28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EDD7DE-10C5-44DB-8B07-1749A6C0DA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315" l="0" r="98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579"/>
          <a:stretch/>
        </p:blipFill>
        <p:spPr>
          <a:xfrm>
            <a:off x="1828801" y="1447800"/>
            <a:ext cx="2895600" cy="4267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D9A629-818B-456B-A98D-F3661B0A0E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4" b="100000" l="0" r="99057">
                        <a14:foregroundMark x1="30503" y1="48113" x2="30503" y2="48113"/>
                        <a14:foregroundMark x1="66352" y1="63522" x2="66352" y2="63522"/>
                        <a14:foregroundMark x1="31761" y1="50314" x2="31761" y2="50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447801"/>
            <a:ext cx="3276600" cy="4267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4D80C0-A7F9-47A6-B809-F57E0FF463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0" b="99681" l="0" r="100000">
                        <a14:foregroundMark x1="54633" y1="63099" x2="54633" y2="63099"/>
                        <a14:foregroundMark x1="52556" y1="64537" x2="52556" y2="64537"/>
                        <a14:foregroundMark x1="41693" y1="63099" x2="41693" y2="63099"/>
                        <a14:foregroundMark x1="52716" y1="76677" x2="52716" y2="76677"/>
                        <a14:foregroundMark x1="58307" y1="73323" x2="58307" y2="73323"/>
                        <a14:foregroundMark x1="83067" y1="78275" x2="83067" y2="78275"/>
                        <a14:foregroundMark x1="76518" y1="76997" x2="76518" y2="76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9" t="4575" r="15611" b="4807"/>
          <a:stretch/>
        </p:blipFill>
        <p:spPr>
          <a:xfrm>
            <a:off x="8053484" y="3076546"/>
            <a:ext cx="2465050" cy="2638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4E7729-C5ED-440C-AE5D-7100A7BB2F3D}"/>
              </a:ext>
            </a:extLst>
          </p:cNvPr>
          <p:cNvSpPr txBox="1"/>
          <p:nvPr/>
        </p:nvSpPr>
        <p:spPr>
          <a:xfrm>
            <a:off x="2057400" y="586740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0737EC-F220-43FD-AD71-6115C9D16B8D}"/>
              </a:ext>
            </a:extLst>
          </p:cNvPr>
          <p:cNvSpPr txBox="1"/>
          <p:nvPr/>
        </p:nvSpPr>
        <p:spPr>
          <a:xfrm>
            <a:off x="5257800" y="58674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29B3DD-7D06-437F-B8B1-5CF6886FA536}"/>
              </a:ext>
            </a:extLst>
          </p:cNvPr>
          <p:cNvSpPr txBox="1"/>
          <p:nvPr/>
        </p:nvSpPr>
        <p:spPr>
          <a:xfrm>
            <a:off x="8104909" y="5867399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843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7728825-1E52-44C2-95AE-1BC3802A8B0E}"/>
              </a:ext>
            </a:extLst>
          </p:cNvPr>
          <p:cNvSpPr/>
          <p:nvPr/>
        </p:nvSpPr>
        <p:spPr>
          <a:xfrm>
            <a:off x="3581400" y="-39707"/>
            <a:ext cx="549220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F17475">
                        <a:satMod val="155000"/>
                      </a:srgbClr>
                    </a:gs>
                    <a:gs pos="100000">
                      <a:srgbClr val="F1747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</a:t>
            </a:r>
            <a:r>
              <a:rPr kumimoji="0" lang="en-US" sz="28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F17475">
                        <a:satMod val="155000"/>
                      </a:srgbClr>
                    </a:gs>
                    <a:gs pos="100000">
                      <a:srgbClr val="F1747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F17475">
                        <a:satMod val="155000"/>
                      </a:srgbClr>
                    </a:gs>
                    <a:gs pos="100000">
                      <a:srgbClr val="F1747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đình</a:t>
            </a:r>
            <a:r>
              <a:rPr kumimoji="0" lang="en-US" sz="28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F17475">
                        <a:satMod val="155000"/>
                      </a:srgbClr>
                    </a:gs>
                    <a:gs pos="100000">
                      <a:srgbClr val="F1747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F17475">
                        <a:satMod val="155000"/>
                      </a:srgbClr>
                    </a:gs>
                    <a:gs pos="100000">
                      <a:srgbClr val="F1747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F17475">
                        <a:satMod val="155000"/>
                      </a:srgbClr>
                    </a:gs>
                    <a:gs pos="100000">
                      <a:srgbClr val="F1747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F17475">
                        <a:satMod val="155000"/>
                      </a:srgbClr>
                    </a:gs>
                    <a:gs pos="100000">
                      <a:srgbClr val="F1747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28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F17475">
                        <a:satMod val="155000"/>
                      </a:srgbClr>
                    </a:gs>
                    <a:gs pos="100000">
                      <a:srgbClr val="F1747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F17475">
                        <a:satMod val="155000"/>
                      </a:srgbClr>
                    </a:gs>
                    <a:gs pos="100000">
                      <a:srgbClr val="F1747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r>
              <a:rPr kumimoji="0" lang="en-US" sz="28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F17475">
                        <a:satMod val="155000"/>
                      </a:srgbClr>
                    </a:gs>
                    <a:gs pos="100000">
                      <a:srgbClr val="F1747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F17475">
                        <a:satMod val="155000"/>
                      </a:srgbClr>
                    </a:gs>
                    <a:gs pos="100000">
                      <a:srgbClr val="F1747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bốn</a:t>
            </a:r>
            <a:r>
              <a:rPr kumimoji="0" lang="en-US" sz="28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F17475">
                        <a:satMod val="155000"/>
                      </a:srgbClr>
                    </a:gs>
                    <a:gs pos="100000">
                      <a:srgbClr val="F1747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F17475">
                        <a:satMod val="155000"/>
                      </a:srgbClr>
                    </a:gs>
                    <a:gs pos="100000">
                      <a:srgbClr val="F1747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8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F17475">
                        <a:satMod val="155000"/>
                      </a:srgbClr>
                    </a:gs>
                    <a:gs pos="100000">
                      <a:srgbClr val="F1747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F17475">
                        <a:satMod val="155000"/>
                      </a:srgbClr>
                    </a:gs>
                    <a:gs pos="100000">
                      <a:srgbClr val="F17475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hệ</a:t>
            </a:r>
            <a:endParaRPr kumimoji="0" lang="en-US" sz="28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F17475">
                      <a:satMod val="155000"/>
                    </a:srgbClr>
                  </a:gs>
                  <a:gs pos="100000">
                    <a:srgbClr val="F17475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50" normalizeH="0" baseline="0" noProof="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2800" b="1" i="0" u="none" strike="noStrike" kern="1200" cap="none" spc="50" normalizeH="0" baseline="0" noProof="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</a:t>
            </a:r>
            <a:r>
              <a:rPr kumimoji="0" lang="en-US" sz="2800" b="1" i="0" u="none" strike="noStrike" kern="1200" cap="none" spc="50" normalizeH="0" baseline="0" noProof="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50" normalizeH="0" baseline="0" noProof="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đình</a:t>
            </a:r>
            <a:r>
              <a:rPr kumimoji="0" lang="en-US" sz="2800" b="1" i="0" u="none" strike="noStrike" kern="1200" cap="none" spc="50" normalizeH="0" baseline="0" noProof="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50" normalizeH="0" baseline="0" noProof="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tứ</a:t>
            </a:r>
            <a:r>
              <a:rPr kumimoji="0" lang="en-US" sz="2800" b="1" i="0" u="none" strike="noStrike" kern="1200" cap="none" spc="50" normalizeH="0" baseline="0" noProof="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50" normalizeH="0" baseline="0" noProof="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kumimoji="0" lang="en-US" sz="2800" b="1" i="0" u="none" strike="noStrike" kern="1200" cap="none" spc="50" normalizeH="0" baseline="0" noProof="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50" normalizeH="0" baseline="0" noProof="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800" b="1" i="0" u="none" strike="noStrike" kern="1200" cap="none" spc="50" normalizeH="0" baseline="0" noProof="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50" normalizeH="0" baseline="0" noProof="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US" sz="2800" b="1" i="0" u="none" strike="noStrike" kern="1200" cap="none" spc="50" normalizeH="0" baseline="0" noProof="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9ACA50-2410-4678-B132-5E3B59FA5F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315" l="0" r="98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579"/>
          <a:stretch/>
        </p:blipFill>
        <p:spPr>
          <a:xfrm>
            <a:off x="6926154" y="959588"/>
            <a:ext cx="2446446" cy="26218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4EDA8F-5F0C-4C20-BFA2-D745604931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4" b="100000" l="0" r="99057">
                        <a14:foregroundMark x1="30503" y1="48113" x2="30503" y2="48113"/>
                        <a14:foregroundMark x1="66352" y1="63522" x2="66352" y2="63522"/>
                        <a14:foregroundMark x1="31761" y1="50314" x2="31761" y2="50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621" y="3810001"/>
            <a:ext cx="2531406" cy="25248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B099B6-D1E7-476C-A7AA-BFBDC5FB58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0" b="99681" l="0" r="100000">
                        <a14:foregroundMark x1="54633" y1="63099" x2="54633" y2="63099"/>
                        <a14:foregroundMark x1="52556" y1="64537" x2="52556" y2="64537"/>
                        <a14:foregroundMark x1="41693" y1="63099" x2="41693" y2="63099"/>
                        <a14:foregroundMark x1="52716" y1="76677" x2="52716" y2="76677"/>
                        <a14:foregroundMark x1="58307" y1="73323" x2="58307" y2="73323"/>
                        <a14:foregroundMark x1="83067" y1="78275" x2="83067" y2="78275"/>
                        <a14:foregroundMark x1="76518" y1="76997" x2="76518" y2="76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9" t="4575" r="15611" b="4807"/>
          <a:stretch/>
        </p:blipFill>
        <p:spPr>
          <a:xfrm>
            <a:off x="7167141" y="4609940"/>
            <a:ext cx="1679334" cy="17974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F61657-9D55-4985-BD24-6F44CB2A44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966" l="600" r="99800">
                        <a14:foregroundMark x1="22700" y1="39567" x2="22700" y2="39567"/>
                        <a14:foregroundMark x1="34400" y1="39567" x2="34400" y2="39567"/>
                        <a14:foregroundMark x1="42600" y1="16534" x2="42600" y2="16534"/>
                        <a14:foregroundMark x1="15300" y1="15507" x2="15300" y2="15507"/>
                        <a14:foregroundMark x1="67000" y1="12885" x2="67000" y2="12885"/>
                        <a14:foregroundMark x1="64700" y1="15165" x2="64700" y2="15165"/>
                        <a14:foregroundMark x1="67700" y1="16420" x2="67700" y2="16420"/>
                        <a14:foregroundMark x1="73000" y1="10148" x2="73000" y2="10148"/>
                        <a14:foregroundMark x1="73000" y1="3877" x2="73000" y2="3877"/>
                        <a14:foregroundMark x1="85600" y1="29532" x2="85600" y2="29532"/>
                        <a14:foregroundMark x1="58000" y1="30103" x2="58000" y2="30103"/>
                        <a14:foregroundMark x1="84500" y1="29875" x2="84500" y2="29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994" y="1110016"/>
            <a:ext cx="3078660" cy="26999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BE17F3-6E82-4B62-A8C3-E325616A2CB1}"/>
              </a:ext>
            </a:extLst>
          </p:cNvPr>
          <p:cNvSpPr txBox="1"/>
          <p:nvPr/>
        </p:nvSpPr>
        <p:spPr>
          <a:xfrm>
            <a:off x="3046524" y="3579168"/>
            <a:ext cx="214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4EB6D1-AD92-463F-AE91-B9CDAE6ED5C0}"/>
              </a:ext>
            </a:extLst>
          </p:cNvPr>
          <p:cNvSpPr txBox="1"/>
          <p:nvPr/>
        </p:nvSpPr>
        <p:spPr>
          <a:xfrm>
            <a:off x="7682346" y="3657601"/>
            <a:ext cx="214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6C75EA-8FBB-4045-B136-D334B4C2F6DA}"/>
              </a:ext>
            </a:extLst>
          </p:cNvPr>
          <p:cNvSpPr txBox="1"/>
          <p:nvPr/>
        </p:nvSpPr>
        <p:spPr>
          <a:xfrm>
            <a:off x="3352800" y="6324601"/>
            <a:ext cx="214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964330-D6BC-4E0A-B77D-11F3786493AF}"/>
              </a:ext>
            </a:extLst>
          </p:cNvPr>
          <p:cNvSpPr txBox="1"/>
          <p:nvPr/>
        </p:nvSpPr>
        <p:spPr>
          <a:xfrm>
            <a:off x="6832076" y="6320135"/>
            <a:ext cx="3378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( hay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cháu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41D672-13AA-4D49-A100-306B8355C2D8}"/>
              </a:ext>
            </a:extLst>
          </p:cNvPr>
          <p:cNvSpPr txBox="1"/>
          <p:nvPr/>
        </p:nvSpPr>
        <p:spPr>
          <a:xfrm>
            <a:off x="2901563" y="3581401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43C1C5-3AA5-45DB-A319-B6E14B1DB3C7}"/>
              </a:ext>
            </a:extLst>
          </p:cNvPr>
          <p:cNvSpPr txBox="1"/>
          <p:nvPr/>
        </p:nvSpPr>
        <p:spPr>
          <a:xfrm>
            <a:off x="7010400" y="3581401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E63745-78BB-45E0-BC66-3F08D98608BE}"/>
              </a:ext>
            </a:extLst>
          </p:cNvPr>
          <p:cNvSpPr txBox="1"/>
          <p:nvPr/>
        </p:nvSpPr>
        <p:spPr>
          <a:xfrm>
            <a:off x="2573994" y="6324601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3E0CA3-3442-4E57-82E9-893CBF46BC72}"/>
              </a:ext>
            </a:extLst>
          </p:cNvPr>
          <p:cNvSpPr txBox="1"/>
          <p:nvPr/>
        </p:nvSpPr>
        <p:spPr>
          <a:xfrm>
            <a:off x="6832076" y="6349756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CC2346-87FC-433A-A24F-9891B0AF03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59588"/>
            <a:ext cx="8839200" cy="582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79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椭圆 9">
            <a:extLst>
              <a:ext uri="{FF2B5EF4-FFF2-40B4-BE49-F238E27FC236}">
                <a16:creationId xmlns:a16="http://schemas.microsoft.com/office/drawing/2014/main" id="{07DEFD8F-82F9-4F97-B27D-18E45BC86A29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725A3C-D1D1-40F9-9CEF-170E81C3447D}"/>
              </a:ext>
            </a:extLst>
          </p:cNvPr>
          <p:cNvSpPr txBox="1"/>
          <p:nvPr/>
        </p:nvSpPr>
        <p:spPr>
          <a:xfrm>
            <a:off x="847727" y="2929562"/>
            <a:ext cx="3501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等腰三角形 14">
            <a:extLst>
              <a:ext uri="{FF2B5EF4-FFF2-40B4-BE49-F238E27FC236}">
                <a16:creationId xmlns:a16="http://schemas.microsoft.com/office/drawing/2014/main" id="{DBD36C0E-EE90-4BF9-807B-1DEF776F3147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92287F-FE0C-489E-9FCA-0DA493E37DAE}"/>
              </a:ext>
            </a:extLst>
          </p:cNvPr>
          <p:cNvSpPr txBox="1"/>
          <p:nvPr/>
        </p:nvSpPr>
        <p:spPr>
          <a:xfrm>
            <a:off x="5592605" y="1230716"/>
            <a:ext cx="6174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hệ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09EBEB-E50E-41BC-99A8-E150114327CD}"/>
              </a:ext>
            </a:extLst>
          </p:cNvPr>
          <p:cNvSpPr txBox="1"/>
          <p:nvPr/>
        </p:nvSpPr>
        <p:spPr>
          <a:xfrm>
            <a:off x="5692567" y="3628832"/>
            <a:ext cx="64994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hệ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hệ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hệ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hệ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28" name="等腰三角形 14">
            <a:extLst>
              <a:ext uri="{FF2B5EF4-FFF2-40B4-BE49-F238E27FC236}">
                <a16:creationId xmlns:a16="http://schemas.microsoft.com/office/drawing/2014/main" id="{93CB5483-60AD-46DB-82DD-571C77A6BB2A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736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  <p:bldP spid="26" grpId="0"/>
      <p:bldP spid="27" grpId="0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CF5CBF-0676-40B8-B63E-96C4A2E9F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838" y="1416757"/>
            <a:ext cx="10620152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73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C37E5B9-9030-4E1D-A310-A1C29AE8D635}"/>
              </a:ext>
            </a:extLst>
          </p:cNvPr>
          <p:cNvSpPr/>
          <p:nvPr/>
        </p:nvSpPr>
        <p:spPr>
          <a:xfrm>
            <a:off x="203200" y="248356"/>
            <a:ext cx="11717867" cy="925688"/>
          </a:xfrm>
          <a:custGeom>
            <a:avLst/>
            <a:gdLst>
              <a:gd name="connsiteX0" fmla="*/ 0 w 11717867"/>
              <a:gd name="connsiteY0" fmla="*/ 0 h 925688"/>
              <a:gd name="connsiteX1" fmla="*/ 585893 w 11717867"/>
              <a:gd name="connsiteY1" fmla="*/ 0 h 925688"/>
              <a:gd name="connsiteX2" fmla="*/ 937429 w 11717867"/>
              <a:gd name="connsiteY2" fmla="*/ 0 h 925688"/>
              <a:gd name="connsiteX3" fmla="*/ 1171787 w 11717867"/>
              <a:gd name="connsiteY3" fmla="*/ 0 h 925688"/>
              <a:gd name="connsiteX4" fmla="*/ 1523323 w 11717867"/>
              <a:gd name="connsiteY4" fmla="*/ 0 h 925688"/>
              <a:gd name="connsiteX5" fmla="*/ 2109216 w 11717867"/>
              <a:gd name="connsiteY5" fmla="*/ 0 h 925688"/>
              <a:gd name="connsiteX6" fmla="*/ 2812288 w 11717867"/>
              <a:gd name="connsiteY6" fmla="*/ 0 h 925688"/>
              <a:gd name="connsiteX7" fmla="*/ 3398181 w 11717867"/>
              <a:gd name="connsiteY7" fmla="*/ 0 h 925688"/>
              <a:gd name="connsiteX8" fmla="*/ 3984075 w 11717867"/>
              <a:gd name="connsiteY8" fmla="*/ 0 h 925688"/>
              <a:gd name="connsiteX9" fmla="*/ 4804325 w 11717867"/>
              <a:gd name="connsiteY9" fmla="*/ 0 h 925688"/>
              <a:gd name="connsiteX10" fmla="*/ 5155861 w 11717867"/>
              <a:gd name="connsiteY10" fmla="*/ 0 h 925688"/>
              <a:gd name="connsiteX11" fmla="*/ 5390219 w 11717867"/>
              <a:gd name="connsiteY11" fmla="*/ 0 h 925688"/>
              <a:gd name="connsiteX12" fmla="*/ 5741755 w 11717867"/>
              <a:gd name="connsiteY12" fmla="*/ 0 h 925688"/>
              <a:gd name="connsiteX13" fmla="*/ 6093291 w 11717867"/>
              <a:gd name="connsiteY13" fmla="*/ 0 h 925688"/>
              <a:gd name="connsiteX14" fmla="*/ 6796363 w 11717867"/>
              <a:gd name="connsiteY14" fmla="*/ 0 h 925688"/>
              <a:gd name="connsiteX15" fmla="*/ 7499435 w 11717867"/>
              <a:gd name="connsiteY15" fmla="*/ 0 h 925688"/>
              <a:gd name="connsiteX16" fmla="*/ 7733792 w 11717867"/>
              <a:gd name="connsiteY16" fmla="*/ 0 h 925688"/>
              <a:gd name="connsiteX17" fmla="*/ 8085328 w 11717867"/>
              <a:gd name="connsiteY17" fmla="*/ 0 h 925688"/>
              <a:gd name="connsiteX18" fmla="*/ 8905579 w 11717867"/>
              <a:gd name="connsiteY18" fmla="*/ 0 h 925688"/>
              <a:gd name="connsiteX19" fmla="*/ 9608651 w 11717867"/>
              <a:gd name="connsiteY19" fmla="*/ 0 h 925688"/>
              <a:gd name="connsiteX20" fmla="*/ 10194544 w 11717867"/>
              <a:gd name="connsiteY20" fmla="*/ 0 h 925688"/>
              <a:gd name="connsiteX21" fmla="*/ 11014795 w 11717867"/>
              <a:gd name="connsiteY21" fmla="*/ 0 h 925688"/>
              <a:gd name="connsiteX22" fmla="*/ 11717867 w 11717867"/>
              <a:gd name="connsiteY22" fmla="*/ 0 h 925688"/>
              <a:gd name="connsiteX23" fmla="*/ 11717867 w 11717867"/>
              <a:gd name="connsiteY23" fmla="*/ 453587 h 925688"/>
              <a:gd name="connsiteX24" fmla="*/ 11717867 w 11717867"/>
              <a:gd name="connsiteY24" fmla="*/ 925688 h 925688"/>
              <a:gd name="connsiteX25" fmla="*/ 11131974 w 11717867"/>
              <a:gd name="connsiteY25" fmla="*/ 925688 h 925688"/>
              <a:gd name="connsiteX26" fmla="*/ 10663259 w 11717867"/>
              <a:gd name="connsiteY26" fmla="*/ 925688 h 925688"/>
              <a:gd name="connsiteX27" fmla="*/ 10077366 w 11717867"/>
              <a:gd name="connsiteY27" fmla="*/ 925688 h 925688"/>
              <a:gd name="connsiteX28" fmla="*/ 9374294 w 11717867"/>
              <a:gd name="connsiteY28" fmla="*/ 925688 h 925688"/>
              <a:gd name="connsiteX29" fmla="*/ 8554043 w 11717867"/>
              <a:gd name="connsiteY29" fmla="*/ 925688 h 925688"/>
              <a:gd name="connsiteX30" fmla="*/ 7850971 w 11717867"/>
              <a:gd name="connsiteY30" fmla="*/ 925688 h 925688"/>
              <a:gd name="connsiteX31" fmla="*/ 7265078 w 11717867"/>
              <a:gd name="connsiteY31" fmla="*/ 925688 h 925688"/>
              <a:gd name="connsiteX32" fmla="*/ 6913542 w 11717867"/>
              <a:gd name="connsiteY32" fmla="*/ 925688 h 925688"/>
              <a:gd name="connsiteX33" fmla="*/ 6327648 w 11717867"/>
              <a:gd name="connsiteY33" fmla="*/ 925688 h 925688"/>
              <a:gd name="connsiteX34" fmla="*/ 5976112 w 11717867"/>
              <a:gd name="connsiteY34" fmla="*/ 925688 h 925688"/>
              <a:gd name="connsiteX35" fmla="*/ 5624576 w 11717867"/>
              <a:gd name="connsiteY35" fmla="*/ 925688 h 925688"/>
              <a:gd name="connsiteX36" fmla="*/ 5038683 w 11717867"/>
              <a:gd name="connsiteY36" fmla="*/ 925688 h 925688"/>
              <a:gd name="connsiteX37" fmla="*/ 4569968 w 11717867"/>
              <a:gd name="connsiteY37" fmla="*/ 925688 h 925688"/>
              <a:gd name="connsiteX38" fmla="*/ 4335611 w 11717867"/>
              <a:gd name="connsiteY38" fmla="*/ 925688 h 925688"/>
              <a:gd name="connsiteX39" fmla="*/ 3866896 w 11717867"/>
              <a:gd name="connsiteY39" fmla="*/ 925688 h 925688"/>
              <a:gd name="connsiteX40" fmla="*/ 3163824 w 11717867"/>
              <a:gd name="connsiteY40" fmla="*/ 925688 h 925688"/>
              <a:gd name="connsiteX41" fmla="*/ 2695109 w 11717867"/>
              <a:gd name="connsiteY41" fmla="*/ 925688 h 925688"/>
              <a:gd name="connsiteX42" fmla="*/ 2109216 w 11717867"/>
              <a:gd name="connsiteY42" fmla="*/ 925688 h 925688"/>
              <a:gd name="connsiteX43" fmla="*/ 1874859 w 11717867"/>
              <a:gd name="connsiteY43" fmla="*/ 925688 h 925688"/>
              <a:gd name="connsiteX44" fmla="*/ 1406144 w 11717867"/>
              <a:gd name="connsiteY44" fmla="*/ 925688 h 925688"/>
              <a:gd name="connsiteX45" fmla="*/ 1054608 w 11717867"/>
              <a:gd name="connsiteY45" fmla="*/ 925688 h 925688"/>
              <a:gd name="connsiteX46" fmla="*/ 0 w 11717867"/>
              <a:gd name="connsiteY46" fmla="*/ 925688 h 925688"/>
              <a:gd name="connsiteX47" fmla="*/ 0 w 11717867"/>
              <a:gd name="connsiteY47" fmla="*/ 453587 h 925688"/>
              <a:gd name="connsiteX48" fmla="*/ 0 w 11717867"/>
              <a:gd name="connsiteY48" fmla="*/ 0 h 925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717867" h="925688" fill="none" extrusionOk="0">
                <a:moveTo>
                  <a:pt x="0" y="0"/>
                </a:moveTo>
                <a:cubicBezTo>
                  <a:pt x="144951" y="-65251"/>
                  <a:pt x="465289" y="68522"/>
                  <a:pt x="585893" y="0"/>
                </a:cubicBezTo>
                <a:cubicBezTo>
                  <a:pt x="706497" y="-68522"/>
                  <a:pt x="791825" y="20710"/>
                  <a:pt x="937429" y="0"/>
                </a:cubicBezTo>
                <a:cubicBezTo>
                  <a:pt x="1083033" y="-20710"/>
                  <a:pt x="1074439" y="24486"/>
                  <a:pt x="1171787" y="0"/>
                </a:cubicBezTo>
                <a:cubicBezTo>
                  <a:pt x="1269135" y="-24486"/>
                  <a:pt x="1421744" y="26920"/>
                  <a:pt x="1523323" y="0"/>
                </a:cubicBezTo>
                <a:cubicBezTo>
                  <a:pt x="1624902" y="-26920"/>
                  <a:pt x="1943355" y="40100"/>
                  <a:pt x="2109216" y="0"/>
                </a:cubicBezTo>
                <a:cubicBezTo>
                  <a:pt x="2275077" y="-40100"/>
                  <a:pt x="2483727" y="69288"/>
                  <a:pt x="2812288" y="0"/>
                </a:cubicBezTo>
                <a:cubicBezTo>
                  <a:pt x="3140849" y="-69288"/>
                  <a:pt x="3280984" y="16757"/>
                  <a:pt x="3398181" y="0"/>
                </a:cubicBezTo>
                <a:cubicBezTo>
                  <a:pt x="3515378" y="-16757"/>
                  <a:pt x="3714475" y="63758"/>
                  <a:pt x="3984075" y="0"/>
                </a:cubicBezTo>
                <a:cubicBezTo>
                  <a:pt x="4253675" y="-63758"/>
                  <a:pt x="4555992" y="20566"/>
                  <a:pt x="4804325" y="0"/>
                </a:cubicBezTo>
                <a:cubicBezTo>
                  <a:pt x="5052658" y="-20566"/>
                  <a:pt x="5084510" y="25786"/>
                  <a:pt x="5155861" y="0"/>
                </a:cubicBezTo>
                <a:cubicBezTo>
                  <a:pt x="5227212" y="-25786"/>
                  <a:pt x="5276857" y="22286"/>
                  <a:pt x="5390219" y="0"/>
                </a:cubicBezTo>
                <a:cubicBezTo>
                  <a:pt x="5503581" y="-22286"/>
                  <a:pt x="5597044" y="37407"/>
                  <a:pt x="5741755" y="0"/>
                </a:cubicBezTo>
                <a:cubicBezTo>
                  <a:pt x="5886466" y="-37407"/>
                  <a:pt x="6006758" y="9721"/>
                  <a:pt x="6093291" y="0"/>
                </a:cubicBezTo>
                <a:cubicBezTo>
                  <a:pt x="6179824" y="-9721"/>
                  <a:pt x="6463883" y="58910"/>
                  <a:pt x="6796363" y="0"/>
                </a:cubicBezTo>
                <a:cubicBezTo>
                  <a:pt x="7128843" y="-58910"/>
                  <a:pt x="7150281" y="50482"/>
                  <a:pt x="7499435" y="0"/>
                </a:cubicBezTo>
                <a:cubicBezTo>
                  <a:pt x="7848589" y="-50482"/>
                  <a:pt x="7668355" y="5279"/>
                  <a:pt x="7733792" y="0"/>
                </a:cubicBezTo>
                <a:cubicBezTo>
                  <a:pt x="7799229" y="-5279"/>
                  <a:pt x="8001764" y="33445"/>
                  <a:pt x="8085328" y="0"/>
                </a:cubicBezTo>
                <a:cubicBezTo>
                  <a:pt x="8168892" y="-33445"/>
                  <a:pt x="8665304" y="20743"/>
                  <a:pt x="8905579" y="0"/>
                </a:cubicBezTo>
                <a:cubicBezTo>
                  <a:pt x="9145854" y="-20743"/>
                  <a:pt x="9298724" y="28858"/>
                  <a:pt x="9608651" y="0"/>
                </a:cubicBezTo>
                <a:cubicBezTo>
                  <a:pt x="9918578" y="-28858"/>
                  <a:pt x="9984118" y="8738"/>
                  <a:pt x="10194544" y="0"/>
                </a:cubicBezTo>
                <a:cubicBezTo>
                  <a:pt x="10404970" y="-8738"/>
                  <a:pt x="10633070" y="9378"/>
                  <a:pt x="11014795" y="0"/>
                </a:cubicBezTo>
                <a:cubicBezTo>
                  <a:pt x="11396520" y="-9378"/>
                  <a:pt x="11505627" y="5506"/>
                  <a:pt x="11717867" y="0"/>
                </a:cubicBezTo>
                <a:cubicBezTo>
                  <a:pt x="11760557" y="119020"/>
                  <a:pt x="11694934" y="266819"/>
                  <a:pt x="11717867" y="453587"/>
                </a:cubicBezTo>
                <a:cubicBezTo>
                  <a:pt x="11740800" y="640355"/>
                  <a:pt x="11696902" y="827576"/>
                  <a:pt x="11717867" y="925688"/>
                </a:cubicBezTo>
                <a:cubicBezTo>
                  <a:pt x="11526551" y="937778"/>
                  <a:pt x="11355158" y="880684"/>
                  <a:pt x="11131974" y="925688"/>
                </a:cubicBezTo>
                <a:cubicBezTo>
                  <a:pt x="10908790" y="970692"/>
                  <a:pt x="10867183" y="910925"/>
                  <a:pt x="10663259" y="925688"/>
                </a:cubicBezTo>
                <a:cubicBezTo>
                  <a:pt x="10459336" y="940451"/>
                  <a:pt x="10302899" y="885673"/>
                  <a:pt x="10077366" y="925688"/>
                </a:cubicBezTo>
                <a:cubicBezTo>
                  <a:pt x="9851833" y="965703"/>
                  <a:pt x="9579136" y="881818"/>
                  <a:pt x="9374294" y="925688"/>
                </a:cubicBezTo>
                <a:cubicBezTo>
                  <a:pt x="9169452" y="969558"/>
                  <a:pt x="8822081" y="887724"/>
                  <a:pt x="8554043" y="925688"/>
                </a:cubicBezTo>
                <a:cubicBezTo>
                  <a:pt x="8286005" y="963652"/>
                  <a:pt x="8177923" y="847192"/>
                  <a:pt x="7850971" y="925688"/>
                </a:cubicBezTo>
                <a:cubicBezTo>
                  <a:pt x="7524019" y="1004184"/>
                  <a:pt x="7545548" y="873727"/>
                  <a:pt x="7265078" y="925688"/>
                </a:cubicBezTo>
                <a:cubicBezTo>
                  <a:pt x="6984608" y="977649"/>
                  <a:pt x="7068081" y="899652"/>
                  <a:pt x="6913542" y="925688"/>
                </a:cubicBezTo>
                <a:cubicBezTo>
                  <a:pt x="6759003" y="951724"/>
                  <a:pt x="6585066" y="921676"/>
                  <a:pt x="6327648" y="925688"/>
                </a:cubicBezTo>
                <a:cubicBezTo>
                  <a:pt x="6070230" y="929700"/>
                  <a:pt x="6137643" y="917009"/>
                  <a:pt x="5976112" y="925688"/>
                </a:cubicBezTo>
                <a:cubicBezTo>
                  <a:pt x="5814581" y="934367"/>
                  <a:pt x="5762530" y="913454"/>
                  <a:pt x="5624576" y="925688"/>
                </a:cubicBezTo>
                <a:cubicBezTo>
                  <a:pt x="5486622" y="937922"/>
                  <a:pt x="5293739" y="920943"/>
                  <a:pt x="5038683" y="925688"/>
                </a:cubicBezTo>
                <a:cubicBezTo>
                  <a:pt x="4783627" y="930433"/>
                  <a:pt x="4711743" y="889696"/>
                  <a:pt x="4569968" y="925688"/>
                </a:cubicBezTo>
                <a:cubicBezTo>
                  <a:pt x="4428194" y="961680"/>
                  <a:pt x="4422304" y="905885"/>
                  <a:pt x="4335611" y="925688"/>
                </a:cubicBezTo>
                <a:cubicBezTo>
                  <a:pt x="4248918" y="945491"/>
                  <a:pt x="4090686" y="919767"/>
                  <a:pt x="3866896" y="925688"/>
                </a:cubicBezTo>
                <a:cubicBezTo>
                  <a:pt x="3643107" y="931609"/>
                  <a:pt x="3309647" y="896251"/>
                  <a:pt x="3163824" y="925688"/>
                </a:cubicBezTo>
                <a:cubicBezTo>
                  <a:pt x="3018001" y="955125"/>
                  <a:pt x="2848294" y="914483"/>
                  <a:pt x="2695109" y="925688"/>
                </a:cubicBezTo>
                <a:cubicBezTo>
                  <a:pt x="2541925" y="936893"/>
                  <a:pt x="2391268" y="878342"/>
                  <a:pt x="2109216" y="925688"/>
                </a:cubicBezTo>
                <a:cubicBezTo>
                  <a:pt x="1827164" y="973034"/>
                  <a:pt x="1984146" y="910375"/>
                  <a:pt x="1874859" y="925688"/>
                </a:cubicBezTo>
                <a:cubicBezTo>
                  <a:pt x="1765572" y="941001"/>
                  <a:pt x="1631284" y="907440"/>
                  <a:pt x="1406144" y="925688"/>
                </a:cubicBezTo>
                <a:cubicBezTo>
                  <a:pt x="1181004" y="943936"/>
                  <a:pt x="1205394" y="909035"/>
                  <a:pt x="1054608" y="925688"/>
                </a:cubicBezTo>
                <a:cubicBezTo>
                  <a:pt x="903822" y="942341"/>
                  <a:pt x="516419" y="806695"/>
                  <a:pt x="0" y="925688"/>
                </a:cubicBezTo>
                <a:cubicBezTo>
                  <a:pt x="-28114" y="757208"/>
                  <a:pt x="53098" y="590474"/>
                  <a:pt x="0" y="453587"/>
                </a:cubicBezTo>
                <a:cubicBezTo>
                  <a:pt x="-53098" y="316700"/>
                  <a:pt x="31575" y="96937"/>
                  <a:pt x="0" y="0"/>
                </a:cubicBezTo>
                <a:close/>
              </a:path>
              <a:path w="11717867" h="925688" stroke="0" extrusionOk="0">
                <a:moveTo>
                  <a:pt x="0" y="0"/>
                </a:moveTo>
                <a:cubicBezTo>
                  <a:pt x="171337" y="-33165"/>
                  <a:pt x="367837" y="42019"/>
                  <a:pt x="468715" y="0"/>
                </a:cubicBezTo>
                <a:cubicBezTo>
                  <a:pt x="569593" y="-42019"/>
                  <a:pt x="751887" y="55279"/>
                  <a:pt x="937429" y="0"/>
                </a:cubicBezTo>
                <a:cubicBezTo>
                  <a:pt x="1122971" y="-55279"/>
                  <a:pt x="1274631" y="2011"/>
                  <a:pt x="1523323" y="0"/>
                </a:cubicBezTo>
                <a:cubicBezTo>
                  <a:pt x="1772015" y="-2011"/>
                  <a:pt x="2066413" y="80501"/>
                  <a:pt x="2226395" y="0"/>
                </a:cubicBezTo>
                <a:cubicBezTo>
                  <a:pt x="2386377" y="-80501"/>
                  <a:pt x="2354132" y="13551"/>
                  <a:pt x="2460752" y="0"/>
                </a:cubicBezTo>
                <a:cubicBezTo>
                  <a:pt x="2567372" y="-13551"/>
                  <a:pt x="2635547" y="25741"/>
                  <a:pt x="2695109" y="0"/>
                </a:cubicBezTo>
                <a:cubicBezTo>
                  <a:pt x="2754671" y="-25741"/>
                  <a:pt x="2827901" y="7923"/>
                  <a:pt x="2929467" y="0"/>
                </a:cubicBezTo>
                <a:cubicBezTo>
                  <a:pt x="3031033" y="-7923"/>
                  <a:pt x="3265744" y="9361"/>
                  <a:pt x="3515360" y="0"/>
                </a:cubicBezTo>
                <a:cubicBezTo>
                  <a:pt x="3764976" y="-9361"/>
                  <a:pt x="3878872" y="61644"/>
                  <a:pt x="4218432" y="0"/>
                </a:cubicBezTo>
                <a:cubicBezTo>
                  <a:pt x="4557992" y="-61644"/>
                  <a:pt x="4717650" y="40754"/>
                  <a:pt x="5038683" y="0"/>
                </a:cubicBezTo>
                <a:cubicBezTo>
                  <a:pt x="5359716" y="-40754"/>
                  <a:pt x="5161312" y="13961"/>
                  <a:pt x="5273040" y="0"/>
                </a:cubicBezTo>
                <a:cubicBezTo>
                  <a:pt x="5384768" y="-13961"/>
                  <a:pt x="5412674" y="983"/>
                  <a:pt x="5507397" y="0"/>
                </a:cubicBezTo>
                <a:cubicBezTo>
                  <a:pt x="5602120" y="-983"/>
                  <a:pt x="5655161" y="26073"/>
                  <a:pt x="5741755" y="0"/>
                </a:cubicBezTo>
                <a:cubicBezTo>
                  <a:pt x="5828349" y="-26073"/>
                  <a:pt x="5941669" y="6478"/>
                  <a:pt x="6093291" y="0"/>
                </a:cubicBezTo>
                <a:cubicBezTo>
                  <a:pt x="6244913" y="-6478"/>
                  <a:pt x="6362667" y="16366"/>
                  <a:pt x="6562006" y="0"/>
                </a:cubicBezTo>
                <a:cubicBezTo>
                  <a:pt x="6761345" y="-16366"/>
                  <a:pt x="6786589" y="37584"/>
                  <a:pt x="6913542" y="0"/>
                </a:cubicBezTo>
                <a:cubicBezTo>
                  <a:pt x="7040495" y="-37584"/>
                  <a:pt x="7431602" y="19816"/>
                  <a:pt x="7733792" y="0"/>
                </a:cubicBezTo>
                <a:cubicBezTo>
                  <a:pt x="8035982" y="-19816"/>
                  <a:pt x="7897020" y="12400"/>
                  <a:pt x="7968150" y="0"/>
                </a:cubicBezTo>
                <a:cubicBezTo>
                  <a:pt x="8039280" y="-12400"/>
                  <a:pt x="8322078" y="46588"/>
                  <a:pt x="8554043" y="0"/>
                </a:cubicBezTo>
                <a:cubicBezTo>
                  <a:pt x="8786008" y="-46588"/>
                  <a:pt x="9181468" y="51404"/>
                  <a:pt x="9374294" y="0"/>
                </a:cubicBezTo>
                <a:cubicBezTo>
                  <a:pt x="9567120" y="-51404"/>
                  <a:pt x="9936902" y="22017"/>
                  <a:pt x="10194544" y="0"/>
                </a:cubicBezTo>
                <a:cubicBezTo>
                  <a:pt x="10452186" y="-22017"/>
                  <a:pt x="10434840" y="25350"/>
                  <a:pt x="10663259" y="0"/>
                </a:cubicBezTo>
                <a:cubicBezTo>
                  <a:pt x="10891679" y="-25350"/>
                  <a:pt x="10918301" y="27223"/>
                  <a:pt x="11131974" y="0"/>
                </a:cubicBezTo>
                <a:cubicBezTo>
                  <a:pt x="11345647" y="-27223"/>
                  <a:pt x="11512764" y="55479"/>
                  <a:pt x="11717867" y="0"/>
                </a:cubicBezTo>
                <a:cubicBezTo>
                  <a:pt x="11748940" y="200598"/>
                  <a:pt x="11705582" y="256842"/>
                  <a:pt x="11717867" y="435073"/>
                </a:cubicBezTo>
                <a:cubicBezTo>
                  <a:pt x="11730152" y="613304"/>
                  <a:pt x="11681449" y="711099"/>
                  <a:pt x="11717867" y="925688"/>
                </a:cubicBezTo>
                <a:cubicBezTo>
                  <a:pt x="11669802" y="946035"/>
                  <a:pt x="11555078" y="920988"/>
                  <a:pt x="11483510" y="925688"/>
                </a:cubicBezTo>
                <a:cubicBezTo>
                  <a:pt x="11411942" y="930388"/>
                  <a:pt x="11126897" y="918166"/>
                  <a:pt x="10897616" y="925688"/>
                </a:cubicBezTo>
                <a:cubicBezTo>
                  <a:pt x="10668335" y="933210"/>
                  <a:pt x="10520845" y="846834"/>
                  <a:pt x="10194544" y="925688"/>
                </a:cubicBezTo>
                <a:cubicBezTo>
                  <a:pt x="9868243" y="1004542"/>
                  <a:pt x="10031409" y="920440"/>
                  <a:pt x="9960187" y="925688"/>
                </a:cubicBezTo>
                <a:cubicBezTo>
                  <a:pt x="9888965" y="930936"/>
                  <a:pt x="9775306" y="906433"/>
                  <a:pt x="9725830" y="925688"/>
                </a:cubicBezTo>
                <a:cubicBezTo>
                  <a:pt x="9676354" y="944943"/>
                  <a:pt x="9511682" y="919392"/>
                  <a:pt x="9374294" y="925688"/>
                </a:cubicBezTo>
                <a:cubicBezTo>
                  <a:pt x="9236906" y="931984"/>
                  <a:pt x="9197621" y="918642"/>
                  <a:pt x="9139936" y="925688"/>
                </a:cubicBezTo>
                <a:cubicBezTo>
                  <a:pt x="9082251" y="932734"/>
                  <a:pt x="8965838" y="923911"/>
                  <a:pt x="8905579" y="925688"/>
                </a:cubicBezTo>
                <a:cubicBezTo>
                  <a:pt x="8845320" y="927465"/>
                  <a:pt x="8716723" y="918207"/>
                  <a:pt x="8554043" y="925688"/>
                </a:cubicBezTo>
                <a:cubicBezTo>
                  <a:pt x="8391363" y="933169"/>
                  <a:pt x="8227951" y="898658"/>
                  <a:pt x="8085328" y="925688"/>
                </a:cubicBezTo>
                <a:cubicBezTo>
                  <a:pt x="7942706" y="952718"/>
                  <a:pt x="7613864" y="917826"/>
                  <a:pt x="7382256" y="925688"/>
                </a:cubicBezTo>
                <a:cubicBezTo>
                  <a:pt x="7150648" y="933550"/>
                  <a:pt x="7049490" y="921640"/>
                  <a:pt x="6913542" y="925688"/>
                </a:cubicBezTo>
                <a:cubicBezTo>
                  <a:pt x="6777594" y="929736"/>
                  <a:pt x="6718443" y="922725"/>
                  <a:pt x="6562006" y="925688"/>
                </a:cubicBezTo>
                <a:cubicBezTo>
                  <a:pt x="6405569" y="928651"/>
                  <a:pt x="6132386" y="900144"/>
                  <a:pt x="5976112" y="925688"/>
                </a:cubicBezTo>
                <a:cubicBezTo>
                  <a:pt x="5819838" y="951232"/>
                  <a:pt x="5616999" y="882110"/>
                  <a:pt x="5390219" y="925688"/>
                </a:cubicBezTo>
                <a:cubicBezTo>
                  <a:pt x="5163439" y="969266"/>
                  <a:pt x="5100946" y="882999"/>
                  <a:pt x="4921504" y="925688"/>
                </a:cubicBezTo>
                <a:cubicBezTo>
                  <a:pt x="4742062" y="968377"/>
                  <a:pt x="4792226" y="901353"/>
                  <a:pt x="4687147" y="925688"/>
                </a:cubicBezTo>
                <a:cubicBezTo>
                  <a:pt x="4582068" y="950023"/>
                  <a:pt x="4426100" y="918435"/>
                  <a:pt x="4218432" y="925688"/>
                </a:cubicBezTo>
                <a:cubicBezTo>
                  <a:pt x="4010765" y="932941"/>
                  <a:pt x="3683786" y="904711"/>
                  <a:pt x="3398181" y="925688"/>
                </a:cubicBezTo>
                <a:cubicBezTo>
                  <a:pt x="3112576" y="946665"/>
                  <a:pt x="3143610" y="898837"/>
                  <a:pt x="3046645" y="925688"/>
                </a:cubicBezTo>
                <a:cubicBezTo>
                  <a:pt x="2949680" y="952539"/>
                  <a:pt x="2807169" y="904496"/>
                  <a:pt x="2695109" y="925688"/>
                </a:cubicBezTo>
                <a:cubicBezTo>
                  <a:pt x="2583049" y="946880"/>
                  <a:pt x="2411103" y="895976"/>
                  <a:pt x="2226395" y="925688"/>
                </a:cubicBezTo>
                <a:cubicBezTo>
                  <a:pt x="2041687" y="955400"/>
                  <a:pt x="1777809" y="922521"/>
                  <a:pt x="1523323" y="925688"/>
                </a:cubicBezTo>
                <a:cubicBezTo>
                  <a:pt x="1268837" y="928855"/>
                  <a:pt x="1277609" y="886501"/>
                  <a:pt x="1171787" y="925688"/>
                </a:cubicBezTo>
                <a:cubicBezTo>
                  <a:pt x="1065965" y="964875"/>
                  <a:pt x="1035355" y="924909"/>
                  <a:pt x="937429" y="925688"/>
                </a:cubicBezTo>
                <a:cubicBezTo>
                  <a:pt x="839503" y="926467"/>
                  <a:pt x="806040" y="899788"/>
                  <a:pt x="703072" y="925688"/>
                </a:cubicBezTo>
                <a:cubicBezTo>
                  <a:pt x="600104" y="951588"/>
                  <a:pt x="169430" y="903947"/>
                  <a:pt x="0" y="925688"/>
                </a:cubicBezTo>
                <a:cubicBezTo>
                  <a:pt x="-50633" y="825089"/>
                  <a:pt x="17839" y="637211"/>
                  <a:pt x="0" y="481358"/>
                </a:cubicBezTo>
                <a:cubicBezTo>
                  <a:pt x="-17839" y="325505"/>
                  <a:pt x="41742" y="158645"/>
                  <a:pt x="0" y="0"/>
                </a:cubicBezTo>
                <a:close/>
              </a:path>
            </a:pathLst>
          </a:custGeom>
          <a:ln w="76200">
            <a:extLst>
              <a:ext uri="{C807C97D-BFC1-408E-A445-0C87EB9F89A2}">
                <ask:lineSketchStyleProps xmlns="" xmlns:ask="http://schemas.microsoft.com/office/drawing/2018/sketchyshapes" sd="58074774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Vẽ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dán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hoặc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từng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viên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sơ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đồ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2" name="Picture 11" descr="Chart, bubble chart&#10;&#10;Description automatically generated">
            <a:extLst>
              <a:ext uri="{FF2B5EF4-FFF2-40B4-BE49-F238E27FC236}">
                <a16:creationId xmlns:a16="http://schemas.microsoft.com/office/drawing/2014/main" id="{FC0D5510-E5C8-457D-957C-32EBA2BE0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43" y="1441925"/>
            <a:ext cx="8048977" cy="407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5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y vẽ, dán ảnh hoặc viết tên từng thành viên trong gia đình em theo sơ đồ  gợi ý đây">
            <a:extLst>
              <a:ext uri="{FF2B5EF4-FFF2-40B4-BE49-F238E27FC236}">
                <a16:creationId xmlns:a16="http://schemas.microsoft.com/office/drawing/2014/main" id="{9D1CFAE1-2E85-4E69-8B0C-7C7B10EEA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755" y="304801"/>
            <a:ext cx="6710490" cy="436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F6514D-870D-490D-8751-30354451038D}"/>
              </a:ext>
            </a:extLst>
          </p:cNvPr>
          <p:cNvSpPr/>
          <p:nvPr/>
        </p:nvSpPr>
        <p:spPr>
          <a:xfrm>
            <a:off x="1742518" y="5285255"/>
            <a:ext cx="8929511" cy="69990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2.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Giới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thiệu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sơ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đồ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thế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hệ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gia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đình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10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1684" y="3239622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2378" y="2437471"/>
            <a:ext cx="6009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</a:t>
            </a:r>
            <a:r>
              <a:rPr lang="en-US" sz="5400" dirty="0">
                <a:solidFill>
                  <a:prstClr val="black"/>
                </a:solidFill>
                <a:latin typeface="Arial"/>
              </a:rPr>
              <a:t>n </a:t>
            </a:r>
            <a:r>
              <a:rPr lang="en-US" sz="5400" dirty="0" err="1">
                <a:solidFill>
                  <a:prstClr val="black"/>
                </a:solidFill>
                <a:latin typeface="Arial"/>
              </a:rPr>
              <a:t>dụng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15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1397000"/>
            <a:ext cx="1524000" cy="1526120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1" y="4013633"/>
            <a:ext cx="2235200" cy="2235200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1" y="189145"/>
            <a:ext cx="2873511" cy="1592404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479" y="3625886"/>
            <a:ext cx="1463429" cy="1463429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279" y="976323"/>
            <a:ext cx="2040923" cy="111357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0" y="330200"/>
            <a:ext cx="4368800" cy="1524000"/>
            <a:chOff x="0" y="247650"/>
            <a:chExt cx="3276600" cy="1143000"/>
          </a:xfrm>
        </p:grpSpPr>
        <p:sp>
          <p:nvSpPr>
            <p:cNvPr id="13" name="Rounded Rectangle 12"/>
            <p:cNvSpPr/>
            <p:nvPr/>
          </p:nvSpPr>
          <p:spPr>
            <a:xfrm>
              <a:off x="241300" y="247650"/>
              <a:ext cx="2743200" cy="1143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0" y="247650"/>
              <a:ext cx="3276600" cy="946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Tiêu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diệt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virus,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vi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khuẩn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78000" y="5131233"/>
            <a:ext cx="812800" cy="812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867" y="2115457"/>
            <a:ext cx="4775200" cy="47752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673602" y="36285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229601" y="189145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769601" y="301609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214194" y="5376162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772822" y="5782562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2" name="Right Arrow 1">
            <a:hlinkClick r:id="rId18" action="ppaction://hlinksldjump"/>
          </p:cNvPr>
          <p:cNvSpPr/>
          <p:nvPr/>
        </p:nvSpPr>
        <p:spPr>
          <a:xfrm>
            <a:off x="11277599" y="6489381"/>
            <a:ext cx="652272" cy="323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2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547" numSld="8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314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Gia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đình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có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1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thế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hệ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gia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đình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có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: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con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cái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6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, con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cái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5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chồng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8" y="3755572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8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2" y="2733476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174" y="215550"/>
            <a:ext cx="1167585" cy="63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8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605204"/>
              <a:ext cx="6172200" cy="662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Gia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đình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gồm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ông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bà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,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vợ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chồng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, con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cái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gia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đình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mấy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thế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hệ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3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1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thế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hệ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6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3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3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thế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hệ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7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2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thế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hệ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8" y="3755572"/>
            <a:ext cx="3156857" cy="3156857"/>
          </a:xfrm>
          <a:prstGeom prst="rect">
            <a:avLst/>
          </a:prstGeom>
        </p:spPr>
      </p:pic>
      <p:pic>
        <p:nvPicPr>
          <p:cNvPr id="35" name="Picture 3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4021" y="192409"/>
            <a:ext cx="2052907" cy="11376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38839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3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2" y="2733476"/>
            <a:ext cx="1001484" cy="9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5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067E1AB-E9E6-4C4B-AF7C-B3C253DE034A}"/>
              </a:ext>
            </a:extLst>
          </p:cNvPr>
          <p:cNvSpPr txBox="1">
            <a:spLocks/>
          </p:cNvSpPr>
          <p:nvPr/>
        </p:nvSpPr>
        <p:spPr>
          <a:xfrm>
            <a:off x="838200" y="15829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Giới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thiệu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với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các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bạn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về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các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thành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viên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trong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gia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đình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em</a:t>
            </a:r>
            <a:endParaRPr lang="en-US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F11A23-7ED2-4501-BC74-B35D3C041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490" y="1618797"/>
            <a:ext cx="6423378" cy="349302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1B7A351-B102-46D5-AAFB-99EEE8889F40}"/>
              </a:ext>
            </a:extLst>
          </p:cNvPr>
          <p:cNvSpPr/>
          <p:nvPr/>
        </p:nvSpPr>
        <p:spPr>
          <a:xfrm>
            <a:off x="2220686" y="5572942"/>
            <a:ext cx="7968343" cy="9029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Gia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07CE66-DDD4-45EF-A790-3BB07B50C13A}"/>
              </a:ext>
            </a:extLst>
          </p:cNvPr>
          <p:cNvSpPr/>
          <p:nvPr/>
        </p:nvSpPr>
        <p:spPr>
          <a:xfrm>
            <a:off x="2253193" y="5572942"/>
            <a:ext cx="8044693" cy="9029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9540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ldLvl="0" animBg="1"/>
      <p:bldP spid="11" grpId="1" bldLvl="0" animBg="1"/>
      <p:bldP spid="1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02781" y="562697"/>
              <a:ext cx="5241524" cy="58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Những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người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cùng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lứa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tuổi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thường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cùng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một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……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1185"/>
            <a:ext cx="8737600" cy="1018275"/>
            <a:chOff x="1524000" y="1808045"/>
            <a:chExt cx="6553200" cy="763705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8045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trường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6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2616204"/>
            <a:ext cx="8737600" cy="1016001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thế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hệ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62798"/>
            <a:ext cx="8737600" cy="1023919"/>
            <a:chOff x="1524000" y="1803812"/>
            <a:chExt cx="6553200" cy="767938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0381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tổ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8" y="3755572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25631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3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2" y="3909135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73" y="241116"/>
            <a:ext cx="1864491" cy="18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2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623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Gia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gồm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con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gia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mấy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hệ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thế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hệ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6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thế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hệ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5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thế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hệ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8" y="3755572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8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2" y="2733476"/>
            <a:ext cx="1001484" cy="962880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271" y="49711"/>
            <a:ext cx="1022192" cy="10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6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21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605204"/>
              <a:ext cx="6172200" cy="58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Gia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đình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4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thế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hệ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gồm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: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ông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bà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,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bố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mẹ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, con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cái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và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…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3461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Cô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chú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6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2616203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Các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cụ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7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Các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bác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8" y="3755572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25631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3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2" y="3909135"/>
            <a:ext cx="1001484" cy="962880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507" y="-2308"/>
            <a:ext cx="1406439" cy="140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9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5655" y="813159"/>
            <a:ext cx="8096358" cy="337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Chào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tạm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biệt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các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em</a:t>
            </a:r>
            <a:endParaRPr kumimoji="0" lang="zh-CN" altLang="en-US" sz="10663" b="1" i="0" u="none" strike="noStrike" kern="1200" cap="none" spc="0" normalizeH="0" baseline="0" noProof="0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83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8647" y="-38709"/>
            <a:ext cx="9894707" cy="1059411"/>
          </a:xfrm>
          <a:prstGeom prst="roundRect">
            <a:avLst>
              <a:gd name="adj" fmla="val 47436"/>
            </a:avLst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 defTabSz="914217">
              <a:buClr>
                <a:srgbClr val="000000"/>
              </a:buClr>
            </a:pPr>
            <a:r>
              <a:rPr lang="en-US" sz="4399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Thứ</a:t>
            </a:r>
            <a:r>
              <a:rPr lang="en-US" sz="4399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 …  </a:t>
            </a:r>
            <a:r>
              <a:rPr lang="en-US" sz="4399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ngày</a:t>
            </a:r>
            <a:r>
              <a:rPr lang="en-US" sz="4399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 …  </a:t>
            </a:r>
            <a:r>
              <a:rPr lang="en-US" sz="4399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tháng</a:t>
            </a:r>
            <a:r>
              <a:rPr lang="en-US" sz="4399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… </a:t>
            </a:r>
            <a:r>
              <a:rPr lang="en-US" sz="4399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năm</a:t>
            </a:r>
            <a:r>
              <a:rPr lang="en-US" sz="4399" kern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….</a:t>
            </a:r>
            <a:endParaRPr lang="en-US" sz="4399" kern="0" dirty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16697" y="2035840"/>
            <a:ext cx="3465211" cy="7077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17">
              <a:buClr>
                <a:srgbClr val="000000"/>
              </a:buClr>
            </a:pPr>
            <a:r>
              <a:rPr lang="en-US" sz="3999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3999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3999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3999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84453" y="4344969"/>
            <a:ext cx="12858776" cy="2475888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49" y="1381553"/>
            <a:ext cx="863472" cy="11689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048" y="1155539"/>
            <a:ext cx="753354" cy="101989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467">
            <a:off x="11394464" y="4224480"/>
            <a:ext cx="478812" cy="6482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FF284-49B5-43C1-BD79-09EAE9FE7E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5384" y="987997"/>
            <a:ext cx="1700537" cy="8289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A650B6-7855-4DD1-BC9C-2AD9E6C617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8553" y="2785370"/>
            <a:ext cx="10534801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E1D5BB-BDA7-404C-95F9-71207E82A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512" y="1386308"/>
            <a:ext cx="8392977" cy="308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4408" y="1264444"/>
            <a:ext cx="12187592" cy="45708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65553" y="209688"/>
            <a:ext cx="10501385" cy="120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vi-VN" sz="3599" dirty="0">
                <a:solidFill>
                  <a:srgbClr val="000000"/>
                </a:solidFill>
                <a:latin typeface="Calibri"/>
              </a:rPr>
              <a:t>1.</a:t>
            </a:r>
            <a:r>
              <a:rPr lang="en-US" sz="3599" dirty="0">
                <a:solidFill>
                  <a:srgbClr val="000000"/>
                </a:solidFill>
                <a:latin typeface="Calibri"/>
              </a:rPr>
              <a:t> </a:t>
            </a:r>
            <a:r>
              <a:rPr lang="vi-VN" sz="3599" dirty="0">
                <a:solidFill>
                  <a:srgbClr val="000000"/>
                </a:solidFill>
                <a:latin typeface="Calibri"/>
              </a:rPr>
              <a:t>Nêu các thành viên trong gia đình Hoa từ người nhiều tuổi đến người ít tuổi.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1EDE23-8BF2-409D-99CE-C6DF3ED89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389" y="1462881"/>
            <a:ext cx="8001000" cy="50768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C3EF08E-941A-4F0F-894A-2C9EA4A59D90}"/>
              </a:ext>
            </a:extLst>
          </p:cNvPr>
          <p:cNvSpPr/>
          <p:nvPr/>
        </p:nvSpPr>
        <p:spPr>
          <a:xfrm>
            <a:off x="7902223" y="2167467"/>
            <a:ext cx="1309511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bà</a:t>
            </a:r>
            <a:endParaRPr lang="en-US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50B467-0AAB-44AA-8A94-5D8B1F59A054}"/>
              </a:ext>
            </a:extLst>
          </p:cNvPr>
          <p:cNvSpPr/>
          <p:nvPr/>
        </p:nvSpPr>
        <p:spPr>
          <a:xfrm>
            <a:off x="5407377" y="1582914"/>
            <a:ext cx="1174045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Bố</a:t>
            </a:r>
            <a:endParaRPr lang="en-US" sz="2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74805B-6258-4838-A172-93600C3A8391}"/>
              </a:ext>
            </a:extLst>
          </p:cNvPr>
          <p:cNvSpPr/>
          <p:nvPr/>
        </p:nvSpPr>
        <p:spPr>
          <a:xfrm>
            <a:off x="3822699" y="1899003"/>
            <a:ext cx="1174045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Mẹ</a:t>
            </a:r>
            <a:endParaRPr lang="en-US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617CEF-6706-4EB4-A935-EC5101DB0973}"/>
              </a:ext>
            </a:extLst>
          </p:cNvPr>
          <p:cNvSpPr/>
          <p:nvPr/>
        </p:nvSpPr>
        <p:spPr>
          <a:xfrm>
            <a:off x="4409721" y="3394516"/>
            <a:ext cx="1437923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trai</a:t>
            </a:r>
            <a:endParaRPr lang="en-US" sz="2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9A1E7A-C839-46B7-A36B-9847906E23A7}"/>
              </a:ext>
            </a:extLst>
          </p:cNvPr>
          <p:cNvSpPr/>
          <p:nvPr/>
        </p:nvSpPr>
        <p:spPr>
          <a:xfrm>
            <a:off x="6344359" y="3016870"/>
            <a:ext cx="1174046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Hoa</a:t>
            </a:r>
            <a:endParaRPr lang="en-US" sz="28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D9DDD4C-3308-455F-8C71-EE99AEABAD13}"/>
              </a:ext>
            </a:extLst>
          </p:cNvPr>
          <p:cNvSpPr/>
          <p:nvPr/>
        </p:nvSpPr>
        <p:spPr>
          <a:xfrm>
            <a:off x="3544711" y="5655733"/>
            <a:ext cx="5904089" cy="8100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nghỉ</a:t>
            </a:r>
            <a:r>
              <a:rPr lang="en-US" sz="3200" dirty="0"/>
              <a:t>, </a:t>
            </a:r>
            <a:r>
              <a:rPr lang="en-US" sz="3200" dirty="0" err="1"/>
              <a:t>gia</a:t>
            </a:r>
            <a:r>
              <a:rPr lang="en-US" sz="3200" dirty="0"/>
              <a:t> </a:t>
            </a:r>
            <a:r>
              <a:rPr lang="en-US" sz="3200" dirty="0" err="1"/>
              <a:t>đình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638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A2602A9-2BFA-4D9F-ABF9-32761E23E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035" y="643466"/>
            <a:ext cx="5895308" cy="557106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B7D5664-049A-4FC2-B63A-20B5249BFC8F}"/>
              </a:ext>
            </a:extLst>
          </p:cNvPr>
          <p:cNvSpPr/>
          <p:nvPr/>
        </p:nvSpPr>
        <p:spPr>
          <a:xfrm>
            <a:off x="124178" y="169333"/>
            <a:ext cx="2381955" cy="72248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endParaRPr lang="en-US" sz="2800" dirty="0"/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D526F8C2-BFAB-497D-B259-406753A2792B}"/>
              </a:ext>
            </a:extLst>
          </p:cNvPr>
          <p:cNvSpPr/>
          <p:nvPr/>
        </p:nvSpPr>
        <p:spPr>
          <a:xfrm>
            <a:off x="-70242" y="1117600"/>
            <a:ext cx="3544711" cy="2359377"/>
          </a:xfrm>
          <a:prstGeom prst="cloudCallout">
            <a:avLst>
              <a:gd name="adj1" fmla="val 55503"/>
              <a:gd name="adj2" fmla="val 3719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Gia </a:t>
            </a:r>
            <a:r>
              <a:rPr lang="en-US" sz="3200" dirty="0" err="1"/>
              <a:t>đình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mấy</a:t>
            </a:r>
            <a:r>
              <a:rPr lang="en-US" sz="3200" dirty="0"/>
              <a:t>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hệ</a:t>
            </a:r>
            <a:r>
              <a:rPr lang="en-US" sz="3200" dirty="0"/>
              <a:t>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F6730E2-FD54-4849-A4C9-B5DE31660596}"/>
              </a:ext>
            </a:extLst>
          </p:cNvPr>
          <p:cNvSpPr/>
          <p:nvPr/>
        </p:nvSpPr>
        <p:spPr>
          <a:xfrm>
            <a:off x="6897511" y="1117600"/>
            <a:ext cx="699911" cy="440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C1DF2CC-5099-404C-BAB7-1F5FF69128C6}"/>
              </a:ext>
            </a:extLst>
          </p:cNvPr>
          <p:cNvSpPr/>
          <p:nvPr/>
        </p:nvSpPr>
        <p:spPr>
          <a:xfrm>
            <a:off x="5633156" y="2596444"/>
            <a:ext cx="699911" cy="440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200E0D4-555F-4A79-BDC5-1F47DBFE667E}"/>
              </a:ext>
            </a:extLst>
          </p:cNvPr>
          <p:cNvSpPr/>
          <p:nvPr/>
        </p:nvSpPr>
        <p:spPr>
          <a:xfrm>
            <a:off x="5746044" y="4185354"/>
            <a:ext cx="699911" cy="440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7A931498-862D-43B5-BFAF-EBE035B7549F}"/>
              </a:ext>
            </a:extLst>
          </p:cNvPr>
          <p:cNvSpPr/>
          <p:nvPr/>
        </p:nvSpPr>
        <p:spPr>
          <a:xfrm>
            <a:off x="9461344" y="1196623"/>
            <a:ext cx="2904828" cy="2500488"/>
          </a:xfrm>
          <a:prstGeom prst="cloudCallout">
            <a:avLst>
              <a:gd name="adj1" fmla="val -60317"/>
              <a:gd name="adj2" fmla="val 2182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viên</a:t>
            </a:r>
            <a:r>
              <a:rPr lang="en-US" sz="3200" dirty="0"/>
              <a:t>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hệ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5530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9">
            <a:extLst>
              <a:ext uri="{FF2B5EF4-FFF2-40B4-BE49-F238E27FC236}">
                <a16:creationId xmlns:a16="http://schemas.microsoft.com/office/drawing/2014/main" id="{A67E59E4-C1AB-43FA-87BB-634C82231001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4EAFCA-2286-48F3-A01E-06327AEAF2AA}"/>
              </a:ext>
            </a:extLst>
          </p:cNvPr>
          <p:cNvSpPr txBox="1"/>
          <p:nvPr/>
        </p:nvSpPr>
        <p:spPr>
          <a:xfrm>
            <a:off x="847727" y="2929562"/>
            <a:ext cx="3501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Thế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hệ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là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等腰三角形 14">
            <a:extLst>
              <a:ext uri="{FF2B5EF4-FFF2-40B4-BE49-F238E27FC236}">
                <a16:creationId xmlns:a16="http://schemas.microsoft.com/office/drawing/2014/main" id="{C2607416-E072-4779-9B26-58210AD59395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80EABD-DFF4-4518-8E9B-A061E660DEA9}"/>
              </a:ext>
            </a:extLst>
          </p:cNvPr>
          <p:cNvSpPr txBox="1"/>
          <p:nvPr/>
        </p:nvSpPr>
        <p:spPr>
          <a:xfrm>
            <a:off x="5592605" y="1230716"/>
            <a:ext cx="61748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Tập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thể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những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sinh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ra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sống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1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thời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gian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000C75-8CB1-474C-B39A-071555D12D6D}"/>
              </a:ext>
            </a:extLst>
          </p:cNvPr>
          <p:cNvSpPr txBox="1"/>
          <p:nvPr/>
        </p:nvSpPr>
        <p:spPr>
          <a:xfrm>
            <a:off x="5692567" y="3628832"/>
            <a:ext cx="64994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đình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,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những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lứa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tuổi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thường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1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thế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hệ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ea typeface="+mn-ea"/>
                <a:cs typeface="+mn-cs"/>
              </a:rPr>
              <a:t>nhau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等腰三角形 14">
            <a:extLst>
              <a:ext uri="{FF2B5EF4-FFF2-40B4-BE49-F238E27FC236}">
                <a16:creationId xmlns:a16="http://schemas.microsoft.com/office/drawing/2014/main" id="{BD6D9A5A-9B1D-498B-ACC4-0AEC9B4C8706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0833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3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3876A2F-AACD-405F-A625-0A0F22BC647C}"/>
              </a:ext>
            </a:extLst>
          </p:cNvPr>
          <p:cNvSpPr/>
          <p:nvPr/>
        </p:nvSpPr>
        <p:spPr>
          <a:xfrm>
            <a:off x="3564646" y="585513"/>
            <a:ext cx="51042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hệ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EA508BD-A874-4E97-8DD2-8CD9AF337074}"/>
              </a:ext>
            </a:extLst>
          </p:cNvPr>
          <p:cNvGrpSpPr/>
          <p:nvPr/>
        </p:nvGrpSpPr>
        <p:grpSpPr>
          <a:xfrm>
            <a:off x="2971800" y="1717964"/>
            <a:ext cx="6400800" cy="4682836"/>
            <a:chOff x="381000" y="1752600"/>
            <a:chExt cx="4106060" cy="40386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069926-2787-4C5E-BBB4-5420B6EB6ADC}"/>
                </a:ext>
              </a:extLst>
            </p:cNvPr>
            <p:cNvSpPr/>
            <p:nvPr/>
          </p:nvSpPr>
          <p:spPr>
            <a:xfrm>
              <a:off x="381000" y="2819400"/>
              <a:ext cx="4106060" cy="297180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973BFA64-D071-4545-BD2F-B141F634E582}"/>
                </a:ext>
              </a:extLst>
            </p:cNvPr>
            <p:cNvSpPr/>
            <p:nvPr/>
          </p:nvSpPr>
          <p:spPr>
            <a:xfrm>
              <a:off x="381000" y="1752600"/>
              <a:ext cx="4106060" cy="99060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6BD5A10-6A0B-461F-A6D2-5AFD84019B22}"/>
                </a:ext>
              </a:extLst>
            </p:cNvPr>
            <p:cNvSpPr txBox="1"/>
            <p:nvPr/>
          </p:nvSpPr>
          <p:spPr>
            <a:xfrm>
              <a:off x="1700805" y="5285509"/>
              <a:ext cx="2000753" cy="345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hệ</a:t>
              </a:r>
              <a:r>
                <a:rPr lang="en-US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endPara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85826694-3870-44B4-9727-77D7AB422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00400"/>
            <a:ext cx="3810000" cy="261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038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9D30D22-F90D-43FE-A4BC-D220D882FD14}"/>
              </a:ext>
            </a:extLst>
          </p:cNvPr>
          <p:cNvSpPr/>
          <p:nvPr/>
        </p:nvSpPr>
        <p:spPr>
          <a:xfrm>
            <a:off x="4050098" y="341294"/>
            <a:ext cx="41333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Gia</a:t>
            </a: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đình</a:t>
            </a: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hai</a:t>
            </a: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thế</a:t>
            </a: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hệ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36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(Gia </a:t>
            </a:r>
            <a:r>
              <a:rPr lang="en-US" sz="36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đình</a:t>
            </a:r>
            <a:r>
              <a:rPr lang="en-US" sz="36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hạt</a:t>
            </a:r>
            <a:r>
              <a:rPr lang="en-US" sz="36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nhân</a:t>
            </a:r>
            <a:r>
              <a:rPr lang="en-US" sz="36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108B70-0B53-40E2-947A-55BE1E67F950}"/>
              </a:ext>
            </a:extLst>
          </p:cNvPr>
          <p:cNvGrpSpPr/>
          <p:nvPr/>
        </p:nvGrpSpPr>
        <p:grpSpPr>
          <a:xfrm>
            <a:off x="1676400" y="1752600"/>
            <a:ext cx="4267200" cy="4038600"/>
            <a:chOff x="381000" y="1752600"/>
            <a:chExt cx="4267200" cy="40386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43F07AD-2C55-4877-ADCB-737A2B847301}"/>
                </a:ext>
              </a:extLst>
            </p:cNvPr>
            <p:cNvSpPr/>
            <p:nvPr/>
          </p:nvSpPr>
          <p:spPr>
            <a:xfrm>
              <a:off x="381000" y="2819400"/>
              <a:ext cx="4106060" cy="297180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B47EF94-FC0D-4341-9030-0931865EA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4" b="100000" l="0" r="99057">
                          <a14:foregroundMark x1="30503" y1="48113" x2="30503" y2="48113"/>
                          <a14:foregroundMark x1="66352" y1="63522" x2="66352" y2="63522"/>
                          <a14:foregroundMark x1="31761" y1="50314" x2="31761" y2="503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254" y="3045189"/>
              <a:ext cx="2057400" cy="20574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610DD81-1613-495B-A699-95FDB78D5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60" b="99681" l="0" r="100000">
                          <a14:foregroundMark x1="54633" y1="63099" x2="54633" y2="63099"/>
                          <a14:foregroundMark x1="52556" y1="64537" x2="52556" y2="64537"/>
                          <a14:foregroundMark x1="41693" y1="63099" x2="41693" y2="63099"/>
                          <a14:foregroundMark x1="52716" y1="76677" x2="52716" y2="76677"/>
                          <a14:foregroundMark x1="58307" y1="73323" x2="58307" y2="73323"/>
                          <a14:foregroundMark x1="83067" y1="78275" x2="83067" y2="78275"/>
                          <a14:foregroundMark x1="76518" y1="76997" x2="76518" y2="769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49" t="4575" r="15611" b="4807"/>
            <a:stretch/>
          </p:blipFill>
          <p:spPr>
            <a:xfrm>
              <a:off x="2590800" y="3352800"/>
              <a:ext cx="1752600" cy="1875887"/>
            </a:xfrm>
            <a:prstGeom prst="rect">
              <a:avLst/>
            </a:prstGeom>
          </p:spPr>
        </p:pic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1774799-A454-4995-8D3A-BD497956412E}"/>
                </a:ext>
              </a:extLst>
            </p:cNvPr>
            <p:cNvSpPr/>
            <p:nvPr/>
          </p:nvSpPr>
          <p:spPr>
            <a:xfrm>
              <a:off x="381000" y="1752600"/>
              <a:ext cx="4106060" cy="99060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F9B0209-31D6-404D-8489-A27AF7529FCF}"/>
                </a:ext>
              </a:extLst>
            </p:cNvPr>
            <p:cNvSpPr txBox="1"/>
            <p:nvPr/>
          </p:nvSpPr>
          <p:spPr>
            <a:xfrm>
              <a:off x="381000" y="5257800"/>
              <a:ext cx="20007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hệ</a:t>
              </a:r>
              <a:r>
                <a:rPr lang="en-US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endPara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67F07BD-95C2-4F54-8C12-E39313A6B7B6}"/>
                </a:ext>
              </a:extLst>
            </p:cNvPr>
            <p:cNvSpPr txBox="1"/>
            <p:nvPr/>
          </p:nvSpPr>
          <p:spPr>
            <a:xfrm>
              <a:off x="2647447" y="5257800"/>
              <a:ext cx="20007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hệ</a:t>
              </a:r>
              <a:r>
                <a:rPr lang="en-US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endPara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8E28B84-EF5D-4DF6-8F8F-4150B6FF9C55}"/>
              </a:ext>
            </a:extLst>
          </p:cNvPr>
          <p:cNvGrpSpPr/>
          <p:nvPr/>
        </p:nvGrpSpPr>
        <p:grpSpPr>
          <a:xfrm>
            <a:off x="6260020" y="1752601"/>
            <a:ext cx="4255580" cy="4087091"/>
            <a:chOff x="4736020" y="1724891"/>
            <a:chExt cx="4255580" cy="4087091"/>
          </a:xfrm>
        </p:grpSpPr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7FA74BBE-1612-486F-B138-00E115E7FF0B}"/>
                </a:ext>
              </a:extLst>
            </p:cNvPr>
            <p:cNvSpPr/>
            <p:nvPr/>
          </p:nvSpPr>
          <p:spPr>
            <a:xfrm>
              <a:off x="4809340" y="1724891"/>
              <a:ext cx="4106060" cy="99060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E12E0EA-6750-4C70-9AC7-2AC1CEACE3C3}"/>
                </a:ext>
              </a:extLst>
            </p:cNvPr>
            <p:cNvSpPr/>
            <p:nvPr/>
          </p:nvSpPr>
          <p:spPr>
            <a:xfrm>
              <a:off x="4736020" y="2840182"/>
              <a:ext cx="4106060" cy="29718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3A9A51E-FE34-4BC4-8D8F-79FD2ADAFB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2315" l="0" r="984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79"/>
            <a:stretch/>
          </p:blipFill>
          <p:spPr>
            <a:xfrm>
              <a:off x="4800600" y="3501318"/>
              <a:ext cx="2048038" cy="164952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8569AD9-1F6D-4D6B-AC72-33FE6E6F3A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60" b="99681" l="0" r="100000">
                          <a14:foregroundMark x1="54633" y1="63099" x2="54633" y2="63099"/>
                          <a14:foregroundMark x1="52556" y1="64537" x2="52556" y2="64537"/>
                          <a14:foregroundMark x1="41693" y1="63099" x2="41693" y2="63099"/>
                          <a14:foregroundMark x1="52716" y1="76677" x2="52716" y2="76677"/>
                          <a14:foregroundMark x1="58307" y1="73323" x2="58307" y2="73323"/>
                          <a14:foregroundMark x1="83067" y1="78275" x2="83067" y2="78275"/>
                          <a14:foregroundMark x1="76518" y1="76997" x2="76518" y2="769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49" t="4575" r="15611" b="4807"/>
            <a:stretch/>
          </p:blipFill>
          <p:spPr>
            <a:xfrm>
              <a:off x="7001038" y="3352800"/>
              <a:ext cx="1752600" cy="187588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8F80D60-5716-44ED-90BD-6DD41CA18310}"/>
                </a:ext>
              </a:extLst>
            </p:cNvPr>
            <p:cNvSpPr txBox="1"/>
            <p:nvPr/>
          </p:nvSpPr>
          <p:spPr>
            <a:xfrm>
              <a:off x="4868544" y="5278582"/>
              <a:ext cx="20007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hệ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378871C-0CC2-4E73-98CA-A5959C6AF99E}"/>
                </a:ext>
              </a:extLst>
            </p:cNvPr>
            <p:cNvSpPr txBox="1"/>
            <p:nvPr/>
          </p:nvSpPr>
          <p:spPr>
            <a:xfrm>
              <a:off x="6990847" y="5264728"/>
              <a:ext cx="20007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hệ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7611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501</Words>
  <Application>Microsoft Office PowerPoint</Application>
  <PresentationFormat>Widescreen</PresentationFormat>
  <Paragraphs>93</Paragraphs>
  <Slides>23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微软雅黑</vt:lpstr>
      <vt:lpstr>宋体</vt:lpstr>
      <vt:lpstr>Arial</vt:lpstr>
      <vt:lpstr>Arial-Rounded</vt:lpstr>
      <vt:lpstr>AvantGarde</vt:lpstr>
      <vt:lpstr>Calibri</vt:lpstr>
      <vt:lpstr>Coiny</vt:lpstr>
      <vt:lpstr>等线</vt:lpstr>
      <vt:lpstr>ITC Avant Garde Std Bk</vt:lpstr>
      <vt:lpstr>Times New Roman</vt:lpstr>
      <vt:lpstr>字魂59号-创粗黑</vt:lpstr>
      <vt:lpstr>方正卡通简体</vt:lpstr>
      <vt:lpstr>汉仪跳跳体简</vt:lpstr>
      <vt:lpstr>1_Office Theme</vt:lpstr>
      <vt:lpstr>https://www.freeppt7.com</vt:lpstr>
      <vt:lpstr>Office Theme</vt:lpstr>
      <vt:lpstr>www.jpppt.com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Techsi.vn</cp:lastModifiedBy>
  <cp:revision>50</cp:revision>
  <dcterms:created xsi:type="dcterms:W3CDTF">2021-05-28T08:00:00Z</dcterms:created>
  <dcterms:modified xsi:type="dcterms:W3CDTF">2024-09-18T04:08:20Z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