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72" r:id="rId3"/>
    <p:sldMasterId id="2147483786" r:id="rId4"/>
  </p:sldMasterIdLst>
  <p:notesMasterIdLst>
    <p:notesMasterId r:id="rId25"/>
  </p:notesMasterIdLst>
  <p:sldIdLst>
    <p:sldId id="366" r:id="rId5"/>
    <p:sldId id="367" r:id="rId6"/>
    <p:sldId id="368" r:id="rId7"/>
    <p:sldId id="435" r:id="rId8"/>
    <p:sldId id="394" r:id="rId9"/>
    <p:sldId id="436" r:id="rId10"/>
    <p:sldId id="437" r:id="rId11"/>
    <p:sldId id="422" r:id="rId12"/>
    <p:sldId id="434" r:id="rId13"/>
    <p:sldId id="438" r:id="rId14"/>
    <p:sldId id="439" r:id="rId15"/>
    <p:sldId id="440" r:id="rId16"/>
    <p:sldId id="397" r:id="rId17"/>
    <p:sldId id="441" r:id="rId18"/>
    <p:sldId id="442" r:id="rId19"/>
    <p:sldId id="443" r:id="rId20"/>
    <p:sldId id="429" r:id="rId21"/>
    <p:sldId id="420" r:id="rId22"/>
    <p:sldId id="395" r:id="rId23"/>
    <p:sldId id="4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64" autoAdjust="0"/>
  </p:normalViewPr>
  <p:slideViewPr>
    <p:cSldViewPr snapToGrid="0">
      <p:cViewPr varScale="1">
        <p:scale>
          <a:sx n="80" d="100"/>
          <a:sy n="8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D974-B9DE-4B6F-AABE-80931D010DF5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28F8-E216-4DAE-BB6B-ACEECA40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3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70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1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4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4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3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7226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8" y="2854090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7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0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0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6" y="2133346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1258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4088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77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2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0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1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3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47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8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04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43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81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1889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7874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07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7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308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297200" y="718800"/>
            <a:ext cx="7597600" cy="63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43295" y="1019000"/>
            <a:ext cx="2098296" cy="5576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 flipH="1">
            <a:off x="1786373" y="3339467"/>
            <a:ext cx="1167231" cy="38720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10433643" y="451332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321299" y="3428999"/>
            <a:ext cx="1624679" cy="4317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6"/>
          <p:cNvGrpSpPr/>
          <p:nvPr/>
        </p:nvGrpSpPr>
        <p:grpSpPr>
          <a:xfrm>
            <a:off x="-133" y="5982739"/>
            <a:ext cx="12192265" cy="916848"/>
            <a:chOff x="-1039007" y="2887141"/>
            <a:chExt cx="11347976" cy="1003409"/>
          </a:xfrm>
        </p:grpSpPr>
        <p:grpSp>
          <p:nvGrpSpPr>
            <p:cNvPr id="98" name="Google Shape;98;p6"/>
            <p:cNvGrpSpPr/>
            <p:nvPr/>
          </p:nvGrpSpPr>
          <p:grpSpPr>
            <a:xfrm flipH="1">
              <a:off x="-1038933" y="2887141"/>
              <a:ext cx="11347903" cy="1003409"/>
              <a:chOff x="-709973" y="3444288"/>
              <a:chExt cx="11164800" cy="936715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709973" y="4050103"/>
                <a:ext cx="11164800" cy="3309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" name="Google Shape;101;p6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3074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5393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00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67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8"/>
          <p:cNvGrpSpPr/>
          <p:nvPr/>
        </p:nvGrpSpPr>
        <p:grpSpPr>
          <a:xfrm>
            <a:off x="218099" y="283665"/>
            <a:ext cx="11450547" cy="3234584"/>
            <a:chOff x="163574" y="212749"/>
            <a:chExt cx="8587910" cy="2425938"/>
          </a:xfrm>
        </p:grpSpPr>
        <p:sp>
          <p:nvSpPr>
            <p:cNvPr id="131" name="Google Shape;131;p8"/>
            <p:cNvSpPr/>
            <p:nvPr/>
          </p:nvSpPr>
          <p:spPr>
            <a:xfrm>
              <a:off x="163574" y="2426179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 flipH="1">
              <a:off x="7951821" y="1974837"/>
              <a:ext cx="799664" cy="2125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42250" y="1092497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2886679" y="169749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1913408" y="212749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455979" y="227283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8"/>
          <p:cNvGrpSpPr/>
          <p:nvPr/>
        </p:nvGrpSpPr>
        <p:grpSpPr>
          <a:xfrm flipH="1">
            <a:off x="-946598" y="3849521"/>
            <a:ext cx="14691859" cy="1478416"/>
            <a:chOff x="-709950" y="3444288"/>
            <a:chExt cx="10841100" cy="1035112"/>
          </a:xfrm>
        </p:grpSpPr>
        <p:sp>
          <p:nvSpPr>
            <p:cNvPr id="138" name="Google Shape;138;p8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" name="Google Shape;139;p8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40" name="Google Shape;140;p8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2" name="Google Shape;142;p8"/>
          <p:cNvGrpSpPr/>
          <p:nvPr/>
        </p:nvGrpSpPr>
        <p:grpSpPr>
          <a:xfrm>
            <a:off x="-99" y="5327939"/>
            <a:ext cx="12192148" cy="1335493"/>
            <a:chOff x="-75" y="3996089"/>
            <a:chExt cx="9144111" cy="818986"/>
          </a:xfrm>
        </p:grpSpPr>
        <p:sp>
          <p:nvSpPr>
            <p:cNvPr id="143" name="Google Shape;143;p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" name="Google Shape;144;p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50800" y="718800"/>
            <a:ext cx="9481600" cy="3372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417779" y="4762752"/>
            <a:ext cx="10666120" cy="565185"/>
            <a:chOff x="313334" y="3572063"/>
            <a:chExt cx="7999590" cy="423889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313334" y="3572077"/>
              <a:ext cx="764679" cy="414307"/>
              <a:chOff x="2301112" y="2967762"/>
              <a:chExt cx="655814" cy="35535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8"/>
            <p:cNvGrpSpPr/>
            <p:nvPr/>
          </p:nvGrpSpPr>
          <p:grpSpPr>
            <a:xfrm>
              <a:off x="2066688" y="3665899"/>
              <a:ext cx="609186" cy="330053"/>
              <a:chOff x="2301112" y="2967762"/>
              <a:chExt cx="655814" cy="355354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8"/>
            <p:cNvGrpSpPr/>
            <p:nvPr/>
          </p:nvGrpSpPr>
          <p:grpSpPr>
            <a:xfrm flipH="1">
              <a:off x="5008274" y="3572063"/>
              <a:ext cx="764613" cy="414307"/>
              <a:chOff x="2301112" y="2967762"/>
              <a:chExt cx="655814" cy="355354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8"/>
            <p:cNvGrpSpPr/>
            <p:nvPr/>
          </p:nvGrpSpPr>
          <p:grpSpPr>
            <a:xfrm flipH="1">
              <a:off x="7703804" y="3659673"/>
              <a:ext cx="609120" cy="330053"/>
              <a:chOff x="2301112" y="2967762"/>
              <a:chExt cx="655814" cy="355354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01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00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67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flipH="1">
            <a:off x="8171831" y="717792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>
            <a:off x="643374" y="362761"/>
            <a:ext cx="1088449" cy="35504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>
            <a:off x="5894707" y="6121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>
            <a:off x="2843431" y="475925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01" y="1333501"/>
            <a:ext cx="12192148" cy="3516412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201" y="4849967"/>
            <a:ext cx="12192148" cy="1269483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9"/>
          <p:cNvGrpSpPr/>
          <p:nvPr/>
        </p:nvGrpSpPr>
        <p:grpSpPr>
          <a:xfrm>
            <a:off x="42480" y="4849978"/>
            <a:ext cx="12077257" cy="1273277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10644507" y="2626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83267" y="2343667"/>
            <a:ext cx="40460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5212000" y="2369600"/>
            <a:ext cx="41944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98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8" y="3449708"/>
            <a:ext cx="5281801" cy="3407961"/>
            <a:chOff x="41" y="2411634"/>
            <a:chExt cx="4234022" cy="2731906"/>
          </a:xfrm>
        </p:grpSpPr>
        <p:sp>
          <p:nvSpPr>
            <p:cNvPr id="188" name="Google Shape;188;p10"/>
            <p:cNvSpPr/>
            <p:nvPr/>
          </p:nvSpPr>
          <p:spPr>
            <a:xfrm flipH="1">
              <a:off x="41" y="2411634"/>
              <a:ext cx="4234022" cy="2731906"/>
            </a:xfrm>
            <a:custGeom>
              <a:avLst/>
              <a:gdLst/>
              <a:ahLst/>
              <a:cxnLst/>
              <a:rect l="l" t="t" r="r" b="b"/>
              <a:pathLst>
                <a:path w="33454" h="21585" extrusionOk="0">
                  <a:moveTo>
                    <a:pt x="31249" y="0"/>
                  </a:moveTo>
                  <a:cubicBezTo>
                    <a:pt x="29319" y="0"/>
                    <a:pt x="27370" y="606"/>
                    <a:pt x="25828" y="1750"/>
                  </a:cubicBezTo>
                  <a:cubicBezTo>
                    <a:pt x="24232" y="2964"/>
                    <a:pt x="22990" y="4747"/>
                    <a:pt x="21124" y="5447"/>
                  </a:cubicBezTo>
                  <a:cubicBezTo>
                    <a:pt x="20245" y="5790"/>
                    <a:pt x="19314" y="5882"/>
                    <a:pt x="18355" y="5882"/>
                  </a:cubicBezTo>
                  <a:cubicBezTo>
                    <a:pt x="17908" y="5882"/>
                    <a:pt x="17455" y="5862"/>
                    <a:pt x="16998" y="5839"/>
                  </a:cubicBezTo>
                  <a:cubicBezTo>
                    <a:pt x="16503" y="5823"/>
                    <a:pt x="16008" y="5800"/>
                    <a:pt x="15516" y="5800"/>
                  </a:cubicBezTo>
                  <a:cubicBezTo>
                    <a:pt x="14810" y="5800"/>
                    <a:pt x="14110" y="5848"/>
                    <a:pt x="13423" y="6035"/>
                  </a:cubicBezTo>
                  <a:cubicBezTo>
                    <a:pt x="11482" y="6539"/>
                    <a:pt x="9886" y="8135"/>
                    <a:pt x="9335" y="10076"/>
                  </a:cubicBezTo>
                  <a:cubicBezTo>
                    <a:pt x="9185" y="10702"/>
                    <a:pt x="9101" y="11364"/>
                    <a:pt x="8756" y="11906"/>
                  </a:cubicBezTo>
                  <a:cubicBezTo>
                    <a:pt x="8252" y="12839"/>
                    <a:pt x="7197" y="13268"/>
                    <a:pt x="6227" y="13698"/>
                  </a:cubicBezTo>
                  <a:cubicBezTo>
                    <a:pt x="4164" y="14631"/>
                    <a:pt x="2101" y="15873"/>
                    <a:pt x="934" y="17814"/>
                  </a:cubicBezTo>
                  <a:cubicBezTo>
                    <a:pt x="356" y="18785"/>
                    <a:pt x="1" y="20540"/>
                    <a:pt x="430" y="21585"/>
                  </a:cubicBezTo>
                  <a:lnTo>
                    <a:pt x="33454" y="21585"/>
                  </a:lnTo>
                  <a:lnTo>
                    <a:pt x="33454" y="276"/>
                  </a:lnTo>
                  <a:cubicBezTo>
                    <a:pt x="32738" y="91"/>
                    <a:pt x="31995" y="0"/>
                    <a:pt x="3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231728" y="2704031"/>
              <a:ext cx="3471198" cy="2190466"/>
              <a:chOff x="231728" y="2704031"/>
              <a:chExt cx="3471198" cy="2190466"/>
            </a:xfrm>
          </p:grpSpPr>
          <p:sp>
            <p:nvSpPr>
              <p:cNvPr id="190" name="Google Shape;190;p10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50800" y="3690000"/>
            <a:ext cx="3354800" cy="244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076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6096285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6096269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210623" y="574886"/>
            <a:ext cx="4153716" cy="5374169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33" y="4752767"/>
            <a:ext cx="6095717" cy="1710532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222568" y="493994"/>
            <a:ext cx="7795329" cy="3416409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6411033" y="1956584"/>
            <a:ext cx="4665200" cy="228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6830433" y="4238584"/>
            <a:ext cx="3826400" cy="66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200" y="5927779"/>
            <a:ext cx="6095880" cy="930236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4232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27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049582" y="2797047"/>
            <a:ext cx="1312828" cy="2430380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462251" y="512918"/>
            <a:ext cx="11132483" cy="2653212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3309001" y="2965500"/>
            <a:ext cx="5574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5300801" y="10400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3912401" y="5091500"/>
            <a:ext cx="4367200" cy="712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201" y="6053100"/>
            <a:ext cx="12192148" cy="82667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42480" y="6053510"/>
            <a:ext cx="12077257" cy="829285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67" y="4094395"/>
            <a:ext cx="3035432" cy="1958543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9385358" y="4324049"/>
            <a:ext cx="2806999" cy="172903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803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99" y="6139482"/>
            <a:ext cx="12192148" cy="718524"/>
            <a:chOff x="-75" y="3996089"/>
            <a:chExt cx="9144111" cy="818986"/>
          </a:xfrm>
        </p:grpSpPr>
        <p:sp>
          <p:nvSpPr>
            <p:cNvPr id="402" name="Google Shape;402;p15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5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61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4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60167" y="718800"/>
            <a:ext cx="5136000" cy="1395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736516" y="469169"/>
            <a:ext cx="10716297" cy="5987340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98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641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20"/>
          <p:cNvGrpSpPr/>
          <p:nvPr/>
        </p:nvGrpSpPr>
        <p:grpSpPr>
          <a:xfrm>
            <a:off x="-197603" y="592931"/>
            <a:ext cx="12775896" cy="3619935"/>
            <a:chOff x="-148202" y="444698"/>
            <a:chExt cx="9581922" cy="2714951"/>
          </a:xfrm>
        </p:grpSpPr>
        <p:sp>
          <p:nvSpPr>
            <p:cNvPr id="563" name="Google Shape;563;p20"/>
            <p:cNvSpPr/>
            <p:nvPr/>
          </p:nvSpPr>
          <p:spPr>
            <a:xfrm>
              <a:off x="8430910" y="2826947"/>
              <a:ext cx="1002811" cy="33270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3629" y="44469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148202" y="2279175"/>
              <a:ext cx="1002829" cy="3326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flipH="1">
              <a:off x="7356399" y="629773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279000" y="2555762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3846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4014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4190000" y="3622100"/>
            <a:ext cx="3812000" cy="57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3172600" y="1819633"/>
            <a:ext cx="5846800" cy="175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201" y="5409413"/>
            <a:ext cx="12192148" cy="1459563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487860" y="5839329"/>
            <a:ext cx="11325544" cy="888015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489333" y="396699"/>
            <a:ext cx="13071500" cy="4222181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4927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150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4"/>
          <p:cNvGrpSpPr/>
          <p:nvPr/>
        </p:nvGrpSpPr>
        <p:grpSpPr>
          <a:xfrm>
            <a:off x="-100" y="1371581"/>
            <a:ext cx="12192200" cy="5486820"/>
            <a:chOff x="-75" y="1028685"/>
            <a:chExt cx="9144150" cy="4115115"/>
          </a:xfrm>
        </p:grpSpPr>
        <p:grpSp>
          <p:nvGrpSpPr>
            <p:cNvPr id="673" name="Google Shape;673;p24"/>
            <p:cNvGrpSpPr/>
            <p:nvPr/>
          </p:nvGrpSpPr>
          <p:grpSpPr>
            <a:xfrm>
              <a:off x="-75" y="1028685"/>
              <a:ext cx="9144111" cy="1434692"/>
              <a:chOff x="-75" y="3714050"/>
              <a:chExt cx="9144111" cy="1788447"/>
            </a:xfrm>
          </p:grpSpPr>
          <p:sp>
            <p:nvSpPr>
              <p:cNvPr id="674" name="Google Shape;674;p24"/>
              <p:cNvSpPr/>
              <p:nvPr/>
            </p:nvSpPr>
            <p:spPr>
              <a:xfrm>
                <a:off x="-75" y="4250897"/>
                <a:ext cx="9144000" cy="125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6" name="Google Shape;676;p24"/>
            <p:cNvSpPr/>
            <p:nvPr/>
          </p:nvSpPr>
          <p:spPr>
            <a:xfrm>
              <a:off x="75" y="4604400"/>
              <a:ext cx="9144000" cy="539400"/>
            </a:xfrm>
            <a:prstGeom prst="rect">
              <a:avLst/>
            </a:pr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" name="Google Shape;677;p24"/>
            <p:cNvGrpSpPr/>
            <p:nvPr/>
          </p:nvGrpSpPr>
          <p:grpSpPr>
            <a:xfrm>
              <a:off x="-75" y="2463218"/>
              <a:ext cx="9144111" cy="2165562"/>
              <a:chOff x="-75" y="3996089"/>
              <a:chExt cx="9144111" cy="818986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9" name="Google Shape;679;p2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684" name="Google Shape;684;p24"/>
          <p:cNvSpPr txBox="1">
            <a:spLocks noGrp="1"/>
          </p:cNvSpPr>
          <p:nvPr>
            <p:ph type="title"/>
          </p:nvPr>
        </p:nvSpPr>
        <p:spPr>
          <a:xfrm>
            <a:off x="2665600" y="3914800"/>
            <a:ext cx="6860800" cy="76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subTitle" idx="1"/>
          </p:nvPr>
        </p:nvSpPr>
        <p:spPr>
          <a:xfrm>
            <a:off x="3232800" y="4942633"/>
            <a:ext cx="5726400" cy="93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378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/>
          <p:nvPr/>
        </p:nvSpPr>
        <p:spPr>
          <a:xfrm>
            <a:off x="100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>
            <a:off x="67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5"/>
          <p:cNvGrpSpPr/>
          <p:nvPr/>
        </p:nvGrpSpPr>
        <p:grpSpPr>
          <a:xfrm>
            <a:off x="-1117600" y="244620"/>
            <a:ext cx="14427200" cy="6702280"/>
            <a:chOff x="-838200" y="183465"/>
            <a:chExt cx="10820400" cy="5026710"/>
          </a:xfrm>
        </p:grpSpPr>
        <p:grpSp>
          <p:nvGrpSpPr>
            <p:cNvPr id="690" name="Google Shape;690;p25"/>
            <p:cNvGrpSpPr/>
            <p:nvPr/>
          </p:nvGrpSpPr>
          <p:grpSpPr>
            <a:xfrm>
              <a:off x="-838200" y="3686175"/>
              <a:ext cx="3676800" cy="1524000"/>
              <a:chOff x="-838200" y="3686175"/>
              <a:chExt cx="3676800" cy="152400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-8382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2" name="Google Shape;692;p25"/>
              <p:cNvGrpSpPr/>
              <p:nvPr/>
            </p:nvGrpSpPr>
            <p:grpSpPr>
              <a:xfrm>
                <a:off x="105625" y="3686175"/>
                <a:ext cx="1695225" cy="1524000"/>
                <a:chOff x="105625" y="3686175"/>
                <a:chExt cx="1695225" cy="1524000"/>
              </a:xfrm>
            </p:grpSpPr>
            <p:cxnSp>
              <p:nvCxnSpPr>
                <p:cNvPr id="693" name="Google Shape;693;p25"/>
                <p:cNvCxnSpPr/>
                <p:nvPr/>
              </p:nvCxnSpPr>
              <p:spPr>
                <a:xfrm flipH="1">
                  <a:off x="10562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25"/>
                <p:cNvCxnSpPr/>
                <p:nvPr/>
              </p:nvCxnSpPr>
              <p:spPr>
                <a:xfrm flipH="1">
                  <a:off x="14105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5" name="Google Shape;695;p25"/>
            <p:cNvGrpSpPr/>
            <p:nvPr/>
          </p:nvGrpSpPr>
          <p:grpSpPr>
            <a:xfrm>
              <a:off x="6305400" y="3686175"/>
              <a:ext cx="3676800" cy="1524000"/>
              <a:chOff x="6305400" y="3686175"/>
              <a:chExt cx="3676800" cy="1524000"/>
            </a:xfrm>
          </p:grpSpPr>
          <p:sp>
            <p:nvSpPr>
              <p:cNvPr id="696" name="Google Shape;696;p25"/>
              <p:cNvSpPr/>
              <p:nvPr/>
            </p:nvSpPr>
            <p:spPr>
              <a:xfrm flipH="1">
                <a:off x="63054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25"/>
              <p:cNvGrpSpPr/>
              <p:nvPr/>
            </p:nvGrpSpPr>
            <p:grpSpPr>
              <a:xfrm>
                <a:off x="7083250" y="3686175"/>
                <a:ext cx="1695225" cy="1524000"/>
                <a:chOff x="7083250" y="3686175"/>
                <a:chExt cx="1695225" cy="1524000"/>
              </a:xfrm>
            </p:grpSpPr>
            <p:cxnSp>
              <p:nvCxnSpPr>
                <p:cNvPr id="698" name="Google Shape;698;p25"/>
                <p:cNvCxnSpPr/>
                <p:nvPr/>
              </p:nvCxnSpPr>
              <p:spPr>
                <a:xfrm>
                  <a:off x="838817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5"/>
                <p:cNvCxnSpPr/>
                <p:nvPr/>
              </p:nvCxnSpPr>
              <p:spPr>
                <a:xfrm>
                  <a:off x="70832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0" name="Google Shape;700;p25"/>
            <p:cNvGrpSpPr/>
            <p:nvPr/>
          </p:nvGrpSpPr>
          <p:grpSpPr>
            <a:xfrm>
              <a:off x="377024" y="183465"/>
              <a:ext cx="7477575" cy="1374833"/>
              <a:chOff x="377024" y="183465"/>
              <a:chExt cx="7477575" cy="1374833"/>
            </a:xfrm>
          </p:grpSpPr>
          <p:sp>
            <p:nvSpPr>
              <p:cNvPr id="701" name="Google Shape;701;p25"/>
              <p:cNvSpPr/>
              <p:nvPr/>
            </p:nvSpPr>
            <p:spPr>
              <a:xfrm>
                <a:off x="1660791" y="1109748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2682075" y="39301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 flipH="1">
                <a:off x="6653216" y="1239023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 flipH="1">
                <a:off x="5968200" y="18346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 flipH="1">
                <a:off x="377024" y="246922"/>
                <a:ext cx="577867" cy="19172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6" name="Google Shape;706;p25"/>
          <p:cNvSpPr txBox="1">
            <a:spLocks noGrp="1"/>
          </p:cNvSpPr>
          <p:nvPr>
            <p:ph type="title"/>
          </p:nvPr>
        </p:nvSpPr>
        <p:spPr>
          <a:xfrm>
            <a:off x="3940600" y="1447217"/>
            <a:ext cx="4310800" cy="214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4327000" y="4255967"/>
            <a:ext cx="3538000" cy="1154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7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6"/>
          <p:cNvGrpSpPr/>
          <p:nvPr/>
        </p:nvGrpSpPr>
        <p:grpSpPr>
          <a:xfrm>
            <a:off x="614189" y="505937"/>
            <a:ext cx="11966212" cy="2313828"/>
            <a:chOff x="460641" y="379452"/>
            <a:chExt cx="8974659" cy="1735371"/>
          </a:xfrm>
        </p:grpSpPr>
        <p:sp>
          <p:nvSpPr>
            <p:cNvPr id="710" name="Google Shape;710;p26"/>
            <p:cNvSpPr/>
            <p:nvPr/>
          </p:nvSpPr>
          <p:spPr>
            <a:xfrm>
              <a:off x="460641" y="179554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14350" y="567327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3505607" y="122887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5891125" y="379452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7991882" y="77622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400" y="5283127"/>
            <a:ext cx="12223336" cy="1574608"/>
            <a:chOff x="300" y="3807350"/>
            <a:chExt cx="9191400" cy="1336225"/>
          </a:xfrm>
        </p:grpSpPr>
        <p:sp>
          <p:nvSpPr>
            <p:cNvPr id="716" name="Google Shape;716;p26"/>
            <p:cNvSpPr/>
            <p:nvPr/>
          </p:nvSpPr>
          <p:spPr>
            <a:xfrm>
              <a:off x="300" y="4562475"/>
              <a:ext cx="9191400" cy="58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50" y="3807350"/>
              <a:ext cx="9191071" cy="796993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6"/>
          <p:cNvSpPr txBox="1">
            <a:spLocks noGrp="1"/>
          </p:cNvSpPr>
          <p:nvPr>
            <p:ph type="title"/>
          </p:nvPr>
        </p:nvSpPr>
        <p:spPr>
          <a:xfrm>
            <a:off x="7131133" y="1724267"/>
            <a:ext cx="3781200" cy="150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"/>
          </p:nvPr>
        </p:nvSpPr>
        <p:spPr>
          <a:xfrm>
            <a:off x="7131167" y="3693367"/>
            <a:ext cx="3781200" cy="1440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427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83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6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478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835098" y="369307"/>
            <a:ext cx="10520684" cy="1676687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251808" y="3195204"/>
            <a:ext cx="3323965" cy="2941891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57568" y="6120243"/>
            <a:ext cx="12077257" cy="737483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11086533" y="2052851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-391167" y="2211417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696800" y="718800"/>
            <a:ext cx="87988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1250267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1250267" y="2566300"/>
            <a:ext cx="29004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4569300" y="2385484"/>
            <a:ext cx="2899200" cy="703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4569300" y="3165933"/>
            <a:ext cx="2899200" cy="69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8041531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8042733" y="2566300"/>
            <a:ext cx="28992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673446" y="5584687"/>
            <a:ext cx="993164" cy="538148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6036838" y="5690535"/>
            <a:ext cx="797820" cy="432300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9799347" y="5444651"/>
            <a:ext cx="1251380" cy="678016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6982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19834" y="172267"/>
            <a:ext cx="11607703" cy="3130207"/>
            <a:chOff x="314875" y="129200"/>
            <a:chExt cx="8705777" cy="2347655"/>
          </a:xfrm>
        </p:grpSpPr>
        <p:sp>
          <p:nvSpPr>
            <p:cNvPr id="843" name="Google Shape;843;p30"/>
            <p:cNvSpPr/>
            <p:nvPr/>
          </p:nvSpPr>
          <p:spPr>
            <a:xfrm>
              <a:off x="314875" y="1421300"/>
              <a:ext cx="1173719" cy="3119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 flipH="1">
              <a:off x="2909577" y="2011543"/>
              <a:ext cx="701348" cy="232665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 flipH="1">
              <a:off x="3965200" y="129200"/>
              <a:ext cx="875425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782819" y="1381799"/>
              <a:ext cx="820431" cy="27215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145153" y="2244202"/>
              <a:ext cx="875499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 flipH="1">
              <a:off x="8026769" y="366537"/>
              <a:ext cx="563331" cy="18686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9" name="Google Shape;849;p30"/>
          <p:cNvGrpSpPr/>
          <p:nvPr/>
        </p:nvGrpSpPr>
        <p:grpSpPr>
          <a:xfrm>
            <a:off x="-123" y="3834084"/>
            <a:ext cx="12192171" cy="2305109"/>
            <a:chOff x="-92" y="2875563"/>
            <a:chExt cx="9144128" cy="1728832"/>
          </a:xfrm>
        </p:grpSpPr>
        <p:grpSp>
          <p:nvGrpSpPr>
            <p:cNvPr id="850" name="Google Shape;850;p30"/>
            <p:cNvGrpSpPr/>
            <p:nvPr/>
          </p:nvGrpSpPr>
          <p:grpSpPr>
            <a:xfrm>
              <a:off x="-92" y="2875563"/>
              <a:ext cx="9144092" cy="1131187"/>
              <a:chOff x="-92" y="2875563"/>
              <a:chExt cx="9144092" cy="1131187"/>
            </a:xfrm>
          </p:grpSpPr>
          <p:sp>
            <p:nvSpPr>
              <p:cNvPr id="851" name="Google Shape;851;p30"/>
              <p:cNvSpPr/>
              <p:nvPr/>
            </p:nvSpPr>
            <p:spPr>
              <a:xfrm>
                <a:off x="0" y="3386950"/>
                <a:ext cx="9144000" cy="619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2" name="Google Shape;852;p30"/>
              <p:cNvGrpSpPr/>
              <p:nvPr/>
            </p:nvGrpSpPr>
            <p:grpSpPr>
              <a:xfrm>
                <a:off x="-92" y="2875563"/>
                <a:ext cx="9143579" cy="571636"/>
                <a:chOff x="-1039007" y="2887141"/>
                <a:chExt cx="11347207" cy="718767"/>
              </a:xfrm>
            </p:grpSpPr>
            <p:sp>
              <p:nvSpPr>
                <p:cNvPr id="853" name="Google Shape;853;p30"/>
                <p:cNvSpPr/>
                <p:nvPr/>
              </p:nvSpPr>
              <p:spPr>
                <a:xfrm>
                  <a:off x="4622368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4" name="Google Shape;854;p30"/>
                <p:cNvSpPr/>
                <p:nvPr/>
              </p:nvSpPr>
              <p:spPr>
                <a:xfrm flipH="1">
                  <a:off x="-1039007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55" name="Google Shape;855;p30"/>
            <p:cNvGrpSpPr/>
            <p:nvPr/>
          </p:nvGrpSpPr>
          <p:grpSpPr>
            <a:xfrm>
              <a:off x="-75" y="3555684"/>
              <a:ext cx="9144111" cy="1048711"/>
              <a:chOff x="-75" y="3996089"/>
              <a:chExt cx="9144111" cy="818986"/>
            </a:xfrm>
          </p:grpSpPr>
          <p:sp>
            <p:nvSpPr>
              <p:cNvPr id="856" name="Google Shape;856;p30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30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30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30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30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64" name="Google Shape;864;p30"/>
          <p:cNvSpPr txBox="1">
            <a:spLocks noGrp="1"/>
          </p:cNvSpPr>
          <p:nvPr>
            <p:ph type="title"/>
          </p:nvPr>
        </p:nvSpPr>
        <p:spPr>
          <a:xfrm>
            <a:off x="2666733" y="722567"/>
            <a:ext cx="6793600" cy="634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0"/>
          <p:cNvSpPr txBox="1">
            <a:spLocks noGrp="1"/>
          </p:cNvSpPr>
          <p:nvPr>
            <p:ph type="title" idx="2"/>
          </p:nvPr>
        </p:nvSpPr>
        <p:spPr>
          <a:xfrm>
            <a:off x="1318367" y="3840567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30"/>
          <p:cNvSpPr txBox="1">
            <a:spLocks noGrp="1"/>
          </p:cNvSpPr>
          <p:nvPr>
            <p:ph type="title" idx="3"/>
          </p:nvPr>
        </p:nvSpPr>
        <p:spPr>
          <a:xfrm>
            <a:off x="4817409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0"/>
          <p:cNvSpPr txBox="1">
            <a:spLocks noGrp="1"/>
          </p:cNvSpPr>
          <p:nvPr>
            <p:ph type="subTitle" idx="1"/>
          </p:nvPr>
        </p:nvSpPr>
        <p:spPr>
          <a:xfrm>
            <a:off x="4510809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4"/>
          </p:nvPr>
        </p:nvSpPr>
        <p:spPr>
          <a:xfrm>
            <a:off x="1032733" y="5086384"/>
            <a:ext cx="31728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>
            <a:spLocks noGrp="1"/>
          </p:cNvSpPr>
          <p:nvPr>
            <p:ph type="title" idx="5"/>
          </p:nvPr>
        </p:nvSpPr>
        <p:spPr>
          <a:xfrm>
            <a:off x="8325467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30"/>
          <p:cNvSpPr txBox="1">
            <a:spLocks noGrp="1"/>
          </p:cNvSpPr>
          <p:nvPr>
            <p:ph type="subTitle" idx="6"/>
          </p:nvPr>
        </p:nvSpPr>
        <p:spPr>
          <a:xfrm>
            <a:off x="7986460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560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99" y="4531868"/>
            <a:ext cx="12192148" cy="1646233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331840" y="598774"/>
            <a:ext cx="11347808" cy="3287333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894067" y="2082233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894067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7260500" y="2082133"/>
            <a:ext cx="2887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7260533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894067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894067" y="4750467"/>
            <a:ext cx="2889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7260500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7260467" y="4750467"/>
            <a:ext cx="2887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898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2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2"/>
          <p:cNvSpPr/>
          <p:nvPr/>
        </p:nvSpPr>
        <p:spPr>
          <a:xfrm>
            <a:off x="-100" y="3781199"/>
            <a:ext cx="12192000" cy="19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2"/>
          <p:cNvSpPr/>
          <p:nvPr/>
        </p:nvSpPr>
        <p:spPr>
          <a:xfrm>
            <a:off x="-99" y="5328119"/>
            <a:ext cx="12192148" cy="1091820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57566" y="5327656"/>
            <a:ext cx="12315180" cy="1130288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38243" y="418130"/>
            <a:ext cx="11905060" cy="2375455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2236200" y="710567"/>
            <a:ext cx="77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3225100" y="1521500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6144100" y="1503300"/>
            <a:ext cx="28228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3225100" y="2303484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6144100" y="2285300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3225100" y="3867451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6144100" y="3849267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3225100" y="4649433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6144100" y="4631251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3225100" y="308546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6144100" y="3067284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3225100" y="543141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6144100" y="5413233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454230" y="4468921"/>
            <a:ext cx="993164" cy="538148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998901" y="3650841"/>
            <a:ext cx="726729" cy="393780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9544617" y="3650841"/>
            <a:ext cx="726729" cy="393780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2913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123" y="5551302"/>
            <a:ext cx="12192256" cy="1299476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977990" y="1182133"/>
            <a:ext cx="1800541" cy="47852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3"/>
          <p:cNvSpPr/>
          <p:nvPr/>
        </p:nvSpPr>
        <p:spPr>
          <a:xfrm>
            <a:off x="-140366" y="33667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3"/>
          <p:cNvSpPr/>
          <p:nvPr/>
        </p:nvSpPr>
        <p:spPr>
          <a:xfrm flipH="1">
            <a:off x="7563373" y="2068875"/>
            <a:ext cx="2091729" cy="55592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3"/>
          <p:cNvSpPr/>
          <p:nvPr/>
        </p:nvSpPr>
        <p:spPr>
          <a:xfrm>
            <a:off x="10095067" y="40544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3"/>
          <p:cNvSpPr/>
          <p:nvPr/>
        </p:nvSpPr>
        <p:spPr>
          <a:xfrm>
            <a:off x="10581335" y="479533"/>
            <a:ext cx="1215495" cy="4032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3"/>
          <p:cNvSpPr/>
          <p:nvPr/>
        </p:nvSpPr>
        <p:spPr>
          <a:xfrm flipH="1">
            <a:off x="4746501" y="381435"/>
            <a:ext cx="1017041" cy="33736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3185033" y="1246832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5614317" y="1246632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3185033" y="30191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5614317" y="30189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3185033" y="48004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5614317" y="48002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38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4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123" y="3425384"/>
            <a:ext cx="12192171" cy="2714251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960000" y="714167"/>
            <a:ext cx="10272000" cy="642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122141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1271567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4821400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4870600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842136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8469633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5331400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732371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8930433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234967" y="489440"/>
            <a:ext cx="11293044" cy="1887513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2007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4078044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9972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44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9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751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6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57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6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7133" y="52916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B0D05-0A96-54EB-03CB-B227BC1789E4}"/>
              </a:ext>
            </a:extLst>
          </p:cNvPr>
          <p:cNvGrpSpPr/>
          <p:nvPr/>
        </p:nvGrpSpPr>
        <p:grpSpPr>
          <a:xfrm>
            <a:off x="8991599" y="5291666"/>
            <a:ext cx="3807020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98CB275-0374-9176-3F6B-B640AE7549EB}"/>
                </a:ext>
              </a:extLst>
            </p:cNvPr>
            <p:cNvSpPr txBox="1"/>
            <p:nvPr/>
          </p:nvSpPr>
          <p:spPr>
            <a:xfrm>
              <a:off x="8491786" y="4110335"/>
              <a:ext cx="611650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HỒ THỊ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TUYẾT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SƯƠNG</a:t>
              </a:r>
              <a:endParaRPr lang="en-SG" sz="10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892851" y="3879850"/>
            <a:chExt cx="7946349" cy="159385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691967" y="673100"/>
            <a:ext cx="105664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2034EE37-7880-D82D-AAC8-C040FB167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1" t="14241" r="29046"/>
          <a:stretch/>
        </p:blipFill>
        <p:spPr>
          <a:xfrm>
            <a:off x="4213261" y="1627346"/>
            <a:ext cx="3007591" cy="1265557"/>
          </a:xfrm>
          <a:prstGeom prst="rect">
            <a:avLst/>
          </a:prstGeom>
        </p:spPr>
      </p:pic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411" y="4006671"/>
            <a:ext cx="2418229" cy="2375047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8080" r="20882" b="26111"/>
          <a:stretch/>
        </p:blipFill>
        <p:spPr>
          <a:xfrm>
            <a:off x="7986411" y="4669367"/>
            <a:ext cx="191324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80404" t="7925" r="12630" b="84589"/>
          <a:stretch/>
        </p:blipFill>
        <p:spPr>
          <a:xfrm>
            <a:off x="9931654" y="4185394"/>
            <a:ext cx="180001" cy="190004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05F92-7EEA-4824-808B-57AA5482B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05" y="2252363"/>
            <a:ext cx="9150889" cy="2505673"/>
          </a:xfrm>
          <a:prstGeom prst="rect">
            <a:avLst/>
          </a:prstGeom>
        </p:spPr>
      </p:pic>
      <p:grpSp>
        <p:nvGrpSpPr>
          <p:cNvPr id="29" name="Nhóm 1">
            <a:extLst>
              <a:ext uri="{FF2B5EF4-FFF2-40B4-BE49-F238E27FC236}">
                <a16:creationId xmlns:a16="http://schemas.microsoft.com/office/drawing/2014/main" id="{D8BD0E0F-DCE4-41E5-B832-CB1818A8CBEA}"/>
              </a:ext>
            </a:extLst>
          </p:cNvPr>
          <p:cNvGrpSpPr/>
          <p:nvPr/>
        </p:nvGrpSpPr>
        <p:grpSpPr>
          <a:xfrm>
            <a:off x="0" y="2895600"/>
            <a:ext cx="1712926" cy="3763959"/>
            <a:chOff x="172630" y="1379272"/>
            <a:chExt cx="1808699" cy="3879716"/>
          </a:xfrm>
        </p:grpSpPr>
        <p:grpSp>
          <p:nvGrpSpPr>
            <p:cNvPr id="30" name="Nhóm 37">
              <a:extLst>
                <a:ext uri="{FF2B5EF4-FFF2-40B4-BE49-F238E27FC236}">
                  <a16:creationId xmlns:a16="http://schemas.microsoft.com/office/drawing/2014/main" id="{32E6C4C3-DABC-4D37-83E6-62BD1E4AA96A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35" name="Google Shape;5864;p73">
                <a:extLst>
                  <a:ext uri="{FF2B5EF4-FFF2-40B4-BE49-F238E27FC236}">
                    <a16:creationId xmlns:a16="http://schemas.microsoft.com/office/drawing/2014/main" id="{F1D500E9-FE94-477D-8244-650D27973939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872;p73">
                <a:extLst>
                  <a:ext uri="{FF2B5EF4-FFF2-40B4-BE49-F238E27FC236}">
                    <a16:creationId xmlns:a16="http://schemas.microsoft.com/office/drawing/2014/main" id="{5AB96EED-B2E5-4EF3-B281-5BA5118A8892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" name="Hình ảnh 42">
              <a:extLst>
                <a:ext uri="{FF2B5EF4-FFF2-40B4-BE49-F238E27FC236}">
                  <a16:creationId xmlns:a16="http://schemas.microsoft.com/office/drawing/2014/main" id="{8F9ABEB7-B543-4FAE-A661-400A0670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635276" y="961572"/>
            <a:ext cx="8960152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1657350" y="2076959"/>
            <a:ext cx="8734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hiểu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sự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thiết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tuân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thủ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quy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tắc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an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toàn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8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875965" y="178678"/>
            <a:ext cx="10201936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487994" y="347364"/>
                <a:ext cx="8847128" cy="919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Quan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sát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tranh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trả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lời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hỏi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E8B5D0-DE46-4986-9876-8724B2050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2" y="1781174"/>
            <a:ext cx="7271525" cy="46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id="{583789DD-22BF-473E-AF9A-26DD44DF996A}"/>
              </a:ext>
            </a:extLst>
          </p:cNvPr>
          <p:cNvSpPr/>
          <p:nvPr/>
        </p:nvSpPr>
        <p:spPr>
          <a:xfrm>
            <a:off x="8020050" y="1847849"/>
            <a:ext cx="4171950" cy="159330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Điều gì có thể xảy ra với các bạn trong bức tranh trên?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9893031D-AA0C-42DE-8511-D9A902BBA5FD}"/>
              </a:ext>
            </a:extLst>
          </p:cNvPr>
          <p:cNvSpPr/>
          <p:nvPr/>
        </p:nvSpPr>
        <p:spPr>
          <a:xfrm>
            <a:off x="8020050" y="4000499"/>
            <a:ext cx="4171950" cy="159330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Theo em, vì sao phải tuân thủ quy tắc giao thông đường bộ?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575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994830" y="2463246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79" y="-275623"/>
            <a:ext cx="6072142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9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nhỏ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chạy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thả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diều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đường</a:t>
            </a:r>
            <a:endParaRPr lang="en-US" sz="4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16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dễ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thông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F1BEAC-60EB-45A2-858F-780C5EE2E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5000"/>
            <a:ext cx="5273529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59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nhỏ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dưới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lòng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162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Việc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này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rất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nguy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hiểm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,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dễ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gây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tai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nạn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giao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thông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735A69-DBF8-4F3A-9B5B-2C1564AB6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9" y="2076450"/>
            <a:ext cx="4569327" cy="3195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5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trèo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rào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chắn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131850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8" y="3061723"/>
              <a:ext cx="2970657" cy="124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đến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bản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thân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2E302D-629F-4D75-BB1A-4EB608B6B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21" y="2028826"/>
            <a:ext cx="4737587" cy="2905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03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379" y="131850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91250" y="4298492"/>
            <a:ext cx="5876925" cy="1083133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nhỏ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rào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chắn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đường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tàu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796708" y="990600"/>
            <a:ext cx="4439528" cy="2701449"/>
            <a:chOff x="3734095" y="2673345"/>
            <a:chExt cx="3371850" cy="1729569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673345"/>
              <a:ext cx="3371850" cy="1729569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32994" y="2988544"/>
              <a:ext cx="2970657" cy="124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việc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rất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gây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tai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nạn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khi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chạy</a:t>
              </a:r>
              <a:r>
                <a:rPr lang="en-US" sz="3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qua.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48C707-20ED-4793-B3F4-C4FD25C34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" y="1905000"/>
            <a:ext cx="4738216" cy="303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70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2525" y="0"/>
            <a:ext cx="12464524" cy="3302000"/>
          </a:xfrm>
          <a:prstGeom prst="rect">
            <a:avLst/>
          </a:prstGeom>
        </p:spPr>
      </p:pic>
      <p:grpSp>
        <p:nvGrpSpPr>
          <p:cNvPr id="9" name="Nhóm 6">
            <a:extLst>
              <a:ext uri="{FF2B5EF4-FFF2-40B4-BE49-F238E27FC236}">
                <a16:creationId xmlns:a16="http://schemas.microsoft.com/office/drawing/2014/main" id="{AEA97CA6-5CD1-49B8-8F1F-EDEDF1377F3F}"/>
              </a:ext>
            </a:extLst>
          </p:cNvPr>
          <p:cNvGrpSpPr/>
          <p:nvPr/>
        </p:nvGrpSpPr>
        <p:grpSpPr>
          <a:xfrm>
            <a:off x="2093927" y="3173365"/>
            <a:ext cx="8380698" cy="1812568"/>
            <a:chOff x="1621245" y="1659544"/>
            <a:chExt cx="6285523" cy="1359426"/>
          </a:xfrm>
        </p:grpSpPr>
        <p:sp>
          <p:nvSpPr>
            <p:cNvPr id="10" name="Hộp Văn bản 1">
              <a:extLst>
                <a:ext uri="{FF2B5EF4-FFF2-40B4-BE49-F238E27FC236}">
                  <a16:creationId xmlns:a16="http://schemas.microsoft.com/office/drawing/2014/main" id="{0076C227-0352-41E4-84FE-858F81F61283}"/>
                </a:ext>
              </a:extLst>
            </p:cNvPr>
            <p:cNvSpPr txBox="1"/>
            <p:nvPr/>
          </p:nvSpPr>
          <p:spPr>
            <a:xfrm>
              <a:off x="1621245" y="1756021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1733" kern="0" spc="800" dirty="0">
                  <a:solidFill>
                    <a:srgbClr val="FFB43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VẬN</a:t>
              </a:r>
              <a:endParaRPr lang="en-US" sz="11733" kern="0" spc="800" dirty="0">
                <a:solidFill>
                  <a:srgbClr val="FFB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02710A50-2A49-4333-8334-832125259F04}"/>
                </a:ext>
              </a:extLst>
            </p:cNvPr>
            <p:cNvSpPr txBox="1"/>
            <p:nvPr/>
          </p:nvSpPr>
          <p:spPr>
            <a:xfrm>
              <a:off x="5250656" y="1659544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1733" kern="0" spc="800" dirty="0">
                  <a:solidFill>
                    <a:srgbClr val="FFB43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DỤNG</a:t>
              </a:r>
              <a:endParaRPr lang="en-US" sz="11733" kern="0" spc="800" dirty="0">
                <a:solidFill>
                  <a:srgbClr val="FFB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3052301" y="572830"/>
            <a:ext cx="4624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thường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bộ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trường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4000" b="1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?</a:t>
            </a:r>
            <a:endParaRPr lang="en-US" sz="4000" b="1" kern="0" dirty="0">
              <a:solidFill>
                <a:srgbClr val="FFFFFF"/>
              </a:solidFill>
              <a:latin typeface="#9Slide05 SVNClementine"/>
              <a:cs typeface="Arial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38358CAB-D6FE-1D86-661B-95ADDC97CB70}"/>
              </a:ext>
            </a:extLst>
          </p:cNvPr>
          <p:cNvGrpSpPr/>
          <p:nvPr/>
        </p:nvGrpSpPr>
        <p:grpSpPr>
          <a:xfrm>
            <a:off x="7798258" y="2009200"/>
            <a:ext cx="1303868" cy="533400"/>
            <a:chOff x="5848693" y="1506900"/>
            <a:chExt cx="977901" cy="400050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6A81A8F0-F411-1CD2-965E-EAA1BD598665}"/>
                </a:ext>
              </a:extLst>
            </p:cNvPr>
            <p:cNvGrpSpPr/>
            <p:nvPr/>
          </p:nvGrpSpPr>
          <p:grpSpPr>
            <a:xfrm>
              <a:off x="5848694" y="1506900"/>
              <a:ext cx="977900" cy="400050"/>
              <a:chOff x="5838825" y="1495425"/>
              <a:chExt cx="977900" cy="400050"/>
            </a:xfrm>
          </p:grpSpPr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D132EDB9-A7B5-7DF9-358C-36011FEA4E79}"/>
                  </a:ext>
                </a:extLst>
              </p:cNvPr>
              <p:cNvSpPr/>
              <p:nvPr/>
            </p:nvSpPr>
            <p:spPr>
              <a:xfrm>
                <a:off x="5838825" y="1495425"/>
                <a:ext cx="428625" cy="400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FA131A33-FAE0-C222-2A9E-304DAF9EFF9D}"/>
                  </a:ext>
                </a:extLst>
              </p:cNvPr>
              <p:cNvSpPr/>
              <p:nvPr/>
            </p:nvSpPr>
            <p:spPr>
              <a:xfrm>
                <a:off x="6388101" y="1495425"/>
                <a:ext cx="428624" cy="400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</p:grpSp>
        <p:pic>
          <p:nvPicPr>
            <p:cNvPr id="7" name="Hình ảnh 6" descr="Ảnh có chứa đồ chơi, búp bê, đồ họa véc-tơ&#10;&#10;Mô tả được tạo tự động">
              <a:extLst>
                <a:ext uri="{FF2B5EF4-FFF2-40B4-BE49-F238E27FC236}">
                  <a16:creationId xmlns:a16="http://schemas.microsoft.com/office/drawing/2014/main" id="{57E191F1-4770-43ED-5BC1-4461AC72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8693" y="1634872"/>
              <a:ext cx="428625" cy="272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9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389509" y="-185888"/>
            <a:ext cx="9025424" cy="3017582"/>
            <a:chOff x="2994661" y="1071108"/>
            <a:chExt cx="3483868" cy="2263187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509792" y="1711643"/>
              <a:ext cx="2735470" cy="1369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70C0"/>
                  </a:solidFill>
                  <a:effectLst/>
                  <a:ea typeface="Times New Roman" panose="02020603050405020304" pitchFamily="18" charset="0"/>
                </a:rPr>
                <a:t>Em hãy chia sẻ với bạn trong nhóm các quy tắc an toàn mà em đã thực hiện khi đi bộ?</a:t>
              </a:r>
              <a:endParaRPr lang="en-US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6652" y="53297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ker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66CA7CDA-C735-67D1-625B-4D8EE0E6B2E1}"/>
              </a:ext>
            </a:extLst>
          </p:cNvPr>
          <p:cNvSpPr/>
          <p:nvPr/>
        </p:nvSpPr>
        <p:spPr>
          <a:xfrm>
            <a:off x="8991599" y="5291667"/>
            <a:ext cx="380702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200" ker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892851" y="3879850"/>
            <a:chExt cx="7946349" cy="159385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7DC013AB-C126-ACF4-03C4-8D1B7A4B0EB5}"/>
              </a:ext>
            </a:extLst>
          </p:cNvPr>
          <p:cNvGrpSpPr/>
          <p:nvPr/>
        </p:nvGrpSpPr>
        <p:grpSpPr>
          <a:xfrm>
            <a:off x="652225" y="775556"/>
            <a:ext cx="10921536" cy="1236882"/>
            <a:chOff x="685798" y="686748"/>
            <a:chExt cx="8191152" cy="927662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6C92C1C9-41A3-7D74-192D-C855F6D00604}"/>
                </a:ext>
              </a:extLst>
            </p:cNvPr>
            <p:cNvGrpSpPr/>
            <p:nvPr/>
          </p:nvGrpSpPr>
          <p:grpSpPr>
            <a:xfrm>
              <a:off x="685798" y="796588"/>
              <a:ext cx="8191152" cy="817822"/>
              <a:chOff x="354819" y="826071"/>
              <a:chExt cx="8052581" cy="817822"/>
            </a:xfrm>
          </p:grpSpPr>
          <p:sp>
            <p:nvSpPr>
              <p:cNvPr id="2" name="Hình chữ nhật: Góc Tròn 1">
                <a:extLst>
                  <a:ext uri="{FF2B5EF4-FFF2-40B4-BE49-F238E27FC236}">
                    <a16:creationId xmlns:a16="http://schemas.microsoft.com/office/drawing/2014/main" id="{D634F29B-8BD2-8006-E5EF-0F7CE82EFD48}"/>
                  </a:ext>
                </a:extLst>
              </p:cNvPr>
              <p:cNvSpPr/>
              <p:nvPr/>
            </p:nvSpPr>
            <p:spPr>
              <a:xfrm>
                <a:off x="354819" y="826071"/>
                <a:ext cx="8052581" cy="817822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6D0708FE-F7B4-E87A-7899-6E69A277CE64}"/>
                  </a:ext>
                </a:extLst>
              </p:cNvPr>
              <p:cNvSpPr txBox="1"/>
              <p:nvPr/>
            </p:nvSpPr>
            <p:spPr>
              <a:xfrm>
                <a:off x="906292" y="1001356"/>
                <a:ext cx="7395772" cy="51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 được các quy </a:t>
                </a:r>
                <a:r>
                  <a:rPr lang="nl-NL" sz="3200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tắc </a:t>
                </a: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 bộ an toàn.</a:t>
                </a:r>
                <a:endPara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A2482DA1-3F90-AECD-D9BB-274E7642367B}"/>
                  </a:ext>
                </a:extLst>
              </p:cNvPr>
              <p:cNvSpPr/>
              <p:nvPr/>
            </p:nvSpPr>
            <p:spPr>
              <a:xfrm>
                <a:off x="467872" y="897126"/>
                <a:ext cx="7826473" cy="683789"/>
              </a:xfrm>
              <a:custGeom>
                <a:avLst/>
                <a:gdLst>
                  <a:gd name="connsiteX0" fmla="*/ 0 w 7826473"/>
                  <a:gd name="connsiteY0" fmla="*/ 113967 h 683789"/>
                  <a:gd name="connsiteX1" fmla="*/ 113967 w 7826473"/>
                  <a:gd name="connsiteY1" fmla="*/ 0 h 683789"/>
                  <a:gd name="connsiteX2" fmla="*/ 652772 w 7826473"/>
                  <a:gd name="connsiteY2" fmla="*/ 0 h 683789"/>
                  <a:gd name="connsiteX3" fmla="*/ 1495520 w 7826473"/>
                  <a:gd name="connsiteY3" fmla="*/ 0 h 683789"/>
                  <a:gd name="connsiteX4" fmla="*/ 2186296 w 7826473"/>
                  <a:gd name="connsiteY4" fmla="*/ 0 h 683789"/>
                  <a:gd name="connsiteX5" fmla="*/ 3029043 w 7826473"/>
                  <a:gd name="connsiteY5" fmla="*/ 0 h 683789"/>
                  <a:gd name="connsiteX6" fmla="*/ 3491863 w 7826473"/>
                  <a:gd name="connsiteY6" fmla="*/ 0 h 683789"/>
                  <a:gd name="connsiteX7" fmla="*/ 4182639 w 7826473"/>
                  <a:gd name="connsiteY7" fmla="*/ 0 h 683789"/>
                  <a:gd name="connsiteX8" fmla="*/ 4949401 w 7826473"/>
                  <a:gd name="connsiteY8" fmla="*/ 0 h 683789"/>
                  <a:gd name="connsiteX9" fmla="*/ 5716163 w 7826473"/>
                  <a:gd name="connsiteY9" fmla="*/ 0 h 683789"/>
                  <a:gd name="connsiteX10" fmla="*/ 6178983 w 7826473"/>
                  <a:gd name="connsiteY10" fmla="*/ 0 h 683789"/>
                  <a:gd name="connsiteX11" fmla="*/ 6945744 w 7826473"/>
                  <a:gd name="connsiteY11" fmla="*/ 0 h 683789"/>
                  <a:gd name="connsiteX12" fmla="*/ 7712506 w 7826473"/>
                  <a:gd name="connsiteY12" fmla="*/ 0 h 683789"/>
                  <a:gd name="connsiteX13" fmla="*/ 7826473 w 7826473"/>
                  <a:gd name="connsiteY13" fmla="*/ 113967 h 683789"/>
                  <a:gd name="connsiteX14" fmla="*/ 7826473 w 7826473"/>
                  <a:gd name="connsiteY14" fmla="*/ 569822 h 683789"/>
                  <a:gd name="connsiteX15" fmla="*/ 7712506 w 7826473"/>
                  <a:gd name="connsiteY15" fmla="*/ 683789 h 683789"/>
                  <a:gd name="connsiteX16" fmla="*/ 7173701 w 7826473"/>
                  <a:gd name="connsiteY16" fmla="*/ 683789 h 683789"/>
                  <a:gd name="connsiteX17" fmla="*/ 6482924 w 7826473"/>
                  <a:gd name="connsiteY17" fmla="*/ 683789 h 683789"/>
                  <a:gd name="connsiteX18" fmla="*/ 5868133 w 7826473"/>
                  <a:gd name="connsiteY18" fmla="*/ 683789 h 683789"/>
                  <a:gd name="connsiteX19" fmla="*/ 5101372 w 7826473"/>
                  <a:gd name="connsiteY19" fmla="*/ 683789 h 683789"/>
                  <a:gd name="connsiteX20" fmla="*/ 4562566 w 7826473"/>
                  <a:gd name="connsiteY20" fmla="*/ 683789 h 683789"/>
                  <a:gd name="connsiteX21" fmla="*/ 4099746 w 7826473"/>
                  <a:gd name="connsiteY21" fmla="*/ 683789 h 683789"/>
                  <a:gd name="connsiteX22" fmla="*/ 3408970 w 7826473"/>
                  <a:gd name="connsiteY22" fmla="*/ 683789 h 683789"/>
                  <a:gd name="connsiteX23" fmla="*/ 2642208 w 7826473"/>
                  <a:gd name="connsiteY23" fmla="*/ 683789 h 683789"/>
                  <a:gd name="connsiteX24" fmla="*/ 1799461 w 7826473"/>
                  <a:gd name="connsiteY24" fmla="*/ 683789 h 683789"/>
                  <a:gd name="connsiteX25" fmla="*/ 1336641 w 7826473"/>
                  <a:gd name="connsiteY25" fmla="*/ 683789 h 683789"/>
                  <a:gd name="connsiteX26" fmla="*/ 873821 w 7826473"/>
                  <a:gd name="connsiteY26" fmla="*/ 683789 h 683789"/>
                  <a:gd name="connsiteX27" fmla="*/ 113967 w 7826473"/>
                  <a:gd name="connsiteY27" fmla="*/ 683789 h 683789"/>
                  <a:gd name="connsiteX28" fmla="*/ 0 w 7826473"/>
                  <a:gd name="connsiteY28" fmla="*/ 569822 h 683789"/>
                  <a:gd name="connsiteX29" fmla="*/ 0 w 7826473"/>
                  <a:gd name="connsiteY29" fmla="*/ 113967 h 6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26473" h="683789" extrusionOk="0">
                    <a:moveTo>
                      <a:pt x="0" y="113967"/>
                    </a:moveTo>
                    <a:cubicBezTo>
                      <a:pt x="-676" y="55754"/>
                      <a:pt x="49320" y="547"/>
                      <a:pt x="113967" y="0"/>
                    </a:cubicBezTo>
                    <a:cubicBezTo>
                      <a:pt x="232382" y="-13046"/>
                      <a:pt x="464123" y="13813"/>
                      <a:pt x="652772" y="0"/>
                    </a:cubicBezTo>
                    <a:cubicBezTo>
                      <a:pt x="841421" y="-13813"/>
                      <a:pt x="1114601" y="-26979"/>
                      <a:pt x="1495520" y="0"/>
                    </a:cubicBezTo>
                    <a:cubicBezTo>
                      <a:pt x="1876439" y="26979"/>
                      <a:pt x="2023912" y="-23714"/>
                      <a:pt x="2186296" y="0"/>
                    </a:cubicBezTo>
                    <a:cubicBezTo>
                      <a:pt x="2348680" y="23714"/>
                      <a:pt x="2653811" y="15277"/>
                      <a:pt x="3029043" y="0"/>
                    </a:cubicBezTo>
                    <a:cubicBezTo>
                      <a:pt x="3404275" y="-15277"/>
                      <a:pt x="3295715" y="-6086"/>
                      <a:pt x="3491863" y="0"/>
                    </a:cubicBezTo>
                    <a:cubicBezTo>
                      <a:pt x="3688011" y="6086"/>
                      <a:pt x="4039319" y="19419"/>
                      <a:pt x="4182639" y="0"/>
                    </a:cubicBezTo>
                    <a:cubicBezTo>
                      <a:pt x="4325959" y="-19419"/>
                      <a:pt x="4789857" y="-19007"/>
                      <a:pt x="4949401" y="0"/>
                    </a:cubicBezTo>
                    <a:cubicBezTo>
                      <a:pt x="5108945" y="19007"/>
                      <a:pt x="5530606" y="-24805"/>
                      <a:pt x="5716163" y="0"/>
                    </a:cubicBezTo>
                    <a:cubicBezTo>
                      <a:pt x="5901720" y="24805"/>
                      <a:pt x="5955397" y="-4572"/>
                      <a:pt x="6178983" y="0"/>
                    </a:cubicBezTo>
                    <a:cubicBezTo>
                      <a:pt x="6402569" y="4572"/>
                      <a:pt x="6624274" y="6587"/>
                      <a:pt x="6945744" y="0"/>
                    </a:cubicBezTo>
                    <a:cubicBezTo>
                      <a:pt x="7267214" y="-6587"/>
                      <a:pt x="7432590" y="-35479"/>
                      <a:pt x="7712506" y="0"/>
                    </a:cubicBezTo>
                    <a:cubicBezTo>
                      <a:pt x="7765934" y="12414"/>
                      <a:pt x="7839554" y="59250"/>
                      <a:pt x="7826473" y="113967"/>
                    </a:cubicBezTo>
                    <a:cubicBezTo>
                      <a:pt x="7847200" y="245801"/>
                      <a:pt x="7823697" y="397305"/>
                      <a:pt x="7826473" y="569822"/>
                    </a:cubicBezTo>
                    <a:cubicBezTo>
                      <a:pt x="7839606" y="626852"/>
                      <a:pt x="7768305" y="674611"/>
                      <a:pt x="7712506" y="683789"/>
                    </a:cubicBezTo>
                    <a:cubicBezTo>
                      <a:pt x="7500003" y="696995"/>
                      <a:pt x="7292057" y="657303"/>
                      <a:pt x="7173701" y="683789"/>
                    </a:cubicBezTo>
                    <a:cubicBezTo>
                      <a:pt x="7055346" y="710275"/>
                      <a:pt x="6665108" y="699753"/>
                      <a:pt x="6482924" y="683789"/>
                    </a:cubicBezTo>
                    <a:cubicBezTo>
                      <a:pt x="6300740" y="667825"/>
                      <a:pt x="6155106" y="665581"/>
                      <a:pt x="5868133" y="683789"/>
                    </a:cubicBezTo>
                    <a:cubicBezTo>
                      <a:pt x="5581160" y="701997"/>
                      <a:pt x="5314495" y="653073"/>
                      <a:pt x="5101372" y="683789"/>
                    </a:cubicBezTo>
                    <a:cubicBezTo>
                      <a:pt x="4888249" y="714505"/>
                      <a:pt x="4797355" y="706589"/>
                      <a:pt x="4562566" y="683789"/>
                    </a:cubicBezTo>
                    <a:cubicBezTo>
                      <a:pt x="4327777" y="660989"/>
                      <a:pt x="4267281" y="661347"/>
                      <a:pt x="4099746" y="683789"/>
                    </a:cubicBezTo>
                    <a:cubicBezTo>
                      <a:pt x="3932211" y="706231"/>
                      <a:pt x="3588520" y="662316"/>
                      <a:pt x="3408970" y="683789"/>
                    </a:cubicBezTo>
                    <a:cubicBezTo>
                      <a:pt x="3229420" y="705262"/>
                      <a:pt x="2828928" y="675279"/>
                      <a:pt x="2642208" y="683789"/>
                    </a:cubicBezTo>
                    <a:cubicBezTo>
                      <a:pt x="2455488" y="692299"/>
                      <a:pt x="2093827" y="678636"/>
                      <a:pt x="1799461" y="683789"/>
                    </a:cubicBezTo>
                    <a:cubicBezTo>
                      <a:pt x="1505095" y="688942"/>
                      <a:pt x="1461051" y="697771"/>
                      <a:pt x="1336641" y="683789"/>
                    </a:cubicBezTo>
                    <a:cubicBezTo>
                      <a:pt x="1212231" y="669807"/>
                      <a:pt x="991588" y="692722"/>
                      <a:pt x="873821" y="683789"/>
                    </a:cubicBezTo>
                    <a:cubicBezTo>
                      <a:pt x="756054" y="674856"/>
                      <a:pt x="456079" y="712427"/>
                      <a:pt x="113967" y="683789"/>
                    </a:cubicBezTo>
                    <a:cubicBezTo>
                      <a:pt x="47819" y="684197"/>
                      <a:pt x="3666" y="617772"/>
                      <a:pt x="0" y="569822"/>
                    </a:cubicBezTo>
                    <a:cubicBezTo>
                      <a:pt x="13956" y="384539"/>
                      <a:pt x="3349" y="260876"/>
                      <a:pt x="0" y="113967"/>
                    </a:cubicBezTo>
                    <a:close/>
                  </a:path>
                </a:pathLst>
              </a:custGeom>
              <a:noFill/>
              <a:ln w="28575">
                <a:solidFill>
                  <a:srgbClr val="FF4375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2900699551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pic>
          <p:nvPicPr>
            <p:cNvPr id="36" name="Hình ảnh 35">
              <a:extLst>
                <a:ext uri="{FF2B5EF4-FFF2-40B4-BE49-F238E27FC236}">
                  <a16:creationId xmlns:a16="http://schemas.microsoft.com/office/drawing/2014/main" id="{B8E01D6A-F81E-F52B-4543-DC1F71BB2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133" r="50067" b="63476"/>
            <a:stretch/>
          </p:blipFill>
          <p:spPr>
            <a:xfrm>
              <a:off x="861062" y="686748"/>
              <a:ext cx="477496" cy="927662"/>
            </a:xfrm>
            <a:prstGeom prst="rect">
              <a:avLst/>
            </a:prstGeom>
          </p:spPr>
        </p:pic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0496696D-FEDC-CB66-977F-9FC7471572B3}"/>
              </a:ext>
            </a:extLst>
          </p:cNvPr>
          <p:cNvGrpSpPr/>
          <p:nvPr/>
        </p:nvGrpSpPr>
        <p:grpSpPr>
          <a:xfrm>
            <a:off x="641756" y="2087063"/>
            <a:ext cx="10887159" cy="1482376"/>
            <a:chOff x="664017" y="1855987"/>
            <a:chExt cx="7449111" cy="1263664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0148A6D0-E4F2-8E9D-2915-3CD54E9AC8CC}"/>
                </a:ext>
              </a:extLst>
            </p:cNvPr>
            <p:cNvGrpSpPr/>
            <p:nvPr/>
          </p:nvGrpSpPr>
          <p:grpSpPr>
            <a:xfrm>
              <a:off x="664017" y="1855987"/>
              <a:ext cx="7449111" cy="1263664"/>
              <a:chOff x="354819" y="826071"/>
              <a:chExt cx="7483209" cy="817822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2ED5033D-F70F-642A-98BE-A5047A4B0E18}"/>
                  </a:ext>
                </a:extLst>
              </p:cNvPr>
              <p:cNvSpPr/>
              <p:nvPr/>
            </p:nvSpPr>
            <p:spPr>
              <a:xfrm>
                <a:off x="354819" y="826071"/>
                <a:ext cx="7483209" cy="817822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E3716E55-6533-866C-6F12-14F3A63C81BF}"/>
                  </a:ext>
                </a:extLst>
              </p:cNvPr>
              <p:cNvSpPr txBox="1"/>
              <p:nvPr/>
            </p:nvSpPr>
            <p:spPr>
              <a:xfrm>
                <a:off x="1007052" y="906966"/>
                <a:ext cx="6324342" cy="70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 được sự cần thiết phải tuân thủ quy </a:t>
                </a:r>
                <a:r>
                  <a:rPr lang="nl-NL" sz="3200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tắc </a:t>
                </a: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 bộ an toàn.</a:t>
                </a:r>
                <a:endPara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Hình chữ nhật: Góc Tròn 41">
                <a:extLst>
                  <a:ext uri="{FF2B5EF4-FFF2-40B4-BE49-F238E27FC236}">
                    <a16:creationId xmlns:a16="http://schemas.microsoft.com/office/drawing/2014/main" id="{D5AF1A28-766B-980D-B5F3-2C4CDBB2C9A5}"/>
                  </a:ext>
                </a:extLst>
              </p:cNvPr>
              <p:cNvSpPr/>
              <p:nvPr/>
            </p:nvSpPr>
            <p:spPr>
              <a:xfrm>
                <a:off x="467872" y="897126"/>
                <a:ext cx="7200103" cy="683789"/>
              </a:xfrm>
              <a:custGeom>
                <a:avLst/>
                <a:gdLst>
                  <a:gd name="connsiteX0" fmla="*/ 0 w 7200103"/>
                  <a:gd name="connsiteY0" fmla="*/ 113967 h 683789"/>
                  <a:gd name="connsiteX1" fmla="*/ 113967 w 7200103"/>
                  <a:gd name="connsiteY1" fmla="*/ 0 h 683789"/>
                  <a:gd name="connsiteX2" fmla="*/ 671741 w 7200103"/>
                  <a:gd name="connsiteY2" fmla="*/ 0 h 683789"/>
                  <a:gd name="connsiteX3" fmla="*/ 1508401 w 7200103"/>
                  <a:gd name="connsiteY3" fmla="*/ 0 h 683789"/>
                  <a:gd name="connsiteX4" fmla="*/ 2205618 w 7200103"/>
                  <a:gd name="connsiteY4" fmla="*/ 0 h 683789"/>
                  <a:gd name="connsiteX5" fmla="*/ 3042278 w 7200103"/>
                  <a:gd name="connsiteY5" fmla="*/ 0 h 683789"/>
                  <a:gd name="connsiteX6" fmla="*/ 3530330 w 7200103"/>
                  <a:gd name="connsiteY6" fmla="*/ 0 h 683789"/>
                  <a:gd name="connsiteX7" fmla="*/ 4227547 w 7200103"/>
                  <a:gd name="connsiteY7" fmla="*/ 0 h 683789"/>
                  <a:gd name="connsiteX8" fmla="*/ 4994485 w 7200103"/>
                  <a:gd name="connsiteY8" fmla="*/ 0 h 683789"/>
                  <a:gd name="connsiteX9" fmla="*/ 5761424 w 7200103"/>
                  <a:gd name="connsiteY9" fmla="*/ 0 h 683789"/>
                  <a:gd name="connsiteX10" fmla="*/ 6249476 w 7200103"/>
                  <a:gd name="connsiteY10" fmla="*/ 0 h 683789"/>
                  <a:gd name="connsiteX11" fmla="*/ 7086136 w 7200103"/>
                  <a:gd name="connsiteY11" fmla="*/ 0 h 683789"/>
                  <a:gd name="connsiteX12" fmla="*/ 7200103 w 7200103"/>
                  <a:gd name="connsiteY12" fmla="*/ 113967 h 683789"/>
                  <a:gd name="connsiteX13" fmla="*/ 7200103 w 7200103"/>
                  <a:gd name="connsiteY13" fmla="*/ 569822 h 683789"/>
                  <a:gd name="connsiteX14" fmla="*/ 7086136 w 7200103"/>
                  <a:gd name="connsiteY14" fmla="*/ 683789 h 683789"/>
                  <a:gd name="connsiteX15" fmla="*/ 6528362 w 7200103"/>
                  <a:gd name="connsiteY15" fmla="*/ 683789 h 683789"/>
                  <a:gd name="connsiteX16" fmla="*/ 5831146 w 7200103"/>
                  <a:gd name="connsiteY16" fmla="*/ 683789 h 683789"/>
                  <a:gd name="connsiteX17" fmla="*/ 5133929 w 7200103"/>
                  <a:gd name="connsiteY17" fmla="*/ 683789 h 683789"/>
                  <a:gd name="connsiteX18" fmla="*/ 4506433 w 7200103"/>
                  <a:gd name="connsiteY18" fmla="*/ 683789 h 683789"/>
                  <a:gd name="connsiteX19" fmla="*/ 3739495 w 7200103"/>
                  <a:gd name="connsiteY19" fmla="*/ 683789 h 683789"/>
                  <a:gd name="connsiteX20" fmla="*/ 3181721 w 7200103"/>
                  <a:gd name="connsiteY20" fmla="*/ 683789 h 683789"/>
                  <a:gd name="connsiteX21" fmla="*/ 2693670 w 7200103"/>
                  <a:gd name="connsiteY21" fmla="*/ 683789 h 683789"/>
                  <a:gd name="connsiteX22" fmla="*/ 1996453 w 7200103"/>
                  <a:gd name="connsiteY22" fmla="*/ 683789 h 683789"/>
                  <a:gd name="connsiteX23" fmla="*/ 1229514 w 7200103"/>
                  <a:gd name="connsiteY23" fmla="*/ 683789 h 683789"/>
                  <a:gd name="connsiteX24" fmla="*/ 113967 w 7200103"/>
                  <a:gd name="connsiteY24" fmla="*/ 683789 h 683789"/>
                  <a:gd name="connsiteX25" fmla="*/ 0 w 7200103"/>
                  <a:gd name="connsiteY25" fmla="*/ 569822 h 683789"/>
                  <a:gd name="connsiteX26" fmla="*/ 0 w 7200103"/>
                  <a:gd name="connsiteY26" fmla="*/ 113967 h 6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00103" h="683789" extrusionOk="0">
                    <a:moveTo>
                      <a:pt x="0" y="113967"/>
                    </a:moveTo>
                    <a:cubicBezTo>
                      <a:pt x="-676" y="55754"/>
                      <a:pt x="49320" y="547"/>
                      <a:pt x="113967" y="0"/>
                    </a:cubicBezTo>
                    <a:cubicBezTo>
                      <a:pt x="281593" y="22757"/>
                      <a:pt x="406010" y="-26912"/>
                      <a:pt x="671741" y="0"/>
                    </a:cubicBezTo>
                    <a:cubicBezTo>
                      <a:pt x="937472" y="26912"/>
                      <a:pt x="1306168" y="-17867"/>
                      <a:pt x="1508401" y="0"/>
                    </a:cubicBezTo>
                    <a:cubicBezTo>
                      <a:pt x="1710634" y="17867"/>
                      <a:pt x="1932051" y="-31327"/>
                      <a:pt x="2205618" y="0"/>
                    </a:cubicBezTo>
                    <a:cubicBezTo>
                      <a:pt x="2479185" y="31327"/>
                      <a:pt x="2743208" y="-22733"/>
                      <a:pt x="3042278" y="0"/>
                    </a:cubicBezTo>
                    <a:cubicBezTo>
                      <a:pt x="3341348" y="22733"/>
                      <a:pt x="3345401" y="4467"/>
                      <a:pt x="3530330" y="0"/>
                    </a:cubicBezTo>
                    <a:cubicBezTo>
                      <a:pt x="3715259" y="-4467"/>
                      <a:pt x="3931157" y="-7804"/>
                      <a:pt x="4227547" y="0"/>
                    </a:cubicBezTo>
                    <a:cubicBezTo>
                      <a:pt x="4523937" y="7804"/>
                      <a:pt x="4742275" y="-16108"/>
                      <a:pt x="4994485" y="0"/>
                    </a:cubicBezTo>
                    <a:cubicBezTo>
                      <a:pt x="5246695" y="16108"/>
                      <a:pt x="5554167" y="-15117"/>
                      <a:pt x="5761424" y="0"/>
                    </a:cubicBezTo>
                    <a:cubicBezTo>
                      <a:pt x="5968681" y="15117"/>
                      <a:pt x="6092378" y="10832"/>
                      <a:pt x="6249476" y="0"/>
                    </a:cubicBezTo>
                    <a:cubicBezTo>
                      <a:pt x="6406574" y="-10832"/>
                      <a:pt x="6850177" y="-8594"/>
                      <a:pt x="7086136" y="0"/>
                    </a:cubicBezTo>
                    <a:cubicBezTo>
                      <a:pt x="7147642" y="1494"/>
                      <a:pt x="7197837" y="51433"/>
                      <a:pt x="7200103" y="113967"/>
                    </a:cubicBezTo>
                    <a:cubicBezTo>
                      <a:pt x="7209786" y="337908"/>
                      <a:pt x="7213610" y="452282"/>
                      <a:pt x="7200103" y="569822"/>
                    </a:cubicBezTo>
                    <a:cubicBezTo>
                      <a:pt x="7200004" y="642862"/>
                      <a:pt x="7157622" y="693613"/>
                      <a:pt x="7086136" y="683789"/>
                    </a:cubicBezTo>
                    <a:cubicBezTo>
                      <a:pt x="6963957" y="711629"/>
                      <a:pt x="6679396" y="660046"/>
                      <a:pt x="6528362" y="683789"/>
                    </a:cubicBezTo>
                    <a:cubicBezTo>
                      <a:pt x="6377328" y="707532"/>
                      <a:pt x="6107326" y="701766"/>
                      <a:pt x="5831146" y="683789"/>
                    </a:cubicBezTo>
                    <a:cubicBezTo>
                      <a:pt x="5554966" y="665812"/>
                      <a:pt x="5347829" y="669546"/>
                      <a:pt x="5133929" y="683789"/>
                    </a:cubicBezTo>
                    <a:cubicBezTo>
                      <a:pt x="4920029" y="698032"/>
                      <a:pt x="4735246" y="663291"/>
                      <a:pt x="4506433" y="683789"/>
                    </a:cubicBezTo>
                    <a:cubicBezTo>
                      <a:pt x="4277620" y="704287"/>
                      <a:pt x="3916120" y="693672"/>
                      <a:pt x="3739495" y="683789"/>
                    </a:cubicBezTo>
                    <a:cubicBezTo>
                      <a:pt x="3562870" y="673906"/>
                      <a:pt x="3313341" y="698221"/>
                      <a:pt x="3181721" y="683789"/>
                    </a:cubicBezTo>
                    <a:cubicBezTo>
                      <a:pt x="3050101" y="669357"/>
                      <a:pt x="2907290" y="676320"/>
                      <a:pt x="2693670" y="683789"/>
                    </a:cubicBezTo>
                    <a:cubicBezTo>
                      <a:pt x="2480050" y="691258"/>
                      <a:pt x="2147347" y="703319"/>
                      <a:pt x="1996453" y="683789"/>
                    </a:cubicBezTo>
                    <a:cubicBezTo>
                      <a:pt x="1845559" y="664259"/>
                      <a:pt x="1401878" y="720017"/>
                      <a:pt x="1229514" y="683789"/>
                    </a:cubicBezTo>
                    <a:cubicBezTo>
                      <a:pt x="1057150" y="647561"/>
                      <a:pt x="434026" y="653068"/>
                      <a:pt x="113967" y="683789"/>
                    </a:cubicBezTo>
                    <a:cubicBezTo>
                      <a:pt x="39423" y="679630"/>
                      <a:pt x="-4465" y="626291"/>
                      <a:pt x="0" y="569822"/>
                    </a:cubicBezTo>
                    <a:cubicBezTo>
                      <a:pt x="9227" y="397136"/>
                      <a:pt x="-21541" y="319226"/>
                      <a:pt x="0" y="113967"/>
                    </a:cubicBezTo>
                    <a:close/>
                  </a:path>
                </a:pathLst>
              </a:custGeom>
              <a:noFill/>
              <a:ln w="28575">
                <a:solidFill>
                  <a:srgbClr val="015ABD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2900699551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id="{F11B3BE8-F9E0-F150-6752-43EB6A799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68" t="3481" r="26046" b="66151"/>
            <a:stretch/>
          </p:blipFill>
          <p:spPr>
            <a:xfrm>
              <a:off x="814278" y="2032130"/>
              <a:ext cx="686303" cy="879928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977DDCA-2503-5895-8E43-C4709678919B}"/>
              </a:ext>
            </a:extLst>
          </p:cNvPr>
          <p:cNvGrpSpPr/>
          <p:nvPr/>
        </p:nvGrpSpPr>
        <p:grpSpPr>
          <a:xfrm>
            <a:off x="641755" y="3520965"/>
            <a:ext cx="11402956" cy="1184382"/>
            <a:chOff x="534088" y="3047801"/>
            <a:chExt cx="7991112" cy="1151730"/>
          </a:xfrm>
        </p:grpSpPr>
        <p:grpSp>
          <p:nvGrpSpPr>
            <p:cNvPr id="46" name="Nhóm 45">
              <a:extLst>
                <a:ext uri="{FF2B5EF4-FFF2-40B4-BE49-F238E27FC236}">
                  <a16:creationId xmlns:a16="http://schemas.microsoft.com/office/drawing/2014/main" id="{5E862346-13AA-9842-8322-3A7B462A0BC4}"/>
                </a:ext>
              </a:extLst>
            </p:cNvPr>
            <p:cNvGrpSpPr/>
            <p:nvPr/>
          </p:nvGrpSpPr>
          <p:grpSpPr>
            <a:xfrm>
              <a:off x="534088" y="3152761"/>
              <a:ext cx="7991112" cy="1046770"/>
              <a:chOff x="354819" y="826071"/>
              <a:chExt cx="7848369" cy="817822"/>
            </a:xfrm>
          </p:grpSpPr>
          <p:sp>
            <p:nvSpPr>
              <p:cNvPr id="48" name="Hình chữ nhật: Góc Tròn 47">
                <a:extLst>
                  <a:ext uri="{FF2B5EF4-FFF2-40B4-BE49-F238E27FC236}">
                    <a16:creationId xmlns:a16="http://schemas.microsoft.com/office/drawing/2014/main" id="{7B64716D-0110-DA94-6C9D-B2DF6B65AC1E}"/>
                  </a:ext>
                </a:extLst>
              </p:cNvPr>
              <p:cNvSpPr/>
              <p:nvPr/>
            </p:nvSpPr>
            <p:spPr>
              <a:xfrm>
                <a:off x="354819" y="826071"/>
                <a:ext cx="7483209" cy="817822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B75EC832-5BC2-086F-C589-DB1C4472DB04}"/>
                  </a:ext>
                </a:extLst>
              </p:cNvPr>
              <p:cNvSpPr txBox="1"/>
              <p:nvPr/>
            </p:nvSpPr>
            <p:spPr>
              <a:xfrm>
                <a:off x="1086607" y="986006"/>
                <a:ext cx="7116581" cy="51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Tuân thủ quy </a:t>
                </a:r>
                <a:r>
                  <a:rPr lang="nl-NL" sz="3200" dirty="0" smtClean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tắc </a:t>
                </a:r>
                <a:r>
                  <a:rPr lang="nl-NL" sz="32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an toàn khi đi bộ.</a:t>
                </a:r>
                <a:endPara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" name="Hình chữ nhật: Góc Tròn 49">
                <a:extLst>
                  <a:ext uri="{FF2B5EF4-FFF2-40B4-BE49-F238E27FC236}">
                    <a16:creationId xmlns:a16="http://schemas.microsoft.com/office/drawing/2014/main" id="{F40B64B9-46DC-1E32-DB92-56B19BED810D}"/>
                  </a:ext>
                </a:extLst>
              </p:cNvPr>
              <p:cNvSpPr/>
              <p:nvPr/>
            </p:nvSpPr>
            <p:spPr>
              <a:xfrm>
                <a:off x="467872" y="897126"/>
                <a:ext cx="7200103" cy="683789"/>
              </a:xfrm>
              <a:custGeom>
                <a:avLst/>
                <a:gdLst>
                  <a:gd name="connsiteX0" fmla="*/ 0 w 7200103"/>
                  <a:gd name="connsiteY0" fmla="*/ 113967 h 683789"/>
                  <a:gd name="connsiteX1" fmla="*/ 113967 w 7200103"/>
                  <a:gd name="connsiteY1" fmla="*/ 0 h 683789"/>
                  <a:gd name="connsiteX2" fmla="*/ 671741 w 7200103"/>
                  <a:gd name="connsiteY2" fmla="*/ 0 h 683789"/>
                  <a:gd name="connsiteX3" fmla="*/ 1508401 w 7200103"/>
                  <a:gd name="connsiteY3" fmla="*/ 0 h 683789"/>
                  <a:gd name="connsiteX4" fmla="*/ 2205618 w 7200103"/>
                  <a:gd name="connsiteY4" fmla="*/ 0 h 683789"/>
                  <a:gd name="connsiteX5" fmla="*/ 3042278 w 7200103"/>
                  <a:gd name="connsiteY5" fmla="*/ 0 h 683789"/>
                  <a:gd name="connsiteX6" fmla="*/ 3530330 w 7200103"/>
                  <a:gd name="connsiteY6" fmla="*/ 0 h 683789"/>
                  <a:gd name="connsiteX7" fmla="*/ 4227547 w 7200103"/>
                  <a:gd name="connsiteY7" fmla="*/ 0 h 683789"/>
                  <a:gd name="connsiteX8" fmla="*/ 4994485 w 7200103"/>
                  <a:gd name="connsiteY8" fmla="*/ 0 h 683789"/>
                  <a:gd name="connsiteX9" fmla="*/ 5761424 w 7200103"/>
                  <a:gd name="connsiteY9" fmla="*/ 0 h 683789"/>
                  <a:gd name="connsiteX10" fmla="*/ 6249476 w 7200103"/>
                  <a:gd name="connsiteY10" fmla="*/ 0 h 683789"/>
                  <a:gd name="connsiteX11" fmla="*/ 7086136 w 7200103"/>
                  <a:gd name="connsiteY11" fmla="*/ 0 h 683789"/>
                  <a:gd name="connsiteX12" fmla="*/ 7200103 w 7200103"/>
                  <a:gd name="connsiteY12" fmla="*/ 113967 h 683789"/>
                  <a:gd name="connsiteX13" fmla="*/ 7200103 w 7200103"/>
                  <a:gd name="connsiteY13" fmla="*/ 569822 h 683789"/>
                  <a:gd name="connsiteX14" fmla="*/ 7086136 w 7200103"/>
                  <a:gd name="connsiteY14" fmla="*/ 683789 h 683789"/>
                  <a:gd name="connsiteX15" fmla="*/ 6528362 w 7200103"/>
                  <a:gd name="connsiteY15" fmla="*/ 683789 h 683789"/>
                  <a:gd name="connsiteX16" fmla="*/ 5831146 w 7200103"/>
                  <a:gd name="connsiteY16" fmla="*/ 683789 h 683789"/>
                  <a:gd name="connsiteX17" fmla="*/ 5133929 w 7200103"/>
                  <a:gd name="connsiteY17" fmla="*/ 683789 h 683789"/>
                  <a:gd name="connsiteX18" fmla="*/ 4506433 w 7200103"/>
                  <a:gd name="connsiteY18" fmla="*/ 683789 h 683789"/>
                  <a:gd name="connsiteX19" fmla="*/ 3739495 w 7200103"/>
                  <a:gd name="connsiteY19" fmla="*/ 683789 h 683789"/>
                  <a:gd name="connsiteX20" fmla="*/ 3181721 w 7200103"/>
                  <a:gd name="connsiteY20" fmla="*/ 683789 h 683789"/>
                  <a:gd name="connsiteX21" fmla="*/ 2693670 w 7200103"/>
                  <a:gd name="connsiteY21" fmla="*/ 683789 h 683789"/>
                  <a:gd name="connsiteX22" fmla="*/ 1996453 w 7200103"/>
                  <a:gd name="connsiteY22" fmla="*/ 683789 h 683789"/>
                  <a:gd name="connsiteX23" fmla="*/ 1229514 w 7200103"/>
                  <a:gd name="connsiteY23" fmla="*/ 683789 h 683789"/>
                  <a:gd name="connsiteX24" fmla="*/ 113967 w 7200103"/>
                  <a:gd name="connsiteY24" fmla="*/ 683789 h 683789"/>
                  <a:gd name="connsiteX25" fmla="*/ 0 w 7200103"/>
                  <a:gd name="connsiteY25" fmla="*/ 569822 h 683789"/>
                  <a:gd name="connsiteX26" fmla="*/ 0 w 7200103"/>
                  <a:gd name="connsiteY26" fmla="*/ 113967 h 6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00103" h="683789" extrusionOk="0">
                    <a:moveTo>
                      <a:pt x="0" y="113967"/>
                    </a:moveTo>
                    <a:cubicBezTo>
                      <a:pt x="-676" y="55754"/>
                      <a:pt x="49320" y="547"/>
                      <a:pt x="113967" y="0"/>
                    </a:cubicBezTo>
                    <a:cubicBezTo>
                      <a:pt x="281593" y="22757"/>
                      <a:pt x="406010" y="-26912"/>
                      <a:pt x="671741" y="0"/>
                    </a:cubicBezTo>
                    <a:cubicBezTo>
                      <a:pt x="937472" y="26912"/>
                      <a:pt x="1306168" y="-17867"/>
                      <a:pt x="1508401" y="0"/>
                    </a:cubicBezTo>
                    <a:cubicBezTo>
                      <a:pt x="1710634" y="17867"/>
                      <a:pt x="1932051" y="-31327"/>
                      <a:pt x="2205618" y="0"/>
                    </a:cubicBezTo>
                    <a:cubicBezTo>
                      <a:pt x="2479185" y="31327"/>
                      <a:pt x="2743208" y="-22733"/>
                      <a:pt x="3042278" y="0"/>
                    </a:cubicBezTo>
                    <a:cubicBezTo>
                      <a:pt x="3341348" y="22733"/>
                      <a:pt x="3345401" y="4467"/>
                      <a:pt x="3530330" y="0"/>
                    </a:cubicBezTo>
                    <a:cubicBezTo>
                      <a:pt x="3715259" y="-4467"/>
                      <a:pt x="3931157" y="-7804"/>
                      <a:pt x="4227547" y="0"/>
                    </a:cubicBezTo>
                    <a:cubicBezTo>
                      <a:pt x="4523937" y="7804"/>
                      <a:pt x="4742275" y="-16108"/>
                      <a:pt x="4994485" y="0"/>
                    </a:cubicBezTo>
                    <a:cubicBezTo>
                      <a:pt x="5246695" y="16108"/>
                      <a:pt x="5554167" y="-15117"/>
                      <a:pt x="5761424" y="0"/>
                    </a:cubicBezTo>
                    <a:cubicBezTo>
                      <a:pt x="5968681" y="15117"/>
                      <a:pt x="6092378" y="10832"/>
                      <a:pt x="6249476" y="0"/>
                    </a:cubicBezTo>
                    <a:cubicBezTo>
                      <a:pt x="6406574" y="-10832"/>
                      <a:pt x="6850177" y="-8594"/>
                      <a:pt x="7086136" y="0"/>
                    </a:cubicBezTo>
                    <a:cubicBezTo>
                      <a:pt x="7147642" y="1494"/>
                      <a:pt x="7197837" y="51433"/>
                      <a:pt x="7200103" y="113967"/>
                    </a:cubicBezTo>
                    <a:cubicBezTo>
                      <a:pt x="7209786" y="337908"/>
                      <a:pt x="7213610" y="452282"/>
                      <a:pt x="7200103" y="569822"/>
                    </a:cubicBezTo>
                    <a:cubicBezTo>
                      <a:pt x="7200004" y="642862"/>
                      <a:pt x="7157622" y="693613"/>
                      <a:pt x="7086136" y="683789"/>
                    </a:cubicBezTo>
                    <a:cubicBezTo>
                      <a:pt x="6963957" y="711629"/>
                      <a:pt x="6679396" y="660046"/>
                      <a:pt x="6528362" y="683789"/>
                    </a:cubicBezTo>
                    <a:cubicBezTo>
                      <a:pt x="6377328" y="707532"/>
                      <a:pt x="6107326" y="701766"/>
                      <a:pt x="5831146" y="683789"/>
                    </a:cubicBezTo>
                    <a:cubicBezTo>
                      <a:pt x="5554966" y="665812"/>
                      <a:pt x="5347829" y="669546"/>
                      <a:pt x="5133929" y="683789"/>
                    </a:cubicBezTo>
                    <a:cubicBezTo>
                      <a:pt x="4920029" y="698032"/>
                      <a:pt x="4735246" y="663291"/>
                      <a:pt x="4506433" y="683789"/>
                    </a:cubicBezTo>
                    <a:cubicBezTo>
                      <a:pt x="4277620" y="704287"/>
                      <a:pt x="3916120" y="693672"/>
                      <a:pt x="3739495" y="683789"/>
                    </a:cubicBezTo>
                    <a:cubicBezTo>
                      <a:pt x="3562870" y="673906"/>
                      <a:pt x="3313341" y="698221"/>
                      <a:pt x="3181721" y="683789"/>
                    </a:cubicBezTo>
                    <a:cubicBezTo>
                      <a:pt x="3050101" y="669357"/>
                      <a:pt x="2907290" y="676320"/>
                      <a:pt x="2693670" y="683789"/>
                    </a:cubicBezTo>
                    <a:cubicBezTo>
                      <a:pt x="2480050" y="691258"/>
                      <a:pt x="2147347" y="703319"/>
                      <a:pt x="1996453" y="683789"/>
                    </a:cubicBezTo>
                    <a:cubicBezTo>
                      <a:pt x="1845559" y="664259"/>
                      <a:pt x="1401878" y="720017"/>
                      <a:pt x="1229514" y="683789"/>
                    </a:cubicBezTo>
                    <a:cubicBezTo>
                      <a:pt x="1057150" y="647561"/>
                      <a:pt x="434026" y="653068"/>
                      <a:pt x="113967" y="683789"/>
                    </a:cubicBezTo>
                    <a:cubicBezTo>
                      <a:pt x="39423" y="679630"/>
                      <a:pt x="-4465" y="626291"/>
                      <a:pt x="0" y="569822"/>
                    </a:cubicBezTo>
                    <a:cubicBezTo>
                      <a:pt x="9227" y="397136"/>
                      <a:pt x="-21541" y="319226"/>
                      <a:pt x="0" y="113967"/>
                    </a:cubicBezTo>
                    <a:close/>
                  </a:path>
                </a:pathLst>
              </a:custGeom>
              <a:noFill/>
              <a:ln w="28575">
                <a:solidFill>
                  <a:srgbClr val="E97300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2900699551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88ED39EB-B8EE-2FEC-022C-9A0B57297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669" r="9122" b="68491"/>
            <a:stretch/>
          </p:blipFill>
          <p:spPr>
            <a:xfrm>
              <a:off x="653837" y="3047801"/>
              <a:ext cx="693423" cy="98377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50ABB9-CDB4-4013-96F5-7DCFDCE0F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53" y="-161231"/>
            <a:ext cx="5279594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5183A57-171C-D153-0285-2112A8CFF5E6}"/>
              </a:ext>
            </a:extLst>
          </p:cNvPr>
          <p:cNvSpPr txBox="1"/>
          <p:nvPr/>
        </p:nvSpPr>
        <p:spPr>
          <a:xfrm>
            <a:off x="3000375" y="762000"/>
            <a:ext cx="7193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Tạm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biệt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và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Hẹn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Gặp</a:t>
            </a:r>
            <a:r>
              <a:rPr lang="vi-VN" sz="66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 </a:t>
            </a:r>
            <a:r>
              <a:rPr lang="vi-VN" sz="66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</a:effectLst>
                <a:cs typeface="Arial"/>
                <a:sym typeface="Arial"/>
              </a:rPr>
              <a:t>Lại</a:t>
            </a:r>
            <a:endParaRPr lang="en-US" sz="6600" b="1" kern="0" spc="67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A2543">
                    <a:alpha val="40000"/>
                  </a:srgbClr>
                </a:glow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5AF7F7-B3F8-20B5-A98E-A598C0B66BB6}"/>
              </a:ext>
            </a:extLst>
          </p:cNvPr>
          <p:cNvGrpSpPr/>
          <p:nvPr/>
        </p:nvGrpSpPr>
        <p:grpSpPr>
          <a:xfrm>
            <a:off x="1187620" y="320201"/>
            <a:ext cx="10364205" cy="4982585"/>
            <a:chOff x="890715" y="240150"/>
            <a:chExt cx="7773154" cy="373693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2059D4C4-19D0-CDD1-CCE9-C7D79255CEC2}"/>
                </a:ext>
              </a:extLst>
            </p:cNvPr>
            <p:cNvSpPr/>
            <p:nvPr/>
          </p:nvSpPr>
          <p:spPr>
            <a:xfrm>
              <a:off x="890715" y="1322024"/>
              <a:ext cx="45719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sym typeface="Arial"/>
              </a:endParaRPr>
            </a:p>
          </p:txBody>
        </p:sp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DA17955-07C8-DBA1-41A7-CC34C372C911}"/>
                </a:ext>
              </a:extLst>
            </p:cNvPr>
            <p:cNvSpPr/>
            <p:nvPr/>
          </p:nvSpPr>
          <p:spPr>
            <a:xfrm>
              <a:off x="8556844" y="958508"/>
              <a:ext cx="107025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sym typeface="Arial"/>
              </a:endParaRPr>
            </a:p>
          </p:txBody>
        </p:sp>
        <p:sp>
          <p:nvSpPr>
            <p:cNvPr id="4" name="Lưu đồ: Băng Đục lỗ 3">
              <a:extLst>
                <a:ext uri="{FF2B5EF4-FFF2-40B4-BE49-F238E27FC236}">
                  <a16:creationId xmlns:a16="http://schemas.microsoft.com/office/drawing/2014/main" id="{6F6EDE19-D8D2-8E57-5535-109C59986B9D}"/>
                </a:ext>
              </a:extLst>
            </p:cNvPr>
            <p:cNvSpPr/>
            <p:nvPr/>
          </p:nvSpPr>
          <p:spPr>
            <a:xfrm>
              <a:off x="890715" y="240150"/>
              <a:ext cx="7773154" cy="1852517"/>
            </a:xfrm>
            <a:prstGeom prst="flowChartPunchedTape">
              <a:avLst/>
            </a:prstGeom>
            <a:solidFill>
              <a:srgbClr val="FFFD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136E70F-8C58-9E6A-36FF-83D1B99F7040}"/>
              </a:ext>
            </a:extLst>
          </p:cNvPr>
          <p:cNvGrpSpPr/>
          <p:nvPr/>
        </p:nvGrpSpPr>
        <p:grpSpPr>
          <a:xfrm>
            <a:off x="1847851" y="508771"/>
            <a:ext cx="9925050" cy="2472119"/>
            <a:chOff x="2291655" y="381578"/>
            <a:chExt cx="6538019" cy="1854089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984EFCB-A6A0-9424-F40E-8A321E2D486F}"/>
                </a:ext>
              </a:extLst>
            </p:cNvPr>
            <p:cNvSpPr txBox="1"/>
            <p:nvPr/>
          </p:nvSpPr>
          <p:spPr>
            <a:xfrm rot="21415650">
              <a:off x="2291655" y="689090"/>
              <a:ext cx="4146482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2800" b="1" kern="0" spc="800" dirty="0">
                  <a:solidFill>
                    <a:srgbClr val="FFB43F"/>
                  </a:solidFill>
                  <a:cs typeface="Arial"/>
                  <a:sym typeface="Arial"/>
                </a:rPr>
                <a:t>KHỞI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D4FF76FC-1F30-112E-C2CC-DD7FC0AD4205}"/>
                </a:ext>
              </a:extLst>
            </p:cNvPr>
            <p:cNvSpPr txBox="1"/>
            <p:nvPr/>
          </p:nvSpPr>
          <p:spPr>
            <a:xfrm>
              <a:off x="4918490" y="381578"/>
              <a:ext cx="391118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2800" b="1" kern="0" spc="800" dirty="0">
                  <a:solidFill>
                    <a:srgbClr val="FFB43F"/>
                  </a:solidFill>
                  <a:cs typeface="Arial"/>
                  <a:sym typeface="Arial"/>
                </a:rPr>
                <a:t>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1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2525" y="0"/>
            <a:ext cx="12464524" cy="330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D76DD-F434-4514-AB4D-AF5EC622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74" y="2400693"/>
            <a:ext cx="7372735" cy="26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635276" y="961572"/>
            <a:ext cx="8960152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2057400" y="2076959"/>
            <a:ext cx="8334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hiểu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quy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tắc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an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toàn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khi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</a:t>
            </a:r>
            <a:r>
              <a:rPr lang="en-US" sz="6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endParaRPr lang="en-US" sz="60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4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875965" y="178678"/>
            <a:ext cx="10201936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120000"/>
                  </a:lnSpc>
                </a:pPr>
                <a:endParaRPr lang="en-US" sz="3200" dirty="0">
                  <a:solidFill>
                    <a:prstClr val="white"/>
                  </a:solidFill>
                  <a:latin typeface="iCiel Cadena" panose="02000503000000020004" pitchFamily="50" charset="0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487994" y="347364"/>
                <a:ext cx="8847128" cy="919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Quan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sát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tranh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và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trả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lời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câu</a:t>
                </a:r>
                <a:r>
                  <a:rPr lang="en-US" sz="4800" b="1" dirty="0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Calibri"/>
                    <a:cs typeface="Arial"/>
                    <a:sym typeface="Arial"/>
                  </a:rPr>
                  <a:t>hỏi</a:t>
                </a:r>
                <a:endParaRPr lang="en-US" sz="4800" b="1" dirty="0">
                  <a:solidFill>
                    <a:prstClr val="black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C565C0-6211-4051-85A6-9F9A8261104E}"/>
              </a:ext>
            </a:extLst>
          </p:cNvPr>
          <p:cNvGrpSpPr/>
          <p:nvPr/>
        </p:nvGrpSpPr>
        <p:grpSpPr>
          <a:xfrm>
            <a:off x="250059" y="1493124"/>
            <a:ext cx="11689692" cy="5264808"/>
            <a:chOff x="187544" y="1119843"/>
            <a:chExt cx="8767269" cy="39486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A8BF64-7054-4AA3-B00C-EDA5291E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E4AF09-4102-443F-B9C7-6D1A5F88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15F34-E450-433E-8277-3B79BAE6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320B75-6AF8-4A84-AFED-59F20D2E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591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134670" y="1110572"/>
            <a:ext cx="5773551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Calibri"/>
                <a:sym typeface="Arial"/>
              </a:rPr>
              <a:t>Việc đi bộ của các bạn đã đảm bảo an toàn chưa? Vì sao?</a:t>
            </a:r>
            <a:endParaRPr lang="en-US" sz="32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B943A5-C629-4DB6-8109-8C27ED460C11}"/>
              </a:ext>
            </a:extLst>
          </p:cNvPr>
          <p:cNvGrpSpPr/>
          <p:nvPr/>
        </p:nvGrpSpPr>
        <p:grpSpPr>
          <a:xfrm>
            <a:off x="126126" y="1345324"/>
            <a:ext cx="5507421" cy="3478704"/>
            <a:chOff x="187544" y="1119843"/>
            <a:chExt cx="8767269" cy="39486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1C6A66-E238-46F8-A818-80B54099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25A1B4-F095-4B66-9BED-B6AA6542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A7A368-4930-4BAA-A0EA-3B626735C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635BF5-9848-4CA9-ABA0-A882CA38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8" name="C">
            <a:extLst>
              <a:ext uri="{FF2B5EF4-FFF2-40B4-BE49-F238E27FC236}">
                <a16:creationId xmlns:a16="http://schemas.microsoft.com/office/drawing/2014/main" id="{AB30EFF6-18B8-4157-8A15-5919887C9C43}"/>
              </a:ext>
            </a:extLst>
          </p:cNvPr>
          <p:cNvSpPr/>
          <p:nvPr/>
        </p:nvSpPr>
        <p:spPr>
          <a:xfrm>
            <a:off x="6134670" y="3139069"/>
            <a:ext cx="5773551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Calibri"/>
                <a:sym typeface="Arial"/>
              </a:rPr>
              <a:t>Khi đi bộ, chúng ta cần tuân thủ các quy tắc an toàn nào?</a:t>
            </a:r>
            <a:endParaRPr lang="en-US" sz="32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3788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994830" y="2463246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79" y="-275623"/>
            <a:ext cx="6072142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2CC97D-E682-4ACF-8625-B801E4CCCEAB}"/>
              </a:ext>
            </a:extLst>
          </p:cNvPr>
          <p:cNvGrpSpPr/>
          <p:nvPr/>
        </p:nvGrpSpPr>
        <p:grpSpPr>
          <a:xfrm>
            <a:off x="364252" y="1612024"/>
            <a:ext cx="5103098" cy="3131426"/>
            <a:chOff x="187544" y="1119843"/>
            <a:chExt cx="8767269" cy="3948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03A5E3-07B3-4416-B547-84C0212F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83456-582B-44B0-BA9D-F2C80CB6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CA8E66-EC90-451C-86A9-8C9016C0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EC5BC5-01E3-4C90-BB5D-CA358883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1" name="C">
            <a:extLst>
              <a:ext uri="{FF2B5EF4-FFF2-40B4-BE49-F238E27FC236}">
                <a16:creationId xmlns:a16="http://schemas.microsoft.com/office/drawing/2014/main" id="{77EBC2F8-E9F8-4009-A55F-F7F75F1ED6A5}"/>
              </a:ext>
            </a:extLst>
          </p:cNvPr>
          <p:cNvSpPr/>
          <p:nvPr/>
        </p:nvSpPr>
        <p:spPr>
          <a:xfrm>
            <a:off x="5610225" y="381000"/>
            <a:ext cx="6250371" cy="1888578"/>
          </a:xfrm>
          <a:custGeom>
            <a:avLst/>
            <a:gdLst>
              <a:gd name="connsiteX0" fmla="*/ 0 w 6250371"/>
              <a:gd name="connsiteY0" fmla="*/ 401153 h 1888578"/>
              <a:gd name="connsiteX1" fmla="*/ 401153 w 6250371"/>
              <a:gd name="connsiteY1" fmla="*/ 0 h 1888578"/>
              <a:gd name="connsiteX2" fmla="*/ 836998 w 6250371"/>
              <a:gd name="connsiteY2" fmla="*/ 0 h 1888578"/>
              <a:gd name="connsiteX3" fmla="*/ 1218363 w 6250371"/>
              <a:gd name="connsiteY3" fmla="*/ 0 h 1888578"/>
              <a:gd name="connsiteX4" fmla="*/ 1708689 w 6250371"/>
              <a:gd name="connsiteY4" fmla="*/ 0 h 1888578"/>
              <a:gd name="connsiteX5" fmla="*/ 2253495 w 6250371"/>
              <a:gd name="connsiteY5" fmla="*/ 0 h 1888578"/>
              <a:gd name="connsiteX6" fmla="*/ 2689340 w 6250371"/>
              <a:gd name="connsiteY6" fmla="*/ 0 h 1888578"/>
              <a:gd name="connsiteX7" fmla="*/ 3179666 w 6250371"/>
              <a:gd name="connsiteY7" fmla="*/ 0 h 1888578"/>
              <a:gd name="connsiteX8" fmla="*/ 3724473 w 6250371"/>
              <a:gd name="connsiteY8" fmla="*/ 0 h 1888578"/>
              <a:gd name="connsiteX9" fmla="*/ 4214799 w 6250371"/>
              <a:gd name="connsiteY9" fmla="*/ 0 h 1888578"/>
              <a:gd name="connsiteX10" fmla="*/ 4868566 w 6250371"/>
              <a:gd name="connsiteY10" fmla="*/ 0 h 1888578"/>
              <a:gd name="connsiteX11" fmla="*/ 5849218 w 6250371"/>
              <a:gd name="connsiteY11" fmla="*/ 0 h 1888578"/>
              <a:gd name="connsiteX12" fmla="*/ 6250371 w 6250371"/>
              <a:gd name="connsiteY12" fmla="*/ 401153 h 1888578"/>
              <a:gd name="connsiteX13" fmla="*/ 6250371 w 6250371"/>
              <a:gd name="connsiteY13" fmla="*/ 911701 h 1888578"/>
              <a:gd name="connsiteX14" fmla="*/ 6250371 w 6250371"/>
              <a:gd name="connsiteY14" fmla="*/ 1487425 h 1888578"/>
              <a:gd name="connsiteX15" fmla="*/ 5849218 w 6250371"/>
              <a:gd name="connsiteY15" fmla="*/ 1888578 h 1888578"/>
              <a:gd name="connsiteX16" fmla="*/ 5304412 w 6250371"/>
              <a:gd name="connsiteY16" fmla="*/ 1888578 h 1888578"/>
              <a:gd name="connsiteX17" fmla="*/ 4759605 w 6250371"/>
              <a:gd name="connsiteY17" fmla="*/ 1888578 h 1888578"/>
              <a:gd name="connsiteX18" fmla="*/ 4323760 w 6250371"/>
              <a:gd name="connsiteY18" fmla="*/ 1888578 h 1888578"/>
              <a:gd name="connsiteX19" fmla="*/ 3724473 w 6250371"/>
              <a:gd name="connsiteY19" fmla="*/ 1888578 h 1888578"/>
              <a:gd name="connsiteX20" fmla="*/ 3179666 w 6250371"/>
              <a:gd name="connsiteY20" fmla="*/ 1888578 h 1888578"/>
              <a:gd name="connsiteX21" fmla="*/ 2798302 w 6250371"/>
              <a:gd name="connsiteY21" fmla="*/ 1888578 h 1888578"/>
              <a:gd name="connsiteX22" fmla="*/ 2199014 w 6250371"/>
              <a:gd name="connsiteY22" fmla="*/ 1888578 h 1888578"/>
              <a:gd name="connsiteX23" fmla="*/ 1599727 w 6250371"/>
              <a:gd name="connsiteY23" fmla="*/ 1888578 h 1888578"/>
              <a:gd name="connsiteX24" fmla="*/ 1163882 w 6250371"/>
              <a:gd name="connsiteY24" fmla="*/ 1888578 h 1888578"/>
              <a:gd name="connsiteX25" fmla="*/ 401153 w 6250371"/>
              <a:gd name="connsiteY25" fmla="*/ 1888578 h 1888578"/>
              <a:gd name="connsiteX26" fmla="*/ 0 w 6250371"/>
              <a:gd name="connsiteY26" fmla="*/ 1487425 h 1888578"/>
              <a:gd name="connsiteX27" fmla="*/ 0 w 6250371"/>
              <a:gd name="connsiteY27" fmla="*/ 955152 h 1888578"/>
              <a:gd name="connsiteX28" fmla="*/ 0 w 6250371"/>
              <a:gd name="connsiteY28" fmla="*/ 401153 h 18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50371" h="1888578" fill="none" extrusionOk="0">
                <a:moveTo>
                  <a:pt x="0" y="401153"/>
                </a:moveTo>
                <a:cubicBezTo>
                  <a:pt x="46194" y="219969"/>
                  <a:pt x="171736" y="12554"/>
                  <a:pt x="401153" y="0"/>
                </a:cubicBezTo>
                <a:cubicBezTo>
                  <a:pt x="608922" y="-15667"/>
                  <a:pt x="725012" y="27361"/>
                  <a:pt x="836998" y="0"/>
                </a:cubicBezTo>
                <a:cubicBezTo>
                  <a:pt x="948985" y="-27361"/>
                  <a:pt x="1074616" y="26654"/>
                  <a:pt x="1218363" y="0"/>
                </a:cubicBezTo>
                <a:cubicBezTo>
                  <a:pt x="1362111" y="-26654"/>
                  <a:pt x="1586071" y="54734"/>
                  <a:pt x="1708689" y="0"/>
                </a:cubicBezTo>
                <a:cubicBezTo>
                  <a:pt x="1831307" y="-54734"/>
                  <a:pt x="2076496" y="60704"/>
                  <a:pt x="2253495" y="0"/>
                </a:cubicBezTo>
                <a:cubicBezTo>
                  <a:pt x="2430494" y="-60704"/>
                  <a:pt x="2547515" y="17156"/>
                  <a:pt x="2689340" y="0"/>
                </a:cubicBezTo>
                <a:cubicBezTo>
                  <a:pt x="2831165" y="-17156"/>
                  <a:pt x="2939542" y="38004"/>
                  <a:pt x="3179666" y="0"/>
                </a:cubicBezTo>
                <a:cubicBezTo>
                  <a:pt x="3419790" y="-38004"/>
                  <a:pt x="3585386" y="6828"/>
                  <a:pt x="3724473" y="0"/>
                </a:cubicBezTo>
                <a:cubicBezTo>
                  <a:pt x="3863560" y="-6828"/>
                  <a:pt x="4028519" y="37709"/>
                  <a:pt x="4214799" y="0"/>
                </a:cubicBezTo>
                <a:cubicBezTo>
                  <a:pt x="4401079" y="-37709"/>
                  <a:pt x="4619108" y="73932"/>
                  <a:pt x="4868566" y="0"/>
                </a:cubicBezTo>
                <a:cubicBezTo>
                  <a:pt x="5118024" y="-73932"/>
                  <a:pt x="5617468" y="36234"/>
                  <a:pt x="5849218" y="0"/>
                </a:cubicBezTo>
                <a:cubicBezTo>
                  <a:pt x="6089604" y="33607"/>
                  <a:pt x="6250350" y="197825"/>
                  <a:pt x="6250371" y="401153"/>
                </a:cubicBezTo>
                <a:cubicBezTo>
                  <a:pt x="6283097" y="654576"/>
                  <a:pt x="6211310" y="768145"/>
                  <a:pt x="6250371" y="911701"/>
                </a:cubicBezTo>
                <a:cubicBezTo>
                  <a:pt x="6289432" y="1055257"/>
                  <a:pt x="6223977" y="1287253"/>
                  <a:pt x="6250371" y="1487425"/>
                </a:cubicBezTo>
                <a:cubicBezTo>
                  <a:pt x="6288474" y="1724658"/>
                  <a:pt x="6094199" y="1919994"/>
                  <a:pt x="5849218" y="1888578"/>
                </a:cubicBezTo>
                <a:cubicBezTo>
                  <a:pt x="5620555" y="1940222"/>
                  <a:pt x="5423338" y="1858638"/>
                  <a:pt x="5304412" y="1888578"/>
                </a:cubicBezTo>
                <a:cubicBezTo>
                  <a:pt x="5185486" y="1918518"/>
                  <a:pt x="4871420" y="1842683"/>
                  <a:pt x="4759605" y="1888578"/>
                </a:cubicBezTo>
                <a:cubicBezTo>
                  <a:pt x="4647790" y="1934473"/>
                  <a:pt x="4428088" y="1856351"/>
                  <a:pt x="4323760" y="1888578"/>
                </a:cubicBezTo>
                <a:cubicBezTo>
                  <a:pt x="4219432" y="1920805"/>
                  <a:pt x="3899753" y="1861307"/>
                  <a:pt x="3724473" y="1888578"/>
                </a:cubicBezTo>
                <a:cubicBezTo>
                  <a:pt x="3549193" y="1915849"/>
                  <a:pt x="3335441" y="1850594"/>
                  <a:pt x="3179666" y="1888578"/>
                </a:cubicBezTo>
                <a:cubicBezTo>
                  <a:pt x="3023891" y="1926562"/>
                  <a:pt x="2978890" y="1844670"/>
                  <a:pt x="2798302" y="1888578"/>
                </a:cubicBezTo>
                <a:cubicBezTo>
                  <a:pt x="2617714" y="1932486"/>
                  <a:pt x="2425165" y="1851030"/>
                  <a:pt x="2199014" y="1888578"/>
                </a:cubicBezTo>
                <a:cubicBezTo>
                  <a:pt x="1972863" y="1926126"/>
                  <a:pt x="1878902" y="1834073"/>
                  <a:pt x="1599727" y="1888578"/>
                </a:cubicBezTo>
                <a:cubicBezTo>
                  <a:pt x="1320552" y="1943083"/>
                  <a:pt x="1306134" y="1841288"/>
                  <a:pt x="1163882" y="1888578"/>
                </a:cubicBezTo>
                <a:cubicBezTo>
                  <a:pt x="1021630" y="1935868"/>
                  <a:pt x="709696" y="1817484"/>
                  <a:pt x="401153" y="1888578"/>
                </a:cubicBezTo>
                <a:cubicBezTo>
                  <a:pt x="199230" y="1918416"/>
                  <a:pt x="9924" y="1692788"/>
                  <a:pt x="0" y="1487425"/>
                </a:cubicBezTo>
                <a:cubicBezTo>
                  <a:pt x="-24436" y="1369716"/>
                  <a:pt x="47359" y="1202704"/>
                  <a:pt x="0" y="955152"/>
                </a:cubicBezTo>
                <a:cubicBezTo>
                  <a:pt x="-47359" y="707600"/>
                  <a:pt x="38292" y="609578"/>
                  <a:pt x="0" y="401153"/>
                </a:cubicBezTo>
                <a:close/>
              </a:path>
              <a:path w="6250371" h="1888578" stroke="0" extrusionOk="0">
                <a:moveTo>
                  <a:pt x="0" y="401153"/>
                </a:moveTo>
                <a:cubicBezTo>
                  <a:pt x="-56418" y="199962"/>
                  <a:pt x="214142" y="-29586"/>
                  <a:pt x="401153" y="0"/>
                </a:cubicBezTo>
                <a:cubicBezTo>
                  <a:pt x="719732" y="-45310"/>
                  <a:pt x="828141" y="26624"/>
                  <a:pt x="1054921" y="0"/>
                </a:cubicBezTo>
                <a:cubicBezTo>
                  <a:pt x="1281701" y="-26624"/>
                  <a:pt x="1344738" y="37708"/>
                  <a:pt x="1490766" y="0"/>
                </a:cubicBezTo>
                <a:cubicBezTo>
                  <a:pt x="1636795" y="-37708"/>
                  <a:pt x="1828071" y="37095"/>
                  <a:pt x="1926611" y="0"/>
                </a:cubicBezTo>
                <a:cubicBezTo>
                  <a:pt x="2025151" y="-37095"/>
                  <a:pt x="2393053" y="19958"/>
                  <a:pt x="2580379" y="0"/>
                </a:cubicBezTo>
                <a:cubicBezTo>
                  <a:pt x="2767705" y="-19958"/>
                  <a:pt x="2892208" y="16358"/>
                  <a:pt x="3016224" y="0"/>
                </a:cubicBezTo>
                <a:cubicBezTo>
                  <a:pt x="3140241" y="-16358"/>
                  <a:pt x="3303036" y="42854"/>
                  <a:pt x="3452069" y="0"/>
                </a:cubicBezTo>
                <a:cubicBezTo>
                  <a:pt x="3601102" y="-42854"/>
                  <a:pt x="3721377" y="21591"/>
                  <a:pt x="3833434" y="0"/>
                </a:cubicBezTo>
                <a:cubicBezTo>
                  <a:pt x="3945492" y="-21591"/>
                  <a:pt x="4159803" y="14915"/>
                  <a:pt x="4269279" y="0"/>
                </a:cubicBezTo>
                <a:cubicBezTo>
                  <a:pt x="4378755" y="-14915"/>
                  <a:pt x="4556267" y="67"/>
                  <a:pt x="4759605" y="0"/>
                </a:cubicBezTo>
                <a:cubicBezTo>
                  <a:pt x="4962943" y="-67"/>
                  <a:pt x="5442664" y="12643"/>
                  <a:pt x="5849218" y="0"/>
                </a:cubicBezTo>
                <a:cubicBezTo>
                  <a:pt x="6089492" y="-15215"/>
                  <a:pt x="6285811" y="186714"/>
                  <a:pt x="6250371" y="401153"/>
                </a:cubicBezTo>
                <a:cubicBezTo>
                  <a:pt x="6306136" y="569015"/>
                  <a:pt x="6246576" y="712696"/>
                  <a:pt x="6250371" y="922564"/>
                </a:cubicBezTo>
                <a:cubicBezTo>
                  <a:pt x="6254166" y="1132432"/>
                  <a:pt x="6188411" y="1323287"/>
                  <a:pt x="6250371" y="1487425"/>
                </a:cubicBezTo>
                <a:cubicBezTo>
                  <a:pt x="6245674" y="1704166"/>
                  <a:pt x="6051788" y="1918091"/>
                  <a:pt x="5849218" y="1888578"/>
                </a:cubicBezTo>
                <a:cubicBezTo>
                  <a:pt x="5710200" y="1921679"/>
                  <a:pt x="5649840" y="1856447"/>
                  <a:pt x="5467853" y="1888578"/>
                </a:cubicBezTo>
                <a:cubicBezTo>
                  <a:pt x="5285866" y="1920709"/>
                  <a:pt x="5160927" y="1853241"/>
                  <a:pt x="4868566" y="1888578"/>
                </a:cubicBezTo>
                <a:cubicBezTo>
                  <a:pt x="4576205" y="1923915"/>
                  <a:pt x="4568205" y="1868787"/>
                  <a:pt x="4487202" y="1888578"/>
                </a:cubicBezTo>
                <a:cubicBezTo>
                  <a:pt x="4406199" y="1908369"/>
                  <a:pt x="4152171" y="1863652"/>
                  <a:pt x="3942395" y="1888578"/>
                </a:cubicBezTo>
                <a:cubicBezTo>
                  <a:pt x="3732619" y="1913504"/>
                  <a:pt x="3604878" y="1869897"/>
                  <a:pt x="3452069" y="1888578"/>
                </a:cubicBezTo>
                <a:cubicBezTo>
                  <a:pt x="3299260" y="1907259"/>
                  <a:pt x="3154970" y="1840399"/>
                  <a:pt x="2961744" y="1888578"/>
                </a:cubicBezTo>
                <a:cubicBezTo>
                  <a:pt x="2768519" y="1936757"/>
                  <a:pt x="2740720" y="1880923"/>
                  <a:pt x="2525898" y="1888578"/>
                </a:cubicBezTo>
                <a:cubicBezTo>
                  <a:pt x="2311076" y="1896233"/>
                  <a:pt x="2269330" y="1845751"/>
                  <a:pt x="2144534" y="1888578"/>
                </a:cubicBezTo>
                <a:cubicBezTo>
                  <a:pt x="2019738" y="1931405"/>
                  <a:pt x="1764280" y="1836508"/>
                  <a:pt x="1490766" y="1888578"/>
                </a:cubicBezTo>
                <a:cubicBezTo>
                  <a:pt x="1217252" y="1940648"/>
                  <a:pt x="939098" y="1872853"/>
                  <a:pt x="401153" y="1888578"/>
                </a:cubicBezTo>
                <a:cubicBezTo>
                  <a:pt x="157872" y="1876888"/>
                  <a:pt x="-10882" y="1689762"/>
                  <a:pt x="0" y="1487425"/>
                </a:cubicBezTo>
                <a:cubicBezTo>
                  <a:pt x="-20764" y="1299560"/>
                  <a:pt x="7240" y="1123788"/>
                  <a:pt x="0" y="966014"/>
                </a:cubicBezTo>
                <a:cubicBezTo>
                  <a:pt x="-7240" y="808240"/>
                  <a:pt x="17453" y="538836"/>
                  <a:pt x="0" y="40115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Việc đi bộ của các bạn trong các tranh tình huống đã đảm bảo an toàn cho bản thân và những người xung quanh.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E530537-2C3B-4B5C-883D-CB2D2844EB28}"/>
              </a:ext>
            </a:extLst>
          </p:cNvPr>
          <p:cNvSpPr/>
          <p:nvPr/>
        </p:nvSpPr>
        <p:spPr>
          <a:xfrm>
            <a:off x="5514975" y="2447925"/>
            <a:ext cx="6459922" cy="3771900"/>
          </a:xfrm>
          <a:custGeom>
            <a:avLst/>
            <a:gdLst>
              <a:gd name="connsiteX0" fmla="*/ 0 w 6459922"/>
              <a:gd name="connsiteY0" fmla="*/ 801189 h 3771900"/>
              <a:gd name="connsiteX1" fmla="*/ 801189 w 6459922"/>
              <a:gd name="connsiteY1" fmla="*/ 0 h 3771900"/>
              <a:gd name="connsiteX2" fmla="*/ 1243765 w 6459922"/>
              <a:gd name="connsiteY2" fmla="*/ 0 h 3771900"/>
              <a:gd name="connsiteX3" fmla="*/ 1686341 w 6459922"/>
              <a:gd name="connsiteY3" fmla="*/ 0 h 3771900"/>
              <a:gd name="connsiteX4" fmla="*/ 2177493 w 6459922"/>
              <a:gd name="connsiteY4" fmla="*/ 0 h 3771900"/>
              <a:gd name="connsiteX5" fmla="*/ 2717220 w 6459922"/>
              <a:gd name="connsiteY5" fmla="*/ 0 h 3771900"/>
              <a:gd name="connsiteX6" fmla="*/ 3208372 w 6459922"/>
              <a:gd name="connsiteY6" fmla="*/ 0 h 3771900"/>
              <a:gd name="connsiteX7" fmla="*/ 3845250 w 6459922"/>
              <a:gd name="connsiteY7" fmla="*/ 0 h 3771900"/>
              <a:gd name="connsiteX8" fmla="*/ 4384977 w 6459922"/>
              <a:gd name="connsiteY8" fmla="*/ 0 h 3771900"/>
              <a:gd name="connsiteX9" fmla="*/ 5021855 w 6459922"/>
              <a:gd name="connsiteY9" fmla="*/ 0 h 3771900"/>
              <a:gd name="connsiteX10" fmla="*/ 5658733 w 6459922"/>
              <a:gd name="connsiteY10" fmla="*/ 0 h 3771900"/>
              <a:gd name="connsiteX11" fmla="*/ 6459922 w 6459922"/>
              <a:gd name="connsiteY11" fmla="*/ 801189 h 3771900"/>
              <a:gd name="connsiteX12" fmla="*/ 6459922 w 6459922"/>
              <a:gd name="connsiteY12" fmla="*/ 1300179 h 3771900"/>
              <a:gd name="connsiteX13" fmla="*/ 6459922 w 6459922"/>
              <a:gd name="connsiteY13" fmla="*/ 1864255 h 3771900"/>
              <a:gd name="connsiteX14" fmla="*/ 6459922 w 6459922"/>
              <a:gd name="connsiteY14" fmla="*/ 2384940 h 3771900"/>
              <a:gd name="connsiteX15" fmla="*/ 6459922 w 6459922"/>
              <a:gd name="connsiteY15" fmla="*/ 2970711 h 3771900"/>
              <a:gd name="connsiteX16" fmla="*/ 5658733 w 6459922"/>
              <a:gd name="connsiteY16" fmla="*/ 3771900 h 3771900"/>
              <a:gd name="connsiteX17" fmla="*/ 5070430 w 6459922"/>
              <a:gd name="connsiteY17" fmla="*/ 3771900 h 3771900"/>
              <a:gd name="connsiteX18" fmla="*/ 4676430 w 6459922"/>
              <a:gd name="connsiteY18" fmla="*/ 3771900 h 3771900"/>
              <a:gd name="connsiteX19" fmla="*/ 4088127 w 6459922"/>
              <a:gd name="connsiteY19" fmla="*/ 3771900 h 3771900"/>
              <a:gd name="connsiteX20" fmla="*/ 3499825 w 6459922"/>
              <a:gd name="connsiteY20" fmla="*/ 3771900 h 3771900"/>
              <a:gd name="connsiteX21" fmla="*/ 3057248 w 6459922"/>
              <a:gd name="connsiteY21" fmla="*/ 3771900 h 3771900"/>
              <a:gd name="connsiteX22" fmla="*/ 2566097 w 6459922"/>
              <a:gd name="connsiteY22" fmla="*/ 3771900 h 3771900"/>
              <a:gd name="connsiteX23" fmla="*/ 2123520 w 6459922"/>
              <a:gd name="connsiteY23" fmla="*/ 3771900 h 3771900"/>
              <a:gd name="connsiteX24" fmla="*/ 1486642 w 6459922"/>
              <a:gd name="connsiteY24" fmla="*/ 3771900 h 3771900"/>
              <a:gd name="connsiteX25" fmla="*/ 801189 w 6459922"/>
              <a:gd name="connsiteY25" fmla="*/ 3771900 h 3771900"/>
              <a:gd name="connsiteX26" fmla="*/ 0 w 6459922"/>
              <a:gd name="connsiteY26" fmla="*/ 2970711 h 3771900"/>
              <a:gd name="connsiteX27" fmla="*/ 0 w 6459922"/>
              <a:gd name="connsiteY27" fmla="*/ 2428331 h 3771900"/>
              <a:gd name="connsiteX28" fmla="*/ 0 w 6459922"/>
              <a:gd name="connsiteY28" fmla="*/ 1907645 h 3771900"/>
              <a:gd name="connsiteX29" fmla="*/ 0 w 6459922"/>
              <a:gd name="connsiteY29" fmla="*/ 1386960 h 3771900"/>
              <a:gd name="connsiteX30" fmla="*/ 0 w 6459922"/>
              <a:gd name="connsiteY30" fmla="*/ 801189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59922" h="3771900" fill="none" extrusionOk="0">
                <a:moveTo>
                  <a:pt x="0" y="801189"/>
                </a:moveTo>
                <a:cubicBezTo>
                  <a:pt x="34739" y="310622"/>
                  <a:pt x="368679" y="39666"/>
                  <a:pt x="801189" y="0"/>
                </a:cubicBezTo>
                <a:cubicBezTo>
                  <a:pt x="971828" y="-4076"/>
                  <a:pt x="1032653" y="7076"/>
                  <a:pt x="1243765" y="0"/>
                </a:cubicBezTo>
                <a:cubicBezTo>
                  <a:pt x="1454877" y="-7076"/>
                  <a:pt x="1573017" y="51530"/>
                  <a:pt x="1686341" y="0"/>
                </a:cubicBezTo>
                <a:cubicBezTo>
                  <a:pt x="1799665" y="-51530"/>
                  <a:pt x="1998493" y="9485"/>
                  <a:pt x="2177493" y="0"/>
                </a:cubicBezTo>
                <a:cubicBezTo>
                  <a:pt x="2356493" y="-9485"/>
                  <a:pt x="2478363" y="9109"/>
                  <a:pt x="2717220" y="0"/>
                </a:cubicBezTo>
                <a:cubicBezTo>
                  <a:pt x="2956077" y="-9109"/>
                  <a:pt x="3072714" y="38813"/>
                  <a:pt x="3208372" y="0"/>
                </a:cubicBezTo>
                <a:cubicBezTo>
                  <a:pt x="3344030" y="-38813"/>
                  <a:pt x="3612830" y="46632"/>
                  <a:pt x="3845250" y="0"/>
                </a:cubicBezTo>
                <a:cubicBezTo>
                  <a:pt x="4077670" y="-46632"/>
                  <a:pt x="4201424" y="33632"/>
                  <a:pt x="4384977" y="0"/>
                </a:cubicBezTo>
                <a:cubicBezTo>
                  <a:pt x="4568530" y="-33632"/>
                  <a:pt x="4806884" y="15507"/>
                  <a:pt x="5021855" y="0"/>
                </a:cubicBezTo>
                <a:cubicBezTo>
                  <a:pt x="5236826" y="-15507"/>
                  <a:pt x="5410700" y="32357"/>
                  <a:pt x="5658733" y="0"/>
                </a:cubicBezTo>
                <a:cubicBezTo>
                  <a:pt x="6226629" y="-34179"/>
                  <a:pt x="6459611" y="482621"/>
                  <a:pt x="6459922" y="801189"/>
                </a:cubicBezTo>
                <a:cubicBezTo>
                  <a:pt x="6506775" y="1039547"/>
                  <a:pt x="6441171" y="1077638"/>
                  <a:pt x="6459922" y="1300179"/>
                </a:cubicBezTo>
                <a:cubicBezTo>
                  <a:pt x="6478673" y="1522720"/>
                  <a:pt x="6446423" y="1655833"/>
                  <a:pt x="6459922" y="1864255"/>
                </a:cubicBezTo>
                <a:cubicBezTo>
                  <a:pt x="6473421" y="2072677"/>
                  <a:pt x="6452326" y="2261674"/>
                  <a:pt x="6459922" y="2384940"/>
                </a:cubicBezTo>
                <a:cubicBezTo>
                  <a:pt x="6467518" y="2508207"/>
                  <a:pt x="6424294" y="2762430"/>
                  <a:pt x="6459922" y="2970711"/>
                </a:cubicBezTo>
                <a:cubicBezTo>
                  <a:pt x="6443589" y="3467145"/>
                  <a:pt x="6113571" y="3684918"/>
                  <a:pt x="5658733" y="3771900"/>
                </a:cubicBezTo>
                <a:cubicBezTo>
                  <a:pt x="5469595" y="3834492"/>
                  <a:pt x="5325202" y="3710706"/>
                  <a:pt x="5070430" y="3771900"/>
                </a:cubicBezTo>
                <a:cubicBezTo>
                  <a:pt x="4815658" y="3833094"/>
                  <a:pt x="4808941" y="3746771"/>
                  <a:pt x="4676430" y="3771900"/>
                </a:cubicBezTo>
                <a:cubicBezTo>
                  <a:pt x="4543919" y="3797029"/>
                  <a:pt x="4316787" y="3747798"/>
                  <a:pt x="4088127" y="3771900"/>
                </a:cubicBezTo>
                <a:cubicBezTo>
                  <a:pt x="3859467" y="3796002"/>
                  <a:pt x="3643724" y="3751007"/>
                  <a:pt x="3499825" y="3771900"/>
                </a:cubicBezTo>
                <a:cubicBezTo>
                  <a:pt x="3355926" y="3792793"/>
                  <a:pt x="3232653" y="3725241"/>
                  <a:pt x="3057248" y="3771900"/>
                </a:cubicBezTo>
                <a:cubicBezTo>
                  <a:pt x="2881843" y="3818559"/>
                  <a:pt x="2741883" y="3732490"/>
                  <a:pt x="2566097" y="3771900"/>
                </a:cubicBezTo>
                <a:cubicBezTo>
                  <a:pt x="2390311" y="3811310"/>
                  <a:pt x="2258534" y="3767393"/>
                  <a:pt x="2123520" y="3771900"/>
                </a:cubicBezTo>
                <a:cubicBezTo>
                  <a:pt x="1988506" y="3776407"/>
                  <a:pt x="1642424" y="3705205"/>
                  <a:pt x="1486642" y="3771900"/>
                </a:cubicBezTo>
                <a:cubicBezTo>
                  <a:pt x="1330860" y="3838595"/>
                  <a:pt x="960451" y="3709412"/>
                  <a:pt x="801189" y="3771900"/>
                </a:cubicBezTo>
                <a:cubicBezTo>
                  <a:pt x="333205" y="3666599"/>
                  <a:pt x="55588" y="3504289"/>
                  <a:pt x="0" y="2970711"/>
                </a:cubicBezTo>
                <a:cubicBezTo>
                  <a:pt x="-4413" y="2853970"/>
                  <a:pt x="18439" y="2551402"/>
                  <a:pt x="0" y="2428331"/>
                </a:cubicBezTo>
                <a:cubicBezTo>
                  <a:pt x="-18439" y="2305260"/>
                  <a:pt x="6775" y="2057680"/>
                  <a:pt x="0" y="1907645"/>
                </a:cubicBezTo>
                <a:cubicBezTo>
                  <a:pt x="-6775" y="1757610"/>
                  <a:pt x="31943" y="1523386"/>
                  <a:pt x="0" y="1386960"/>
                </a:cubicBezTo>
                <a:cubicBezTo>
                  <a:pt x="-31943" y="1250534"/>
                  <a:pt x="10524" y="1061388"/>
                  <a:pt x="0" y="801189"/>
                </a:cubicBezTo>
                <a:close/>
              </a:path>
              <a:path w="6459922" h="3771900" stroke="0" extrusionOk="0">
                <a:moveTo>
                  <a:pt x="0" y="801189"/>
                </a:moveTo>
                <a:cubicBezTo>
                  <a:pt x="-92811" y="392198"/>
                  <a:pt x="366218" y="-6435"/>
                  <a:pt x="801189" y="0"/>
                </a:cubicBezTo>
                <a:cubicBezTo>
                  <a:pt x="1082437" y="-27867"/>
                  <a:pt x="1123253" y="129"/>
                  <a:pt x="1438067" y="0"/>
                </a:cubicBezTo>
                <a:cubicBezTo>
                  <a:pt x="1752881" y="-129"/>
                  <a:pt x="1696481" y="33157"/>
                  <a:pt x="1880643" y="0"/>
                </a:cubicBezTo>
                <a:cubicBezTo>
                  <a:pt x="2064805" y="-33157"/>
                  <a:pt x="2180952" y="1864"/>
                  <a:pt x="2323219" y="0"/>
                </a:cubicBezTo>
                <a:cubicBezTo>
                  <a:pt x="2465486" y="-1864"/>
                  <a:pt x="2750374" y="34418"/>
                  <a:pt x="2960097" y="0"/>
                </a:cubicBezTo>
                <a:cubicBezTo>
                  <a:pt x="3169820" y="-34418"/>
                  <a:pt x="3312373" y="38681"/>
                  <a:pt x="3402674" y="0"/>
                </a:cubicBezTo>
                <a:cubicBezTo>
                  <a:pt x="3492975" y="-38681"/>
                  <a:pt x="3670988" y="31787"/>
                  <a:pt x="3845250" y="0"/>
                </a:cubicBezTo>
                <a:cubicBezTo>
                  <a:pt x="4019512" y="-31787"/>
                  <a:pt x="4046897" y="24238"/>
                  <a:pt x="4239251" y="0"/>
                </a:cubicBezTo>
                <a:cubicBezTo>
                  <a:pt x="4431605" y="-24238"/>
                  <a:pt x="4555315" y="13321"/>
                  <a:pt x="4681827" y="0"/>
                </a:cubicBezTo>
                <a:cubicBezTo>
                  <a:pt x="4808339" y="-13321"/>
                  <a:pt x="4960213" y="3158"/>
                  <a:pt x="5172979" y="0"/>
                </a:cubicBezTo>
                <a:cubicBezTo>
                  <a:pt x="5385745" y="-3158"/>
                  <a:pt x="5432715" y="30847"/>
                  <a:pt x="5658733" y="0"/>
                </a:cubicBezTo>
                <a:cubicBezTo>
                  <a:pt x="6148324" y="-38280"/>
                  <a:pt x="6507971" y="368347"/>
                  <a:pt x="6459922" y="801189"/>
                </a:cubicBezTo>
                <a:cubicBezTo>
                  <a:pt x="6516395" y="1012959"/>
                  <a:pt x="6456149" y="1181248"/>
                  <a:pt x="6459922" y="1300179"/>
                </a:cubicBezTo>
                <a:cubicBezTo>
                  <a:pt x="6463695" y="1419110"/>
                  <a:pt x="6457677" y="1651359"/>
                  <a:pt x="6459922" y="1777474"/>
                </a:cubicBezTo>
                <a:cubicBezTo>
                  <a:pt x="6462167" y="1903589"/>
                  <a:pt x="6395533" y="2107760"/>
                  <a:pt x="6459922" y="2363245"/>
                </a:cubicBezTo>
                <a:cubicBezTo>
                  <a:pt x="6524311" y="2618730"/>
                  <a:pt x="6391204" y="2756015"/>
                  <a:pt x="6459922" y="2970711"/>
                </a:cubicBezTo>
                <a:cubicBezTo>
                  <a:pt x="6451964" y="3462837"/>
                  <a:pt x="6080327" y="3743561"/>
                  <a:pt x="5658733" y="3771900"/>
                </a:cubicBezTo>
                <a:cubicBezTo>
                  <a:pt x="5475665" y="3807817"/>
                  <a:pt x="5182210" y="3701112"/>
                  <a:pt x="5021855" y="3771900"/>
                </a:cubicBezTo>
                <a:cubicBezTo>
                  <a:pt x="4861500" y="3842688"/>
                  <a:pt x="4628887" y="3726979"/>
                  <a:pt x="4482128" y="3771900"/>
                </a:cubicBezTo>
                <a:cubicBezTo>
                  <a:pt x="4335369" y="3816821"/>
                  <a:pt x="4101364" y="3734024"/>
                  <a:pt x="3990976" y="3771900"/>
                </a:cubicBezTo>
                <a:cubicBezTo>
                  <a:pt x="3880588" y="3809776"/>
                  <a:pt x="3647393" y="3714202"/>
                  <a:pt x="3499825" y="3771900"/>
                </a:cubicBezTo>
                <a:cubicBezTo>
                  <a:pt x="3352257" y="3829598"/>
                  <a:pt x="3152069" y="3769298"/>
                  <a:pt x="3057248" y="3771900"/>
                </a:cubicBezTo>
                <a:cubicBezTo>
                  <a:pt x="2962427" y="3774502"/>
                  <a:pt x="2751033" y="3755903"/>
                  <a:pt x="2663248" y="3771900"/>
                </a:cubicBezTo>
                <a:cubicBezTo>
                  <a:pt x="2575463" y="3787897"/>
                  <a:pt x="2321387" y="3755670"/>
                  <a:pt x="2026370" y="3771900"/>
                </a:cubicBezTo>
                <a:cubicBezTo>
                  <a:pt x="1731353" y="3788130"/>
                  <a:pt x="1609876" y="3746712"/>
                  <a:pt x="1389492" y="3771900"/>
                </a:cubicBezTo>
                <a:cubicBezTo>
                  <a:pt x="1169108" y="3797088"/>
                  <a:pt x="1040695" y="3726144"/>
                  <a:pt x="801189" y="3771900"/>
                </a:cubicBezTo>
                <a:cubicBezTo>
                  <a:pt x="351443" y="3898782"/>
                  <a:pt x="-16069" y="3329684"/>
                  <a:pt x="0" y="2970711"/>
                </a:cubicBezTo>
                <a:cubicBezTo>
                  <a:pt x="-53570" y="2823704"/>
                  <a:pt x="62003" y="2622686"/>
                  <a:pt x="0" y="2406635"/>
                </a:cubicBezTo>
                <a:cubicBezTo>
                  <a:pt x="-62003" y="2190584"/>
                  <a:pt x="30148" y="2057532"/>
                  <a:pt x="0" y="1864255"/>
                </a:cubicBezTo>
                <a:cubicBezTo>
                  <a:pt x="-30148" y="1670978"/>
                  <a:pt x="40378" y="1569915"/>
                  <a:pt x="0" y="1321874"/>
                </a:cubicBezTo>
                <a:cubicBezTo>
                  <a:pt x="-40378" y="1073833"/>
                  <a:pt x="12242" y="1046944"/>
                  <a:pt x="0" y="801189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sym typeface="Arial"/>
              </a:rPr>
              <a:t>Khi 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3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3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390</Words>
  <Application>Microsoft Office PowerPoint</Application>
  <PresentationFormat>Widescreen</PresentationFormat>
  <Paragraphs>43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#9Slide05 SVNClementine</vt:lpstr>
      <vt:lpstr>Arial</vt:lpstr>
      <vt:lpstr>Calibri</vt:lpstr>
      <vt:lpstr>Cambria</vt:lpstr>
      <vt:lpstr>iCiel Cadena</vt:lpstr>
      <vt:lpstr>Nunito Light</vt:lpstr>
      <vt:lpstr>PT Sans</vt:lpstr>
      <vt:lpstr>Spartan</vt:lpstr>
      <vt:lpstr>Times New Roman</vt:lpstr>
      <vt:lpstr>Walk to School Day by Slidesgo</vt:lpstr>
      <vt:lpstr>1_Office Theme</vt:lpstr>
      <vt:lpstr>2_Office Theme</vt:lpstr>
      <vt:lpstr>1_Walk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2023-01-11T12:02:12Z</dcterms:created>
  <dcterms:modified xsi:type="dcterms:W3CDTF">2024-04-14T15:21:33Z</dcterms:modified>
</cp:coreProperties>
</file>