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341" r:id="rId12"/>
    <p:sldId id="281" r:id="rId13"/>
    <p:sldId id="286" r:id="rId14"/>
    <p:sldId id="342" r:id="rId15"/>
    <p:sldId id="277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6" d="100"/>
          <a:sy n="76" d="100"/>
        </p:scale>
        <p:origin x="7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2024/1/28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809540" y="2678673"/>
            <a:ext cx="546544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Khám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4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endParaRPr lang="en-US" altLang="zh-CN" sz="4800" b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 </a:t>
            </a:r>
            <a:r>
              <a:rPr lang="en-US" altLang="zh-CN" sz="4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314</Words>
  <Application>Microsoft Office PowerPoint</Application>
  <PresentationFormat>Widescreen</PresentationFormat>
  <Paragraphs>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字魂105号-简雅黑</vt:lpstr>
      <vt:lpstr>字魂64号-萌趣软糖体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2022-10-16T10:31:04Z</dcterms:created>
  <dcterms:modified xsi:type="dcterms:W3CDTF">2024-01-28T13:27:20Z</dcterms:modified>
</cp:coreProperties>
</file>