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1"/>
    <p:sldMasterId id="2147483711" r:id="rId2"/>
  </p:sldMasterIdLst>
  <p:notesMasterIdLst>
    <p:notesMasterId r:id="rId12"/>
  </p:notesMasterIdLst>
  <p:sldIdLst>
    <p:sldId id="257" r:id="rId3"/>
    <p:sldId id="256" r:id="rId4"/>
    <p:sldId id="2900" r:id="rId5"/>
    <p:sldId id="277" r:id="rId6"/>
    <p:sldId id="262" r:id="rId7"/>
    <p:sldId id="2898" r:id="rId8"/>
    <p:sldId id="291" r:id="rId9"/>
    <p:sldId id="2899" r:id="rId10"/>
    <p:sldId id="2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21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04B5E7-9CAD-4824-B789-4B1E6A386F33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4C90FC-3E24-4649-9E7B-EBAD86C4C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2428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9" name="Google Shape;1199;g99f2f57a7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0" name="Google Shape;1200;g99f2f57a7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051354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9" name="Google Shape;1209;g99f2f57a71_0_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0" name="Google Shape;1210;g99f2f57a71_0_1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73559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3"/>
          <p:cNvSpPr txBox="1">
            <a:spLocks noGrp="1"/>
          </p:cNvSpPr>
          <p:nvPr>
            <p:ph type="title"/>
          </p:nvPr>
        </p:nvSpPr>
        <p:spPr>
          <a:xfrm>
            <a:off x="960000" y="2470600"/>
            <a:ext cx="5010400" cy="18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6667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44" name="Google Shape;44;p3"/>
          <p:cNvSpPr txBox="1">
            <a:spLocks noGrp="1"/>
          </p:cNvSpPr>
          <p:nvPr>
            <p:ph type="title" idx="2" hasCustomPrompt="1"/>
          </p:nvPr>
        </p:nvSpPr>
        <p:spPr>
          <a:xfrm>
            <a:off x="1192951" y="1237151"/>
            <a:ext cx="1150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46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45" name="Google Shape;45;p3"/>
          <p:cNvSpPr txBox="1">
            <a:spLocks noGrp="1"/>
          </p:cNvSpPr>
          <p:nvPr>
            <p:ph type="subTitle" idx="1"/>
          </p:nvPr>
        </p:nvSpPr>
        <p:spPr>
          <a:xfrm>
            <a:off x="960000" y="4379433"/>
            <a:ext cx="5010400" cy="54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"/>
          <p:cNvSpPr/>
          <p:nvPr/>
        </p:nvSpPr>
        <p:spPr>
          <a:xfrm rot="10800000" flipH="1">
            <a:off x="6791034" y="5551688"/>
            <a:ext cx="5484853" cy="1306313"/>
          </a:xfrm>
          <a:custGeom>
            <a:avLst/>
            <a:gdLst/>
            <a:ahLst/>
            <a:cxnLst/>
            <a:rect l="l" t="t" r="r" b="b"/>
            <a:pathLst>
              <a:path w="78247" h="18804" extrusionOk="0">
                <a:moveTo>
                  <a:pt x="1" y="0"/>
                </a:moveTo>
                <a:cubicBezTo>
                  <a:pt x="1" y="0"/>
                  <a:pt x="9901" y="15665"/>
                  <a:pt x="29951" y="18296"/>
                </a:cubicBezTo>
                <a:cubicBezTo>
                  <a:pt x="32535" y="18639"/>
                  <a:pt x="34997" y="18804"/>
                  <a:pt x="37358" y="18804"/>
                </a:cubicBezTo>
                <a:cubicBezTo>
                  <a:pt x="53313" y="18804"/>
                  <a:pt x="64667" y="11266"/>
                  <a:pt x="782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7" name="Google Shape;47;p3"/>
          <p:cNvSpPr/>
          <p:nvPr/>
        </p:nvSpPr>
        <p:spPr>
          <a:xfrm>
            <a:off x="3211580" y="4944491"/>
            <a:ext cx="4725517" cy="2421501"/>
          </a:xfrm>
          <a:custGeom>
            <a:avLst/>
            <a:gdLst/>
            <a:ahLst/>
            <a:cxnLst/>
            <a:rect l="l" t="t" r="r" b="b"/>
            <a:pathLst>
              <a:path w="84788" h="43448" extrusionOk="0">
                <a:moveTo>
                  <a:pt x="40041" y="0"/>
                </a:moveTo>
                <a:cubicBezTo>
                  <a:pt x="39736" y="0"/>
                  <a:pt x="39431" y="5"/>
                  <a:pt x="39124" y="14"/>
                </a:cubicBezTo>
                <a:cubicBezTo>
                  <a:pt x="11404" y="841"/>
                  <a:pt x="1" y="43448"/>
                  <a:pt x="1" y="43448"/>
                </a:cubicBezTo>
                <a:lnTo>
                  <a:pt x="84788" y="36079"/>
                </a:lnTo>
                <a:cubicBezTo>
                  <a:pt x="84788" y="36079"/>
                  <a:pt x="67214" y="0"/>
                  <a:pt x="4004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48" name="Google Shape;48;p3"/>
          <p:cNvGrpSpPr/>
          <p:nvPr/>
        </p:nvGrpSpPr>
        <p:grpSpPr>
          <a:xfrm>
            <a:off x="-45866" y="3893733"/>
            <a:ext cx="9998671" cy="3371664"/>
            <a:chOff x="-34400" y="2920300"/>
            <a:chExt cx="7499003" cy="2528748"/>
          </a:xfrm>
        </p:grpSpPr>
        <p:grpSp>
          <p:nvGrpSpPr>
            <p:cNvPr id="49" name="Google Shape;49;p3"/>
            <p:cNvGrpSpPr/>
            <p:nvPr/>
          </p:nvGrpSpPr>
          <p:grpSpPr>
            <a:xfrm>
              <a:off x="377295" y="3991903"/>
              <a:ext cx="3480268" cy="1282215"/>
              <a:chOff x="377295" y="3991903"/>
              <a:chExt cx="3480268" cy="1282215"/>
            </a:xfrm>
          </p:grpSpPr>
          <p:sp>
            <p:nvSpPr>
              <p:cNvPr id="50" name="Google Shape;50;p3"/>
              <p:cNvSpPr/>
              <p:nvPr/>
            </p:nvSpPr>
            <p:spPr>
              <a:xfrm>
                <a:off x="377295" y="3991903"/>
                <a:ext cx="3480268" cy="1282215"/>
              </a:xfrm>
              <a:custGeom>
                <a:avLst/>
                <a:gdLst/>
                <a:ahLst/>
                <a:cxnLst/>
                <a:rect l="l" t="t" r="r" b="b"/>
                <a:pathLst>
                  <a:path w="83260" h="30675" extrusionOk="0">
                    <a:moveTo>
                      <a:pt x="40643" y="1"/>
                    </a:moveTo>
                    <a:cubicBezTo>
                      <a:pt x="34730" y="1"/>
                      <a:pt x="28823" y="9522"/>
                      <a:pt x="28823" y="9522"/>
                    </a:cubicBezTo>
                    <a:cubicBezTo>
                      <a:pt x="28823" y="9522"/>
                      <a:pt x="29509" y="2487"/>
                      <a:pt x="24899" y="2487"/>
                    </a:cubicBezTo>
                    <a:cubicBezTo>
                      <a:pt x="24006" y="2487"/>
                      <a:pt x="22914" y="2751"/>
                      <a:pt x="21580" y="3381"/>
                    </a:cubicBezTo>
                    <a:cubicBezTo>
                      <a:pt x="13359" y="7291"/>
                      <a:pt x="1" y="29021"/>
                      <a:pt x="1" y="29021"/>
                    </a:cubicBezTo>
                    <a:lnTo>
                      <a:pt x="12181" y="29271"/>
                    </a:lnTo>
                    <a:lnTo>
                      <a:pt x="78773" y="30600"/>
                    </a:lnTo>
                    <a:lnTo>
                      <a:pt x="83259" y="30675"/>
                    </a:lnTo>
                    <a:cubicBezTo>
                      <a:pt x="83259" y="30675"/>
                      <a:pt x="81029" y="12730"/>
                      <a:pt x="74061" y="8970"/>
                    </a:cubicBezTo>
                    <a:cubicBezTo>
                      <a:pt x="72673" y="8219"/>
                      <a:pt x="71272" y="7918"/>
                      <a:pt x="69920" y="7918"/>
                    </a:cubicBezTo>
                    <a:cubicBezTo>
                      <a:pt x="64511" y="7918"/>
                      <a:pt x="59876" y="12730"/>
                      <a:pt x="59876" y="12730"/>
                    </a:cubicBezTo>
                    <a:cubicBezTo>
                      <a:pt x="59876" y="12730"/>
                      <a:pt x="60552" y="7567"/>
                      <a:pt x="56793" y="5061"/>
                    </a:cubicBezTo>
                    <a:cubicBezTo>
                      <a:pt x="55969" y="4511"/>
                      <a:pt x="55104" y="4297"/>
                      <a:pt x="54258" y="4297"/>
                    </a:cubicBezTo>
                    <a:cubicBezTo>
                      <a:pt x="51243" y="4297"/>
                      <a:pt x="48447" y="7016"/>
                      <a:pt x="48447" y="7016"/>
                    </a:cubicBezTo>
                    <a:cubicBezTo>
                      <a:pt x="48447" y="7016"/>
                      <a:pt x="47470" y="875"/>
                      <a:pt x="41354" y="48"/>
                    </a:cubicBezTo>
                    <a:cubicBezTo>
                      <a:pt x="41117" y="16"/>
                      <a:pt x="40880" y="1"/>
                      <a:pt x="4064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1" name="Google Shape;51;p3"/>
              <p:cNvSpPr/>
              <p:nvPr/>
            </p:nvSpPr>
            <p:spPr>
              <a:xfrm>
                <a:off x="886470" y="4363135"/>
                <a:ext cx="2783587" cy="907854"/>
              </a:xfrm>
              <a:custGeom>
                <a:avLst/>
                <a:gdLst/>
                <a:ahLst/>
                <a:cxnLst/>
                <a:rect l="l" t="t" r="r" b="b"/>
                <a:pathLst>
                  <a:path w="66593" h="21719" extrusionOk="0">
                    <a:moveTo>
                      <a:pt x="25066" y="0"/>
                    </a:moveTo>
                    <a:cubicBezTo>
                      <a:pt x="24693" y="0"/>
                      <a:pt x="24300" y="29"/>
                      <a:pt x="23885" y="89"/>
                    </a:cubicBezTo>
                    <a:cubicBezTo>
                      <a:pt x="17193" y="1067"/>
                      <a:pt x="14687" y="8987"/>
                      <a:pt x="14687" y="8987"/>
                    </a:cubicBezTo>
                    <a:cubicBezTo>
                      <a:pt x="14687" y="8987"/>
                      <a:pt x="13607" y="1892"/>
                      <a:pt x="9114" y="1892"/>
                    </a:cubicBezTo>
                    <a:cubicBezTo>
                      <a:pt x="9067" y="1892"/>
                      <a:pt x="9020" y="1892"/>
                      <a:pt x="8973" y="1894"/>
                    </a:cubicBezTo>
                    <a:cubicBezTo>
                      <a:pt x="5138" y="2019"/>
                      <a:pt x="1203" y="15829"/>
                      <a:pt x="0" y="20390"/>
                    </a:cubicBezTo>
                    <a:lnTo>
                      <a:pt x="66592" y="21719"/>
                    </a:lnTo>
                    <a:cubicBezTo>
                      <a:pt x="65339" y="17308"/>
                      <a:pt x="62081" y="8034"/>
                      <a:pt x="56592" y="6355"/>
                    </a:cubicBezTo>
                    <a:cubicBezTo>
                      <a:pt x="55574" y="6042"/>
                      <a:pt x="54605" y="5907"/>
                      <a:pt x="53692" y="5907"/>
                    </a:cubicBezTo>
                    <a:cubicBezTo>
                      <a:pt x="48111" y="5907"/>
                      <a:pt x="44612" y="10942"/>
                      <a:pt x="44612" y="10942"/>
                    </a:cubicBezTo>
                    <a:cubicBezTo>
                      <a:pt x="44612" y="10942"/>
                      <a:pt x="44487" y="4826"/>
                      <a:pt x="40452" y="2997"/>
                    </a:cubicBezTo>
                    <a:cubicBezTo>
                      <a:pt x="39864" y="2734"/>
                      <a:pt x="39260" y="2621"/>
                      <a:pt x="38659" y="2621"/>
                    </a:cubicBezTo>
                    <a:cubicBezTo>
                      <a:pt x="35136" y="2621"/>
                      <a:pt x="31680" y="6480"/>
                      <a:pt x="31680" y="6480"/>
                    </a:cubicBezTo>
                    <a:cubicBezTo>
                      <a:pt x="31680" y="6480"/>
                      <a:pt x="30688" y="0"/>
                      <a:pt x="2506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2" name="Google Shape;52;p3"/>
              <p:cNvSpPr/>
              <p:nvPr/>
            </p:nvSpPr>
            <p:spPr>
              <a:xfrm>
                <a:off x="1325419" y="4877826"/>
                <a:ext cx="448430" cy="337953"/>
              </a:xfrm>
              <a:custGeom>
                <a:avLst/>
                <a:gdLst/>
                <a:ahLst/>
                <a:cxnLst/>
                <a:rect l="l" t="t" r="r" b="b"/>
                <a:pathLst>
                  <a:path w="10728" h="8085" extrusionOk="0">
                    <a:moveTo>
                      <a:pt x="557" y="0"/>
                    </a:moveTo>
                    <a:cubicBezTo>
                      <a:pt x="228" y="0"/>
                      <a:pt x="0" y="541"/>
                      <a:pt x="351" y="809"/>
                    </a:cubicBezTo>
                    <a:cubicBezTo>
                      <a:pt x="3560" y="3190"/>
                      <a:pt x="6768" y="5596"/>
                      <a:pt x="9976" y="8002"/>
                    </a:cubicBezTo>
                    <a:cubicBezTo>
                      <a:pt x="10051" y="8060"/>
                      <a:pt x="10125" y="8084"/>
                      <a:pt x="10194" y="8084"/>
                    </a:cubicBezTo>
                    <a:cubicBezTo>
                      <a:pt x="10517" y="8084"/>
                      <a:pt x="10728" y="7544"/>
                      <a:pt x="10377" y="7275"/>
                    </a:cubicBezTo>
                    <a:cubicBezTo>
                      <a:pt x="7194" y="4894"/>
                      <a:pt x="3986" y="2488"/>
                      <a:pt x="778" y="82"/>
                    </a:cubicBezTo>
                    <a:cubicBezTo>
                      <a:pt x="702" y="25"/>
                      <a:pt x="627" y="0"/>
                      <a:pt x="5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3" name="Google Shape;53;p3"/>
              <p:cNvSpPr/>
              <p:nvPr/>
            </p:nvSpPr>
            <p:spPr>
              <a:xfrm>
                <a:off x="1915437" y="4621463"/>
                <a:ext cx="120091" cy="597949"/>
              </a:xfrm>
              <a:custGeom>
                <a:avLst/>
                <a:gdLst/>
                <a:ahLst/>
                <a:cxnLst/>
                <a:rect l="l" t="t" r="r" b="b"/>
                <a:pathLst>
                  <a:path w="2873" h="14305" extrusionOk="0">
                    <a:moveTo>
                      <a:pt x="515" y="1"/>
                    </a:moveTo>
                    <a:cubicBezTo>
                      <a:pt x="274" y="1"/>
                      <a:pt x="1" y="209"/>
                      <a:pt x="46" y="526"/>
                    </a:cubicBezTo>
                    <a:cubicBezTo>
                      <a:pt x="698" y="5012"/>
                      <a:pt x="1374" y="9499"/>
                      <a:pt x="2026" y="13985"/>
                    </a:cubicBezTo>
                    <a:cubicBezTo>
                      <a:pt x="2056" y="14208"/>
                      <a:pt x="2206" y="14304"/>
                      <a:pt x="2369" y="14304"/>
                    </a:cubicBezTo>
                    <a:cubicBezTo>
                      <a:pt x="2607" y="14304"/>
                      <a:pt x="2873" y="14097"/>
                      <a:pt x="2828" y="13784"/>
                    </a:cubicBezTo>
                    <a:cubicBezTo>
                      <a:pt x="2176" y="9273"/>
                      <a:pt x="1500" y="4787"/>
                      <a:pt x="848" y="300"/>
                    </a:cubicBezTo>
                    <a:cubicBezTo>
                      <a:pt x="818" y="91"/>
                      <a:pt x="674" y="1"/>
                      <a:pt x="51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4" name="Google Shape;54;p3"/>
              <p:cNvSpPr/>
              <p:nvPr/>
            </p:nvSpPr>
            <p:spPr>
              <a:xfrm>
                <a:off x="1766459" y="4781434"/>
                <a:ext cx="234540" cy="181287"/>
              </a:xfrm>
              <a:custGeom>
                <a:avLst/>
                <a:gdLst/>
                <a:ahLst/>
                <a:cxnLst/>
                <a:rect l="l" t="t" r="r" b="b"/>
                <a:pathLst>
                  <a:path w="5611" h="4337" extrusionOk="0">
                    <a:moveTo>
                      <a:pt x="557" y="0"/>
                    </a:moveTo>
                    <a:cubicBezTo>
                      <a:pt x="228" y="0"/>
                      <a:pt x="1" y="541"/>
                      <a:pt x="352" y="809"/>
                    </a:cubicBezTo>
                    <a:cubicBezTo>
                      <a:pt x="1856" y="1962"/>
                      <a:pt x="3359" y="3115"/>
                      <a:pt x="4838" y="4243"/>
                    </a:cubicBezTo>
                    <a:cubicBezTo>
                      <a:pt x="4918" y="4308"/>
                      <a:pt x="4997" y="4336"/>
                      <a:pt x="5071" y="4336"/>
                    </a:cubicBezTo>
                    <a:cubicBezTo>
                      <a:pt x="5394" y="4336"/>
                      <a:pt x="5611" y="3806"/>
                      <a:pt x="5264" y="3541"/>
                    </a:cubicBezTo>
                    <a:cubicBezTo>
                      <a:pt x="3760" y="2388"/>
                      <a:pt x="2282" y="1235"/>
                      <a:pt x="778" y="83"/>
                    </a:cubicBezTo>
                    <a:cubicBezTo>
                      <a:pt x="703" y="25"/>
                      <a:pt x="628" y="0"/>
                      <a:pt x="5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5" name="Google Shape;55;p3"/>
              <p:cNvSpPr/>
              <p:nvPr/>
            </p:nvSpPr>
            <p:spPr>
              <a:xfrm>
                <a:off x="2314132" y="4748704"/>
                <a:ext cx="200180" cy="482748"/>
              </a:xfrm>
              <a:custGeom>
                <a:avLst/>
                <a:gdLst/>
                <a:ahLst/>
                <a:cxnLst/>
                <a:rect l="l" t="t" r="r" b="b"/>
                <a:pathLst>
                  <a:path w="4789" h="11549" extrusionOk="0">
                    <a:moveTo>
                      <a:pt x="4282" y="0"/>
                    </a:moveTo>
                    <a:cubicBezTo>
                      <a:pt x="4111" y="0"/>
                      <a:pt x="3937" y="89"/>
                      <a:pt x="3867" y="289"/>
                    </a:cubicBezTo>
                    <a:cubicBezTo>
                      <a:pt x="2613" y="3873"/>
                      <a:pt x="1360" y="7457"/>
                      <a:pt x="107" y="11041"/>
                    </a:cubicBezTo>
                    <a:cubicBezTo>
                      <a:pt x="1" y="11345"/>
                      <a:pt x="255" y="11548"/>
                      <a:pt x="510" y="11548"/>
                    </a:cubicBezTo>
                    <a:cubicBezTo>
                      <a:pt x="675" y="11548"/>
                      <a:pt x="840" y="11463"/>
                      <a:pt x="909" y="11267"/>
                    </a:cubicBezTo>
                    <a:cubicBezTo>
                      <a:pt x="2162" y="7683"/>
                      <a:pt x="3415" y="4099"/>
                      <a:pt x="4669" y="515"/>
                    </a:cubicBezTo>
                    <a:cubicBezTo>
                      <a:pt x="4789" y="199"/>
                      <a:pt x="4539" y="0"/>
                      <a:pt x="428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6" name="Google Shape;56;p3"/>
              <p:cNvSpPr/>
              <p:nvPr/>
            </p:nvSpPr>
            <p:spPr>
              <a:xfrm>
                <a:off x="1270953" y="4820476"/>
                <a:ext cx="110018" cy="111104"/>
              </a:xfrm>
              <a:custGeom>
                <a:avLst/>
                <a:gdLst/>
                <a:ahLst/>
                <a:cxnLst/>
                <a:rect l="l" t="t" r="r" b="b"/>
                <a:pathLst>
                  <a:path w="2632" h="2658" extrusionOk="0">
                    <a:moveTo>
                      <a:pt x="1304" y="1"/>
                    </a:moveTo>
                    <a:cubicBezTo>
                      <a:pt x="577" y="1"/>
                      <a:pt x="0" y="602"/>
                      <a:pt x="0" y="1329"/>
                    </a:cubicBezTo>
                    <a:cubicBezTo>
                      <a:pt x="0" y="2056"/>
                      <a:pt x="577" y="2657"/>
                      <a:pt x="1304" y="2657"/>
                    </a:cubicBezTo>
                    <a:cubicBezTo>
                      <a:pt x="2055" y="2657"/>
                      <a:pt x="2632" y="2056"/>
                      <a:pt x="2632" y="1329"/>
                    </a:cubicBezTo>
                    <a:cubicBezTo>
                      <a:pt x="2632" y="602"/>
                      <a:pt x="2055" y="1"/>
                      <a:pt x="130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7" name="Google Shape;57;p3"/>
              <p:cNvSpPr/>
              <p:nvPr/>
            </p:nvSpPr>
            <p:spPr>
              <a:xfrm>
                <a:off x="1732976" y="4745067"/>
                <a:ext cx="111063" cy="110018"/>
              </a:xfrm>
              <a:custGeom>
                <a:avLst/>
                <a:gdLst/>
                <a:ahLst/>
                <a:cxnLst/>
                <a:rect l="l" t="t" r="r" b="b"/>
                <a:pathLst>
                  <a:path w="2657" h="2632" extrusionOk="0">
                    <a:moveTo>
                      <a:pt x="1328" y="0"/>
                    </a:moveTo>
                    <a:cubicBezTo>
                      <a:pt x="602" y="0"/>
                      <a:pt x="0" y="577"/>
                      <a:pt x="0" y="1328"/>
                    </a:cubicBezTo>
                    <a:cubicBezTo>
                      <a:pt x="0" y="2055"/>
                      <a:pt x="602" y="2632"/>
                      <a:pt x="1328" y="2632"/>
                    </a:cubicBezTo>
                    <a:cubicBezTo>
                      <a:pt x="2055" y="2632"/>
                      <a:pt x="2657" y="2055"/>
                      <a:pt x="2657" y="1328"/>
                    </a:cubicBezTo>
                    <a:cubicBezTo>
                      <a:pt x="2657" y="577"/>
                      <a:pt x="2055" y="0"/>
                      <a:pt x="132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8" name="Google Shape;58;p3"/>
              <p:cNvSpPr/>
              <p:nvPr/>
            </p:nvSpPr>
            <p:spPr>
              <a:xfrm>
                <a:off x="1875433" y="4561730"/>
                <a:ext cx="111104" cy="110018"/>
              </a:xfrm>
              <a:custGeom>
                <a:avLst/>
                <a:gdLst/>
                <a:ahLst/>
                <a:cxnLst/>
                <a:rect l="l" t="t" r="r" b="b"/>
                <a:pathLst>
                  <a:path w="2658" h="2632" extrusionOk="0">
                    <a:moveTo>
                      <a:pt x="1329" y="0"/>
                    </a:moveTo>
                    <a:cubicBezTo>
                      <a:pt x="602" y="0"/>
                      <a:pt x="1" y="577"/>
                      <a:pt x="1" y="1328"/>
                    </a:cubicBezTo>
                    <a:cubicBezTo>
                      <a:pt x="1" y="2055"/>
                      <a:pt x="602" y="2632"/>
                      <a:pt x="1329" y="2632"/>
                    </a:cubicBezTo>
                    <a:cubicBezTo>
                      <a:pt x="2056" y="2632"/>
                      <a:pt x="2657" y="2055"/>
                      <a:pt x="2657" y="1328"/>
                    </a:cubicBezTo>
                    <a:cubicBezTo>
                      <a:pt x="2657" y="577"/>
                      <a:pt x="2056" y="0"/>
                      <a:pt x="132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9" name="Google Shape;59;p3"/>
              <p:cNvSpPr/>
              <p:nvPr/>
            </p:nvSpPr>
            <p:spPr>
              <a:xfrm>
                <a:off x="2451656" y="4681154"/>
                <a:ext cx="111063" cy="110018"/>
              </a:xfrm>
              <a:custGeom>
                <a:avLst/>
                <a:gdLst/>
                <a:ahLst/>
                <a:cxnLst/>
                <a:rect l="l" t="t" r="r" b="b"/>
                <a:pathLst>
                  <a:path w="2657" h="2632" extrusionOk="0">
                    <a:moveTo>
                      <a:pt x="1328" y="0"/>
                    </a:moveTo>
                    <a:cubicBezTo>
                      <a:pt x="602" y="0"/>
                      <a:pt x="0" y="577"/>
                      <a:pt x="0" y="1304"/>
                    </a:cubicBezTo>
                    <a:cubicBezTo>
                      <a:pt x="0" y="2055"/>
                      <a:pt x="602" y="2632"/>
                      <a:pt x="1328" y="2632"/>
                    </a:cubicBezTo>
                    <a:cubicBezTo>
                      <a:pt x="2055" y="2632"/>
                      <a:pt x="2657" y="2055"/>
                      <a:pt x="2657" y="1304"/>
                    </a:cubicBezTo>
                    <a:cubicBezTo>
                      <a:pt x="2657" y="577"/>
                      <a:pt x="2055" y="0"/>
                      <a:pt x="132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0" name="Google Shape;60;p3"/>
              <p:cNvSpPr/>
              <p:nvPr/>
            </p:nvSpPr>
            <p:spPr>
              <a:xfrm>
                <a:off x="2600425" y="4913733"/>
                <a:ext cx="111063" cy="110018"/>
              </a:xfrm>
              <a:custGeom>
                <a:avLst/>
                <a:gdLst/>
                <a:ahLst/>
                <a:cxnLst/>
                <a:rect l="l" t="t" r="r" b="b"/>
                <a:pathLst>
                  <a:path w="2657" h="2632" extrusionOk="0">
                    <a:moveTo>
                      <a:pt x="1328" y="0"/>
                    </a:moveTo>
                    <a:cubicBezTo>
                      <a:pt x="602" y="0"/>
                      <a:pt x="0" y="602"/>
                      <a:pt x="0" y="1329"/>
                    </a:cubicBezTo>
                    <a:cubicBezTo>
                      <a:pt x="0" y="2055"/>
                      <a:pt x="602" y="2632"/>
                      <a:pt x="1328" y="2632"/>
                    </a:cubicBezTo>
                    <a:cubicBezTo>
                      <a:pt x="2055" y="2632"/>
                      <a:pt x="2657" y="2055"/>
                      <a:pt x="2657" y="1329"/>
                    </a:cubicBezTo>
                    <a:cubicBezTo>
                      <a:pt x="2657" y="602"/>
                      <a:pt x="2055" y="0"/>
                      <a:pt x="132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61" name="Google Shape;61;p3"/>
            <p:cNvGrpSpPr/>
            <p:nvPr/>
          </p:nvGrpSpPr>
          <p:grpSpPr>
            <a:xfrm>
              <a:off x="4740748" y="4022919"/>
              <a:ext cx="2723855" cy="1296260"/>
              <a:chOff x="4740748" y="4022919"/>
              <a:chExt cx="2723855" cy="1296260"/>
            </a:xfrm>
          </p:grpSpPr>
          <p:sp>
            <p:nvSpPr>
              <p:cNvPr id="62" name="Google Shape;62;p3"/>
              <p:cNvSpPr/>
              <p:nvPr/>
            </p:nvSpPr>
            <p:spPr>
              <a:xfrm>
                <a:off x="4740748" y="4022919"/>
                <a:ext cx="2723855" cy="1296260"/>
              </a:xfrm>
              <a:custGeom>
                <a:avLst/>
                <a:gdLst/>
                <a:ahLst/>
                <a:cxnLst/>
                <a:rect l="l" t="t" r="r" b="b"/>
                <a:pathLst>
                  <a:path w="65164" h="31011" extrusionOk="0">
                    <a:moveTo>
                      <a:pt x="23291" y="1"/>
                    </a:moveTo>
                    <a:cubicBezTo>
                      <a:pt x="23224" y="1"/>
                      <a:pt x="23154" y="3"/>
                      <a:pt x="23083" y="8"/>
                    </a:cubicBezTo>
                    <a:cubicBezTo>
                      <a:pt x="18597" y="309"/>
                      <a:pt x="4913" y="8153"/>
                      <a:pt x="0" y="31011"/>
                    </a:cubicBezTo>
                    <a:lnTo>
                      <a:pt x="3609" y="30835"/>
                    </a:lnTo>
                    <a:lnTo>
                      <a:pt x="58296" y="27853"/>
                    </a:lnTo>
                    <a:lnTo>
                      <a:pt x="63284" y="27577"/>
                    </a:lnTo>
                    <a:cubicBezTo>
                      <a:pt x="63284" y="27577"/>
                      <a:pt x="65164" y="19532"/>
                      <a:pt x="60251" y="16725"/>
                    </a:cubicBezTo>
                    <a:cubicBezTo>
                      <a:pt x="58331" y="15617"/>
                      <a:pt x="56747" y="15280"/>
                      <a:pt x="55531" y="15280"/>
                    </a:cubicBezTo>
                    <a:cubicBezTo>
                      <a:pt x="53636" y="15280"/>
                      <a:pt x="52632" y="16098"/>
                      <a:pt x="52632" y="16098"/>
                    </a:cubicBezTo>
                    <a:cubicBezTo>
                      <a:pt x="52632" y="16098"/>
                      <a:pt x="52732" y="8780"/>
                      <a:pt x="47419" y="8153"/>
                    </a:cubicBezTo>
                    <a:cubicBezTo>
                      <a:pt x="47133" y="8120"/>
                      <a:pt x="46847" y="8104"/>
                      <a:pt x="46561" y="8104"/>
                    </a:cubicBezTo>
                    <a:cubicBezTo>
                      <a:pt x="41504" y="8104"/>
                      <a:pt x="36542" y="13066"/>
                      <a:pt x="36542" y="13066"/>
                    </a:cubicBezTo>
                    <a:cubicBezTo>
                      <a:pt x="36542" y="13066"/>
                      <a:pt x="36141" y="5848"/>
                      <a:pt x="32482" y="5447"/>
                    </a:cubicBezTo>
                    <a:cubicBezTo>
                      <a:pt x="32300" y="5425"/>
                      <a:pt x="32118" y="5414"/>
                      <a:pt x="31936" y="5414"/>
                    </a:cubicBezTo>
                    <a:cubicBezTo>
                      <a:pt x="28549" y="5414"/>
                      <a:pt x="25153" y="8991"/>
                      <a:pt x="24963" y="9181"/>
                    </a:cubicBezTo>
                    <a:cubicBezTo>
                      <a:pt x="25037" y="8885"/>
                      <a:pt x="27416" y="1"/>
                      <a:pt x="232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3" name="Google Shape;63;p3"/>
              <p:cNvSpPr/>
              <p:nvPr/>
            </p:nvSpPr>
            <p:spPr>
              <a:xfrm>
                <a:off x="4891606" y="4274726"/>
                <a:ext cx="2300630" cy="1037142"/>
              </a:xfrm>
              <a:custGeom>
                <a:avLst/>
                <a:gdLst/>
                <a:ahLst/>
                <a:cxnLst/>
                <a:rect l="l" t="t" r="r" b="b"/>
                <a:pathLst>
                  <a:path w="55039" h="24812" extrusionOk="0">
                    <a:moveTo>
                      <a:pt x="15303" y="1"/>
                    </a:moveTo>
                    <a:cubicBezTo>
                      <a:pt x="11292" y="1"/>
                      <a:pt x="968" y="12091"/>
                      <a:pt x="0" y="24811"/>
                    </a:cubicBezTo>
                    <a:lnTo>
                      <a:pt x="54687" y="21829"/>
                    </a:lnTo>
                    <a:cubicBezTo>
                      <a:pt x="54963" y="18946"/>
                      <a:pt x="55038" y="13783"/>
                      <a:pt x="52256" y="13408"/>
                    </a:cubicBezTo>
                    <a:cubicBezTo>
                      <a:pt x="51938" y="13364"/>
                      <a:pt x="51638" y="13344"/>
                      <a:pt x="51355" y="13344"/>
                    </a:cubicBezTo>
                    <a:cubicBezTo>
                      <a:pt x="48199" y="13344"/>
                      <a:pt x="47143" y="15814"/>
                      <a:pt x="47143" y="15814"/>
                    </a:cubicBezTo>
                    <a:cubicBezTo>
                      <a:pt x="47143" y="15814"/>
                      <a:pt x="47530" y="7378"/>
                      <a:pt x="42152" y="7378"/>
                    </a:cubicBezTo>
                    <a:cubicBezTo>
                      <a:pt x="41884" y="7378"/>
                      <a:pt x="41601" y="7399"/>
                      <a:pt x="41304" y="7443"/>
                    </a:cubicBezTo>
                    <a:cubicBezTo>
                      <a:pt x="35038" y="8395"/>
                      <a:pt x="32106" y="13608"/>
                      <a:pt x="32106" y="13608"/>
                    </a:cubicBezTo>
                    <a:cubicBezTo>
                      <a:pt x="32106" y="13608"/>
                      <a:pt x="31379" y="6616"/>
                      <a:pt x="26667" y="5989"/>
                    </a:cubicBezTo>
                    <a:cubicBezTo>
                      <a:pt x="26401" y="5953"/>
                      <a:pt x="26138" y="5937"/>
                      <a:pt x="25877" y="5937"/>
                    </a:cubicBezTo>
                    <a:cubicBezTo>
                      <a:pt x="21530" y="5937"/>
                      <a:pt x="17895" y="10575"/>
                      <a:pt x="17895" y="10575"/>
                    </a:cubicBezTo>
                    <a:cubicBezTo>
                      <a:pt x="17895" y="10575"/>
                      <a:pt x="19474" y="976"/>
                      <a:pt x="15715" y="49"/>
                    </a:cubicBezTo>
                    <a:cubicBezTo>
                      <a:pt x="15586" y="17"/>
                      <a:pt x="15449" y="1"/>
                      <a:pt x="153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4" name="Google Shape;64;p3"/>
              <p:cNvSpPr/>
              <p:nvPr/>
            </p:nvSpPr>
            <p:spPr>
              <a:xfrm>
                <a:off x="5624248" y="4878370"/>
                <a:ext cx="376367" cy="357933"/>
              </a:xfrm>
              <a:custGeom>
                <a:avLst/>
                <a:gdLst/>
                <a:ahLst/>
                <a:cxnLst/>
                <a:rect l="l" t="t" r="r" b="b"/>
                <a:pathLst>
                  <a:path w="9004" h="8563" extrusionOk="0">
                    <a:moveTo>
                      <a:pt x="613" y="0"/>
                    </a:moveTo>
                    <a:cubicBezTo>
                      <a:pt x="284" y="0"/>
                      <a:pt x="1" y="429"/>
                      <a:pt x="293" y="721"/>
                    </a:cubicBezTo>
                    <a:cubicBezTo>
                      <a:pt x="2900" y="3302"/>
                      <a:pt x="5506" y="5884"/>
                      <a:pt x="8138" y="8440"/>
                    </a:cubicBezTo>
                    <a:cubicBezTo>
                      <a:pt x="8224" y="8526"/>
                      <a:pt x="8320" y="8563"/>
                      <a:pt x="8414" y="8563"/>
                    </a:cubicBezTo>
                    <a:cubicBezTo>
                      <a:pt x="8728" y="8563"/>
                      <a:pt x="9004" y="8154"/>
                      <a:pt x="8714" y="7864"/>
                    </a:cubicBezTo>
                    <a:cubicBezTo>
                      <a:pt x="6108" y="5282"/>
                      <a:pt x="3501" y="2701"/>
                      <a:pt x="894" y="119"/>
                    </a:cubicBezTo>
                    <a:cubicBezTo>
                      <a:pt x="805" y="36"/>
                      <a:pt x="707" y="0"/>
                      <a:pt x="6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5" name="Google Shape;65;p3"/>
              <p:cNvSpPr/>
              <p:nvPr/>
            </p:nvSpPr>
            <p:spPr>
              <a:xfrm>
                <a:off x="5786476" y="4734241"/>
                <a:ext cx="189688" cy="330345"/>
              </a:xfrm>
              <a:custGeom>
                <a:avLst/>
                <a:gdLst/>
                <a:ahLst/>
                <a:cxnLst/>
                <a:rect l="l" t="t" r="r" b="b"/>
                <a:pathLst>
                  <a:path w="4538" h="7903" extrusionOk="0">
                    <a:moveTo>
                      <a:pt x="3976" y="1"/>
                    </a:moveTo>
                    <a:cubicBezTo>
                      <a:pt x="3853" y="1"/>
                      <a:pt x="3733" y="62"/>
                      <a:pt x="3655" y="209"/>
                    </a:cubicBezTo>
                    <a:cubicBezTo>
                      <a:pt x="2502" y="2565"/>
                      <a:pt x="1324" y="4921"/>
                      <a:pt x="171" y="7277"/>
                    </a:cubicBezTo>
                    <a:cubicBezTo>
                      <a:pt x="1" y="7601"/>
                      <a:pt x="284" y="7903"/>
                      <a:pt x="553" y="7903"/>
                    </a:cubicBezTo>
                    <a:cubicBezTo>
                      <a:pt x="679" y="7903"/>
                      <a:pt x="801" y="7837"/>
                      <a:pt x="873" y="7678"/>
                    </a:cubicBezTo>
                    <a:cubicBezTo>
                      <a:pt x="2051" y="5347"/>
                      <a:pt x="3204" y="2991"/>
                      <a:pt x="4382" y="635"/>
                    </a:cubicBezTo>
                    <a:cubicBezTo>
                      <a:pt x="4538" y="306"/>
                      <a:pt x="4251" y="1"/>
                      <a:pt x="397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6" name="Google Shape;66;p3"/>
              <p:cNvSpPr/>
              <p:nvPr/>
            </p:nvSpPr>
            <p:spPr>
              <a:xfrm>
                <a:off x="6312079" y="4827582"/>
                <a:ext cx="306185" cy="388155"/>
              </a:xfrm>
              <a:custGeom>
                <a:avLst/>
                <a:gdLst/>
                <a:ahLst/>
                <a:cxnLst/>
                <a:rect l="l" t="t" r="r" b="b"/>
                <a:pathLst>
                  <a:path w="7325" h="9286" extrusionOk="0">
                    <a:moveTo>
                      <a:pt x="6740" y="0"/>
                    </a:moveTo>
                    <a:cubicBezTo>
                      <a:pt x="6613" y="0"/>
                      <a:pt x="6485" y="54"/>
                      <a:pt x="6394" y="182"/>
                    </a:cubicBezTo>
                    <a:cubicBezTo>
                      <a:pt x="4339" y="3014"/>
                      <a:pt x="2284" y="5846"/>
                      <a:pt x="229" y="8678"/>
                    </a:cubicBezTo>
                    <a:cubicBezTo>
                      <a:pt x="1" y="8994"/>
                      <a:pt x="289" y="9285"/>
                      <a:pt x="585" y="9285"/>
                    </a:cubicBezTo>
                    <a:cubicBezTo>
                      <a:pt x="712" y="9285"/>
                      <a:pt x="841" y="9232"/>
                      <a:pt x="931" y="9104"/>
                    </a:cubicBezTo>
                    <a:cubicBezTo>
                      <a:pt x="2986" y="6272"/>
                      <a:pt x="5041" y="3440"/>
                      <a:pt x="7096" y="608"/>
                    </a:cubicBezTo>
                    <a:cubicBezTo>
                      <a:pt x="7324" y="292"/>
                      <a:pt x="7036" y="0"/>
                      <a:pt x="67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7" name="Google Shape;67;p3"/>
              <p:cNvSpPr/>
              <p:nvPr/>
            </p:nvSpPr>
            <p:spPr>
              <a:xfrm>
                <a:off x="5592479" y="4841418"/>
                <a:ext cx="111063" cy="111104"/>
              </a:xfrm>
              <a:custGeom>
                <a:avLst/>
                <a:gdLst/>
                <a:ahLst/>
                <a:cxnLst/>
                <a:rect l="l" t="t" r="r" b="b"/>
                <a:pathLst>
                  <a:path w="2657" h="2658" extrusionOk="0">
                    <a:moveTo>
                      <a:pt x="1329" y="1"/>
                    </a:moveTo>
                    <a:cubicBezTo>
                      <a:pt x="602" y="1"/>
                      <a:pt x="0" y="602"/>
                      <a:pt x="0" y="1329"/>
                    </a:cubicBezTo>
                    <a:cubicBezTo>
                      <a:pt x="0" y="2056"/>
                      <a:pt x="602" y="2658"/>
                      <a:pt x="1329" y="2658"/>
                    </a:cubicBezTo>
                    <a:cubicBezTo>
                      <a:pt x="2055" y="2658"/>
                      <a:pt x="2657" y="2056"/>
                      <a:pt x="2657" y="1329"/>
                    </a:cubicBezTo>
                    <a:cubicBezTo>
                      <a:pt x="2657" y="602"/>
                      <a:pt x="2055" y="1"/>
                      <a:pt x="132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8" name="Google Shape;68;p3"/>
              <p:cNvSpPr/>
              <p:nvPr/>
            </p:nvSpPr>
            <p:spPr>
              <a:xfrm>
                <a:off x="5896287" y="4695826"/>
                <a:ext cx="110059" cy="110018"/>
              </a:xfrm>
              <a:custGeom>
                <a:avLst/>
                <a:gdLst/>
                <a:ahLst/>
                <a:cxnLst/>
                <a:rect l="l" t="t" r="r" b="b"/>
                <a:pathLst>
                  <a:path w="2633" h="2632" extrusionOk="0">
                    <a:moveTo>
                      <a:pt x="1329" y="0"/>
                    </a:moveTo>
                    <a:cubicBezTo>
                      <a:pt x="602" y="0"/>
                      <a:pt x="1" y="577"/>
                      <a:pt x="1" y="1303"/>
                    </a:cubicBezTo>
                    <a:cubicBezTo>
                      <a:pt x="1" y="2055"/>
                      <a:pt x="602" y="2632"/>
                      <a:pt x="1329" y="2632"/>
                    </a:cubicBezTo>
                    <a:cubicBezTo>
                      <a:pt x="2056" y="2632"/>
                      <a:pt x="2632" y="2055"/>
                      <a:pt x="2632" y="1303"/>
                    </a:cubicBezTo>
                    <a:cubicBezTo>
                      <a:pt x="2632" y="577"/>
                      <a:pt x="2056" y="0"/>
                      <a:pt x="13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9" name="Google Shape;69;p3"/>
              <p:cNvSpPr/>
              <p:nvPr/>
            </p:nvSpPr>
            <p:spPr>
              <a:xfrm>
                <a:off x="6537426" y="4795354"/>
                <a:ext cx="111104" cy="111063"/>
              </a:xfrm>
              <a:custGeom>
                <a:avLst/>
                <a:gdLst/>
                <a:ahLst/>
                <a:cxnLst/>
                <a:rect l="l" t="t" r="r" b="b"/>
                <a:pathLst>
                  <a:path w="2658" h="2657" extrusionOk="0">
                    <a:moveTo>
                      <a:pt x="1329" y="0"/>
                    </a:moveTo>
                    <a:cubicBezTo>
                      <a:pt x="602" y="0"/>
                      <a:pt x="1" y="602"/>
                      <a:pt x="1" y="1328"/>
                    </a:cubicBezTo>
                    <a:cubicBezTo>
                      <a:pt x="1" y="2055"/>
                      <a:pt x="602" y="2657"/>
                      <a:pt x="1329" y="2657"/>
                    </a:cubicBezTo>
                    <a:cubicBezTo>
                      <a:pt x="2056" y="2657"/>
                      <a:pt x="2658" y="2055"/>
                      <a:pt x="2658" y="1328"/>
                    </a:cubicBezTo>
                    <a:cubicBezTo>
                      <a:pt x="2658" y="602"/>
                      <a:pt x="2056" y="0"/>
                      <a:pt x="13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70" name="Google Shape;70;p3"/>
            <p:cNvGrpSpPr/>
            <p:nvPr/>
          </p:nvGrpSpPr>
          <p:grpSpPr>
            <a:xfrm>
              <a:off x="-34400" y="2920300"/>
              <a:ext cx="1006460" cy="2407938"/>
              <a:chOff x="-34400" y="2920300"/>
              <a:chExt cx="1006460" cy="2407938"/>
            </a:xfrm>
          </p:grpSpPr>
          <p:sp>
            <p:nvSpPr>
              <p:cNvPr id="71" name="Google Shape;71;p3"/>
              <p:cNvSpPr/>
              <p:nvPr/>
            </p:nvSpPr>
            <p:spPr>
              <a:xfrm>
                <a:off x="-34400" y="2920300"/>
                <a:ext cx="1006460" cy="2407931"/>
              </a:xfrm>
              <a:custGeom>
                <a:avLst/>
                <a:gdLst/>
                <a:ahLst/>
                <a:cxnLst/>
                <a:rect l="l" t="t" r="r" b="b"/>
                <a:pathLst>
                  <a:path w="24078" h="57606" extrusionOk="0">
                    <a:moveTo>
                      <a:pt x="5444" y="1"/>
                    </a:moveTo>
                    <a:cubicBezTo>
                      <a:pt x="3809" y="1"/>
                      <a:pt x="2351" y="6295"/>
                      <a:pt x="1429" y="11474"/>
                    </a:cubicBezTo>
                    <a:cubicBezTo>
                      <a:pt x="802" y="15133"/>
                      <a:pt x="401" y="18240"/>
                      <a:pt x="401" y="18240"/>
                    </a:cubicBezTo>
                    <a:lnTo>
                      <a:pt x="326" y="26561"/>
                    </a:lnTo>
                    <a:lnTo>
                      <a:pt x="176" y="39318"/>
                    </a:lnTo>
                    <a:lnTo>
                      <a:pt x="0" y="56662"/>
                    </a:lnTo>
                    <a:cubicBezTo>
                      <a:pt x="802" y="56837"/>
                      <a:pt x="1629" y="56988"/>
                      <a:pt x="2506" y="57088"/>
                    </a:cubicBezTo>
                    <a:cubicBezTo>
                      <a:pt x="4361" y="57363"/>
                      <a:pt x="6341" y="57514"/>
                      <a:pt x="8321" y="57589"/>
                    </a:cubicBezTo>
                    <a:cubicBezTo>
                      <a:pt x="8798" y="57599"/>
                      <a:pt x="9276" y="57606"/>
                      <a:pt x="9752" y="57606"/>
                    </a:cubicBezTo>
                    <a:cubicBezTo>
                      <a:pt x="10425" y="57606"/>
                      <a:pt x="11094" y="57593"/>
                      <a:pt x="11755" y="57564"/>
                    </a:cubicBezTo>
                    <a:cubicBezTo>
                      <a:pt x="17344" y="57389"/>
                      <a:pt x="22181" y="56286"/>
                      <a:pt x="22857" y="54256"/>
                    </a:cubicBezTo>
                    <a:cubicBezTo>
                      <a:pt x="24010" y="50822"/>
                      <a:pt x="19424" y="46010"/>
                      <a:pt x="19424" y="46010"/>
                    </a:cubicBezTo>
                    <a:cubicBezTo>
                      <a:pt x="19424" y="46010"/>
                      <a:pt x="23709" y="46010"/>
                      <a:pt x="23910" y="40697"/>
                    </a:cubicBezTo>
                    <a:cubicBezTo>
                      <a:pt x="24077" y="36238"/>
                      <a:pt x="19156" y="35870"/>
                      <a:pt x="17531" y="35870"/>
                    </a:cubicBezTo>
                    <a:cubicBezTo>
                      <a:pt x="17210" y="35870"/>
                      <a:pt x="17018" y="35885"/>
                      <a:pt x="17018" y="35885"/>
                    </a:cubicBezTo>
                    <a:cubicBezTo>
                      <a:pt x="17018" y="35885"/>
                      <a:pt x="22331" y="31925"/>
                      <a:pt x="21303" y="26912"/>
                    </a:cubicBezTo>
                    <a:cubicBezTo>
                      <a:pt x="20926" y="25116"/>
                      <a:pt x="19705" y="24539"/>
                      <a:pt x="18294" y="24539"/>
                    </a:cubicBezTo>
                    <a:cubicBezTo>
                      <a:pt x="15768" y="24539"/>
                      <a:pt x="12632" y="26386"/>
                      <a:pt x="12632" y="26386"/>
                    </a:cubicBezTo>
                    <a:cubicBezTo>
                      <a:pt x="12632" y="26386"/>
                      <a:pt x="16692" y="11348"/>
                      <a:pt x="14812" y="9895"/>
                    </a:cubicBezTo>
                    <a:cubicBezTo>
                      <a:pt x="14669" y="9782"/>
                      <a:pt x="14503" y="9730"/>
                      <a:pt x="14318" y="9730"/>
                    </a:cubicBezTo>
                    <a:cubicBezTo>
                      <a:pt x="12065" y="9730"/>
                      <a:pt x="6993" y="17413"/>
                      <a:pt x="6993" y="17413"/>
                    </a:cubicBezTo>
                    <a:cubicBezTo>
                      <a:pt x="6993" y="17413"/>
                      <a:pt x="8672" y="1423"/>
                      <a:pt x="5739" y="70"/>
                    </a:cubicBezTo>
                    <a:cubicBezTo>
                      <a:pt x="5640" y="23"/>
                      <a:pt x="5542" y="1"/>
                      <a:pt x="544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72" name="Google Shape;72;p3"/>
              <p:cNvSpPr/>
              <p:nvPr/>
            </p:nvSpPr>
            <p:spPr>
              <a:xfrm>
                <a:off x="-34400" y="3371622"/>
                <a:ext cx="802518" cy="1956616"/>
              </a:xfrm>
              <a:custGeom>
                <a:avLst/>
                <a:gdLst/>
                <a:ahLst/>
                <a:cxnLst/>
                <a:rect l="l" t="t" r="r" b="b"/>
                <a:pathLst>
                  <a:path w="19199" h="46809" extrusionOk="0">
                    <a:moveTo>
                      <a:pt x="3078" y="1"/>
                    </a:moveTo>
                    <a:cubicBezTo>
                      <a:pt x="2575" y="1"/>
                      <a:pt x="1998" y="278"/>
                      <a:pt x="1429" y="677"/>
                    </a:cubicBezTo>
                    <a:cubicBezTo>
                      <a:pt x="802" y="4336"/>
                      <a:pt x="401" y="7443"/>
                      <a:pt x="401" y="7443"/>
                    </a:cubicBezTo>
                    <a:lnTo>
                      <a:pt x="326" y="15764"/>
                    </a:lnTo>
                    <a:lnTo>
                      <a:pt x="176" y="28521"/>
                    </a:lnTo>
                    <a:lnTo>
                      <a:pt x="0" y="45865"/>
                    </a:lnTo>
                    <a:cubicBezTo>
                      <a:pt x="802" y="46040"/>
                      <a:pt x="1629" y="46191"/>
                      <a:pt x="2506" y="46291"/>
                    </a:cubicBezTo>
                    <a:cubicBezTo>
                      <a:pt x="4361" y="46566"/>
                      <a:pt x="6341" y="46717"/>
                      <a:pt x="8321" y="46792"/>
                    </a:cubicBezTo>
                    <a:cubicBezTo>
                      <a:pt x="8798" y="46802"/>
                      <a:pt x="9276" y="46809"/>
                      <a:pt x="9752" y="46809"/>
                    </a:cubicBezTo>
                    <a:cubicBezTo>
                      <a:pt x="10425" y="46809"/>
                      <a:pt x="11094" y="46796"/>
                      <a:pt x="11755" y="46767"/>
                    </a:cubicBezTo>
                    <a:cubicBezTo>
                      <a:pt x="14361" y="45614"/>
                      <a:pt x="17719" y="43785"/>
                      <a:pt x="18271" y="41805"/>
                    </a:cubicBezTo>
                    <a:cubicBezTo>
                      <a:pt x="19198" y="38446"/>
                      <a:pt x="15865" y="34812"/>
                      <a:pt x="15865" y="34812"/>
                    </a:cubicBezTo>
                    <a:cubicBezTo>
                      <a:pt x="15865" y="34812"/>
                      <a:pt x="18797" y="34286"/>
                      <a:pt x="18271" y="30627"/>
                    </a:cubicBezTo>
                    <a:cubicBezTo>
                      <a:pt x="17745" y="26967"/>
                      <a:pt x="14186" y="26441"/>
                      <a:pt x="14186" y="26441"/>
                    </a:cubicBezTo>
                    <a:cubicBezTo>
                      <a:pt x="14186" y="26441"/>
                      <a:pt x="16491" y="22782"/>
                      <a:pt x="15238" y="19975"/>
                    </a:cubicBezTo>
                    <a:cubicBezTo>
                      <a:pt x="14683" y="18720"/>
                      <a:pt x="13532" y="18370"/>
                      <a:pt x="12423" y="18370"/>
                    </a:cubicBezTo>
                    <a:cubicBezTo>
                      <a:pt x="11028" y="18370"/>
                      <a:pt x="9699" y="18922"/>
                      <a:pt x="9699" y="18922"/>
                    </a:cubicBezTo>
                    <a:cubicBezTo>
                      <a:pt x="9699" y="18922"/>
                      <a:pt x="11479" y="9624"/>
                      <a:pt x="10326" y="8271"/>
                    </a:cubicBezTo>
                    <a:cubicBezTo>
                      <a:pt x="10186" y="8107"/>
                      <a:pt x="10013" y="8035"/>
                      <a:pt x="9817" y="8035"/>
                    </a:cubicBezTo>
                    <a:cubicBezTo>
                      <a:pt x="8392" y="8035"/>
                      <a:pt x="5739" y="11829"/>
                      <a:pt x="5739" y="11829"/>
                    </a:cubicBezTo>
                    <a:cubicBezTo>
                      <a:pt x="5739" y="11829"/>
                      <a:pt x="5539" y="2732"/>
                      <a:pt x="4060" y="551"/>
                    </a:cubicBezTo>
                    <a:cubicBezTo>
                      <a:pt x="3800" y="161"/>
                      <a:pt x="3461" y="1"/>
                      <a:pt x="307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73" name="Google Shape;73;p3"/>
              <p:cNvSpPr/>
              <p:nvPr/>
            </p:nvSpPr>
            <p:spPr>
              <a:xfrm>
                <a:off x="-34400" y="3922806"/>
                <a:ext cx="614962" cy="1404773"/>
              </a:xfrm>
              <a:custGeom>
                <a:avLst/>
                <a:gdLst/>
                <a:ahLst/>
                <a:cxnLst/>
                <a:rect l="l" t="t" r="r" b="b"/>
                <a:pathLst>
                  <a:path w="14712" h="33607" extrusionOk="0">
                    <a:moveTo>
                      <a:pt x="3153" y="0"/>
                    </a:moveTo>
                    <a:cubicBezTo>
                      <a:pt x="2110" y="0"/>
                      <a:pt x="1125" y="1196"/>
                      <a:pt x="326" y="2578"/>
                    </a:cubicBezTo>
                    <a:lnTo>
                      <a:pt x="176" y="15335"/>
                    </a:lnTo>
                    <a:lnTo>
                      <a:pt x="0" y="32679"/>
                    </a:lnTo>
                    <a:cubicBezTo>
                      <a:pt x="802" y="32854"/>
                      <a:pt x="1629" y="33005"/>
                      <a:pt x="2506" y="33105"/>
                    </a:cubicBezTo>
                    <a:cubicBezTo>
                      <a:pt x="4361" y="33380"/>
                      <a:pt x="6341" y="33531"/>
                      <a:pt x="8321" y="33606"/>
                    </a:cubicBezTo>
                    <a:cubicBezTo>
                      <a:pt x="10151" y="32729"/>
                      <a:pt x="12206" y="31401"/>
                      <a:pt x="13058" y="29646"/>
                    </a:cubicBezTo>
                    <a:cubicBezTo>
                      <a:pt x="14712" y="26213"/>
                      <a:pt x="10326" y="22553"/>
                      <a:pt x="10326" y="22553"/>
                    </a:cubicBezTo>
                    <a:cubicBezTo>
                      <a:pt x="10326" y="22553"/>
                      <a:pt x="14712" y="22453"/>
                      <a:pt x="13684" y="18493"/>
                    </a:cubicBezTo>
                    <a:cubicBezTo>
                      <a:pt x="12780" y="15068"/>
                      <a:pt x="9635" y="14828"/>
                      <a:pt x="8769" y="14828"/>
                    </a:cubicBezTo>
                    <a:cubicBezTo>
                      <a:pt x="8627" y="14828"/>
                      <a:pt x="8546" y="14834"/>
                      <a:pt x="8546" y="14834"/>
                    </a:cubicBezTo>
                    <a:cubicBezTo>
                      <a:pt x="8546" y="14834"/>
                      <a:pt x="10752" y="10849"/>
                      <a:pt x="9499" y="9095"/>
                    </a:cubicBezTo>
                    <a:cubicBezTo>
                      <a:pt x="9171" y="8628"/>
                      <a:pt x="8734" y="8456"/>
                      <a:pt x="8268" y="8456"/>
                    </a:cubicBezTo>
                    <a:cubicBezTo>
                      <a:pt x="6956" y="8456"/>
                      <a:pt x="5414" y="9821"/>
                      <a:pt x="5414" y="9821"/>
                    </a:cubicBezTo>
                    <a:cubicBezTo>
                      <a:pt x="5414" y="9821"/>
                      <a:pt x="6266" y="1150"/>
                      <a:pt x="3659" y="97"/>
                    </a:cubicBezTo>
                    <a:cubicBezTo>
                      <a:pt x="3489" y="31"/>
                      <a:pt x="3320" y="0"/>
                      <a:pt x="315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74" name="Google Shape;74;p3"/>
              <p:cNvSpPr/>
              <p:nvPr/>
            </p:nvSpPr>
            <p:spPr>
              <a:xfrm>
                <a:off x="-34400" y="4546472"/>
                <a:ext cx="316426" cy="760133"/>
              </a:xfrm>
              <a:custGeom>
                <a:avLst/>
                <a:gdLst/>
                <a:ahLst/>
                <a:cxnLst/>
                <a:rect l="l" t="t" r="r" b="b"/>
                <a:pathLst>
                  <a:path w="7570" h="18185" extrusionOk="0">
                    <a:moveTo>
                      <a:pt x="1803" y="0"/>
                    </a:moveTo>
                    <a:cubicBezTo>
                      <a:pt x="1231" y="0"/>
                      <a:pt x="668" y="180"/>
                      <a:pt x="176" y="415"/>
                    </a:cubicBezTo>
                    <a:lnTo>
                      <a:pt x="0" y="17759"/>
                    </a:lnTo>
                    <a:cubicBezTo>
                      <a:pt x="802" y="17934"/>
                      <a:pt x="1629" y="18085"/>
                      <a:pt x="2506" y="18185"/>
                    </a:cubicBezTo>
                    <a:cubicBezTo>
                      <a:pt x="4261" y="16380"/>
                      <a:pt x="7569" y="12496"/>
                      <a:pt x="7093" y="9714"/>
                    </a:cubicBezTo>
                    <a:cubicBezTo>
                      <a:pt x="6466" y="5954"/>
                      <a:pt x="4161" y="5754"/>
                      <a:pt x="4161" y="5754"/>
                    </a:cubicBezTo>
                    <a:cubicBezTo>
                      <a:pt x="4161" y="5754"/>
                      <a:pt x="5940" y="3673"/>
                      <a:pt x="3860" y="1067"/>
                    </a:cubicBezTo>
                    <a:cubicBezTo>
                      <a:pt x="3236" y="276"/>
                      <a:pt x="2512" y="0"/>
                      <a:pt x="18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75" name="Google Shape;75;p3"/>
            <p:cNvGrpSpPr/>
            <p:nvPr/>
          </p:nvGrpSpPr>
          <p:grpSpPr>
            <a:xfrm>
              <a:off x="3020522" y="3839455"/>
              <a:ext cx="1061260" cy="1595677"/>
              <a:chOff x="3020522" y="3839455"/>
              <a:chExt cx="1061260" cy="1595677"/>
            </a:xfrm>
          </p:grpSpPr>
          <p:sp>
            <p:nvSpPr>
              <p:cNvPr id="76" name="Google Shape;76;p3"/>
              <p:cNvSpPr/>
              <p:nvPr/>
            </p:nvSpPr>
            <p:spPr>
              <a:xfrm>
                <a:off x="3020522" y="3839455"/>
                <a:ext cx="1061260" cy="1595673"/>
              </a:xfrm>
              <a:custGeom>
                <a:avLst/>
                <a:gdLst/>
                <a:ahLst/>
                <a:cxnLst/>
                <a:rect l="l" t="t" r="r" b="b"/>
                <a:pathLst>
                  <a:path w="25389" h="38174" extrusionOk="0">
                    <a:moveTo>
                      <a:pt x="11225" y="1"/>
                    </a:moveTo>
                    <a:cubicBezTo>
                      <a:pt x="10430" y="1"/>
                      <a:pt x="9478" y="573"/>
                      <a:pt x="8371" y="1690"/>
                    </a:cubicBezTo>
                    <a:cubicBezTo>
                      <a:pt x="5639" y="4397"/>
                      <a:pt x="6391" y="11089"/>
                      <a:pt x="7319" y="17755"/>
                    </a:cubicBezTo>
                    <a:cubicBezTo>
                      <a:pt x="7562" y="19469"/>
                      <a:pt x="7530" y="20086"/>
                      <a:pt x="7305" y="20086"/>
                    </a:cubicBezTo>
                    <a:cubicBezTo>
                      <a:pt x="6725" y="20086"/>
                      <a:pt x="4864" y="15986"/>
                      <a:pt x="3150" y="15986"/>
                    </a:cubicBezTo>
                    <a:cubicBezTo>
                      <a:pt x="2932" y="15986"/>
                      <a:pt x="2717" y="16052"/>
                      <a:pt x="2506" y="16201"/>
                    </a:cubicBezTo>
                    <a:cubicBezTo>
                      <a:pt x="0" y="17981"/>
                      <a:pt x="1479" y="21941"/>
                      <a:pt x="3559" y="23294"/>
                    </a:cubicBezTo>
                    <a:cubicBezTo>
                      <a:pt x="5639" y="24648"/>
                      <a:pt x="7018" y="26327"/>
                      <a:pt x="5765" y="27379"/>
                    </a:cubicBezTo>
                    <a:cubicBezTo>
                      <a:pt x="5599" y="27515"/>
                      <a:pt x="5432" y="27571"/>
                      <a:pt x="5264" y="27571"/>
                    </a:cubicBezTo>
                    <a:cubicBezTo>
                      <a:pt x="4443" y="27571"/>
                      <a:pt x="3597" y="26239"/>
                      <a:pt x="2852" y="26239"/>
                    </a:cubicBezTo>
                    <a:cubicBezTo>
                      <a:pt x="2589" y="26239"/>
                      <a:pt x="2338" y="26405"/>
                      <a:pt x="2105" y="26853"/>
                    </a:cubicBezTo>
                    <a:cubicBezTo>
                      <a:pt x="1278" y="28382"/>
                      <a:pt x="2306" y="32091"/>
                      <a:pt x="6491" y="34773"/>
                    </a:cubicBezTo>
                    <a:cubicBezTo>
                      <a:pt x="7694" y="35550"/>
                      <a:pt x="9123" y="36227"/>
                      <a:pt x="10877" y="36778"/>
                    </a:cubicBezTo>
                    <a:cubicBezTo>
                      <a:pt x="13861" y="37682"/>
                      <a:pt x="16524" y="38173"/>
                      <a:pt x="18738" y="38173"/>
                    </a:cubicBezTo>
                    <a:cubicBezTo>
                      <a:pt x="20821" y="38173"/>
                      <a:pt x="22506" y="37739"/>
                      <a:pt x="23685" y="36803"/>
                    </a:cubicBezTo>
                    <a:cubicBezTo>
                      <a:pt x="24537" y="36101"/>
                      <a:pt x="25113" y="35174"/>
                      <a:pt x="25389" y="33946"/>
                    </a:cubicBezTo>
                    <a:cubicBezTo>
                      <a:pt x="25389" y="33946"/>
                      <a:pt x="21649" y="7936"/>
                      <a:pt x="18639" y="7936"/>
                    </a:cubicBezTo>
                    <a:cubicBezTo>
                      <a:pt x="18591" y="7936"/>
                      <a:pt x="18544" y="7942"/>
                      <a:pt x="18497" y="7956"/>
                    </a:cubicBezTo>
                    <a:cubicBezTo>
                      <a:pt x="15501" y="8773"/>
                      <a:pt x="16687" y="12745"/>
                      <a:pt x="15412" y="12745"/>
                    </a:cubicBezTo>
                    <a:cubicBezTo>
                      <a:pt x="15396" y="12745"/>
                      <a:pt x="15380" y="12744"/>
                      <a:pt x="15364" y="12743"/>
                    </a:cubicBezTo>
                    <a:cubicBezTo>
                      <a:pt x="14010" y="12643"/>
                      <a:pt x="14537" y="7830"/>
                      <a:pt x="13684" y="3670"/>
                    </a:cubicBezTo>
                    <a:cubicBezTo>
                      <a:pt x="13196" y="1196"/>
                      <a:pt x="12374" y="1"/>
                      <a:pt x="1122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77" name="Google Shape;77;p3"/>
              <p:cNvSpPr/>
              <p:nvPr/>
            </p:nvSpPr>
            <p:spPr>
              <a:xfrm>
                <a:off x="3208040" y="4053768"/>
                <a:ext cx="803563" cy="1381365"/>
              </a:xfrm>
              <a:custGeom>
                <a:avLst/>
                <a:gdLst/>
                <a:ahLst/>
                <a:cxnLst/>
                <a:rect l="l" t="t" r="r" b="b"/>
                <a:pathLst>
                  <a:path w="19224" h="33047" extrusionOk="0">
                    <a:moveTo>
                      <a:pt x="5992" y="1"/>
                    </a:moveTo>
                    <a:cubicBezTo>
                      <a:pt x="5848" y="1"/>
                      <a:pt x="5697" y="32"/>
                      <a:pt x="5539" y="97"/>
                    </a:cubicBezTo>
                    <a:cubicBezTo>
                      <a:pt x="2532" y="1350"/>
                      <a:pt x="3559" y="5435"/>
                      <a:pt x="4286" y="8668"/>
                    </a:cubicBezTo>
                    <a:cubicBezTo>
                      <a:pt x="5038" y="11902"/>
                      <a:pt x="5965" y="16914"/>
                      <a:pt x="4411" y="17340"/>
                    </a:cubicBezTo>
                    <a:cubicBezTo>
                      <a:pt x="4274" y="17375"/>
                      <a:pt x="4138" y="17390"/>
                      <a:pt x="4004" y="17390"/>
                    </a:cubicBezTo>
                    <a:cubicBezTo>
                      <a:pt x="3008" y="17390"/>
                      <a:pt x="2112" y="16548"/>
                      <a:pt x="1670" y="16548"/>
                    </a:cubicBezTo>
                    <a:cubicBezTo>
                      <a:pt x="1484" y="16548"/>
                      <a:pt x="1379" y="16696"/>
                      <a:pt x="1379" y="17115"/>
                    </a:cubicBezTo>
                    <a:cubicBezTo>
                      <a:pt x="1379" y="18694"/>
                      <a:pt x="4812" y="21300"/>
                      <a:pt x="2406" y="23180"/>
                    </a:cubicBezTo>
                    <a:cubicBezTo>
                      <a:pt x="376" y="24784"/>
                      <a:pt x="0" y="25711"/>
                      <a:pt x="2005" y="29646"/>
                    </a:cubicBezTo>
                    <a:cubicBezTo>
                      <a:pt x="3208" y="30423"/>
                      <a:pt x="4637" y="31100"/>
                      <a:pt x="6391" y="31651"/>
                    </a:cubicBezTo>
                    <a:cubicBezTo>
                      <a:pt x="9375" y="32555"/>
                      <a:pt x="12038" y="33046"/>
                      <a:pt x="14252" y="33046"/>
                    </a:cubicBezTo>
                    <a:cubicBezTo>
                      <a:pt x="16335" y="33046"/>
                      <a:pt x="18020" y="32612"/>
                      <a:pt x="19199" y="31676"/>
                    </a:cubicBezTo>
                    <a:lnTo>
                      <a:pt x="19224" y="28092"/>
                    </a:lnTo>
                    <a:cubicBezTo>
                      <a:pt x="19224" y="28092"/>
                      <a:pt x="16417" y="8869"/>
                      <a:pt x="14537" y="8343"/>
                    </a:cubicBezTo>
                    <a:cubicBezTo>
                      <a:pt x="14441" y="8317"/>
                      <a:pt x="14348" y="8305"/>
                      <a:pt x="14259" y="8305"/>
                    </a:cubicBezTo>
                    <a:cubicBezTo>
                      <a:pt x="12793" y="8305"/>
                      <a:pt x="12193" y="11558"/>
                      <a:pt x="11039" y="11558"/>
                    </a:cubicBezTo>
                    <a:cubicBezTo>
                      <a:pt x="10887" y="11558"/>
                      <a:pt x="10726" y="11502"/>
                      <a:pt x="10552" y="11375"/>
                    </a:cubicBezTo>
                    <a:cubicBezTo>
                      <a:pt x="9079" y="10282"/>
                      <a:pt x="8619" y="1"/>
                      <a:pt x="599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78" name="Google Shape;78;p3"/>
              <p:cNvSpPr/>
              <p:nvPr/>
            </p:nvSpPr>
            <p:spPr>
              <a:xfrm>
                <a:off x="3531912" y="4495935"/>
                <a:ext cx="241688" cy="889211"/>
              </a:xfrm>
              <a:custGeom>
                <a:avLst/>
                <a:gdLst/>
                <a:ahLst/>
                <a:cxnLst/>
                <a:rect l="l" t="t" r="r" b="b"/>
                <a:pathLst>
                  <a:path w="5782" h="21273" extrusionOk="0">
                    <a:moveTo>
                      <a:pt x="504" y="0"/>
                    </a:moveTo>
                    <a:cubicBezTo>
                      <a:pt x="246" y="0"/>
                      <a:pt x="1" y="193"/>
                      <a:pt x="122" y="496"/>
                    </a:cubicBezTo>
                    <a:cubicBezTo>
                      <a:pt x="1751" y="4507"/>
                      <a:pt x="2628" y="8842"/>
                      <a:pt x="3506" y="13078"/>
                    </a:cubicBezTo>
                    <a:cubicBezTo>
                      <a:pt x="4032" y="15710"/>
                      <a:pt x="4508" y="18316"/>
                      <a:pt x="4909" y="20973"/>
                    </a:cubicBezTo>
                    <a:cubicBezTo>
                      <a:pt x="4949" y="21182"/>
                      <a:pt x="5100" y="21272"/>
                      <a:pt x="5262" y="21272"/>
                    </a:cubicBezTo>
                    <a:cubicBezTo>
                      <a:pt x="5508" y="21272"/>
                      <a:pt x="5782" y="21064"/>
                      <a:pt x="5736" y="20747"/>
                    </a:cubicBezTo>
                    <a:cubicBezTo>
                      <a:pt x="5310" y="18116"/>
                      <a:pt x="4834" y="15484"/>
                      <a:pt x="4308" y="12852"/>
                    </a:cubicBezTo>
                    <a:cubicBezTo>
                      <a:pt x="3455" y="8642"/>
                      <a:pt x="2578" y="4281"/>
                      <a:pt x="924" y="271"/>
                    </a:cubicBezTo>
                    <a:cubicBezTo>
                      <a:pt x="845" y="83"/>
                      <a:pt x="672" y="0"/>
                      <a:pt x="50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79" name="Google Shape;79;p3"/>
            <p:cNvGrpSpPr/>
            <p:nvPr/>
          </p:nvGrpSpPr>
          <p:grpSpPr>
            <a:xfrm>
              <a:off x="4376621" y="3930330"/>
              <a:ext cx="1138339" cy="1457482"/>
              <a:chOff x="4376621" y="3930330"/>
              <a:chExt cx="1138339" cy="1457482"/>
            </a:xfrm>
          </p:grpSpPr>
          <p:sp>
            <p:nvSpPr>
              <p:cNvPr id="80" name="Google Shape;80;p3"/>
              <p:cNvSpPr/>
              <p:nvPr/>
            </p:nvSpPr>
            <p:spPr>
              <a:xfrm>
                <a:off x="4376621" y="3930330"/>
                <a:ext cx="1138339" cy="1457482"/>
              </a:xfrm>
              <a:custGeom>
                <a:avLst/>
                <a:gdLst/>
                <a:ahLst/>
                <a:cxnLst/>
                <a:rect l="l" t="t" r="r" b="b"/>
                <a:pathLst>
                  <a:path w="27233" h="34868" extrusionOk="0">
                    <a:moveTo>
                      <a:pt x="22477" y="1"/>
                    </a:moveTo>
                    <a:cubicBezTo>
                      <a:pt x="18469" y="1"/>
                      <a:pt x="14395" y="7676"/>
                      <a:pt x="12414" y="7676"/>
                    </a:cubicBezTo>
                    <a:cubicBezTo>
                      <a:pt x="12365" y="7676"/>
                      <a:pt x="12317" y="7671"/>
                      <a:pt x="12270" y="7662"/>
                    </a:cubicBezTo>
                    <a:cubicBezTo>
                      <a:pt x="9864" y="7135"/>
                      <a:pt x="15303" y="2223"/>
                      <a:pt x="13423" y="1070"/>
                    </a:cubicBezTo>
                    <a:cubicBezTo>
                      <a:pt x="13311" y="1001"/>
                      <a:pt x="13172" y="968"/>
                      <a:pt x="13010" y="968"/>
                    </a:cubicBezTo>
                    <a:cubicBezTo>
                      <a:pt x="10440" y="968"/>
                      <a:pt x="1958" y="9323"/>
                      <a:pt x="992" y="19341"/>
                    </a:cubicBezTo>
                    <a:cubicBezTo>
                      <a:pt x="1" y="29371"/>
                      <a:pt x="9944" y="34868"/>
                      <a:pt x="15733" y="34868"/>
                    </a:cubicBezTo>
                    <a:cubicBezTo>
                      <a:pt x="16091" y="34868"/>
                      <a:pt x="16433" y="34847"/>
                      <a:pt x="16756" y="34805"/>
                    </a:cubicBezTo>
                    <a:cubicBezTo>
                      <a:pt x="22295" y="34078"/>
                      <a:pt x="24476" y="30845"/>
                      <a:pt x="21443" y="30218"/>
                    </a:cubicBezTo>
                    <a:cubicBezTo>
                      <a:pt x="18436" y="29591"/>
                      <a:pt x="16656" y="27085"/>
                      <a:pt x="18736" y="25506"/>
                    </a:cubicBezTo>
                    <a:cubicBezTo>
                      <a:pt x="20817" y="23952"/>
                      <a:pt x="24376" y="22699"/>
                      <a:pt x="25428" y="18814"/>
                    </a:cubicBezTo>
                    <a:cubicBezTo>
                      <a:pt x="26105" y="16274"/>
                      <a:pt x="25977" y="15275"/>
                      <a:pt x="25190" y="15275"/>
                    </a:cubicBezTo>
                    <a:cubicBezTo>
                      <a:pt x="24781" y="15275"/>
                      <a:pt x="24194" y="15545"/>
                      <a:pt x="23448" y="16007"/>
                    </a:cubicBezTo>
                    <a:cubicBezTo>
                      <a:pt x="22432" y="16631"/>
                      <a:pt x="21006" y="17451"/>
                      <a:pt x="20239" y="17451"/>
                    </a:cubicBezTo>
                    <a:cubicBezTo>
                      <a:pt x="19342" y="17451"/>
                      <a:pt x="19347" y="16327"/>
                      <a:pt x="21970" y="12449"/>
                    </a:cubicBezTo>
                    <a:cubicBezTo>
                      <a:pt x="25052" y="7937"/>
                      <a:pt x="27233" y="4027"/>
                      <a:pt x="25528" y="1797"/>
                    </a:cubicBezTo>
                    <a:cubicBezTo>
                      <a:pt x="24541" y="512"/>
                      <a:pt x="23511" y="1"/>
                      <a:pt x="2247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81" name="Google Shape;81;p3"/>
              <p:cNvSpPr/>
              <p:nvPr/>
            </p:nvSpPr>
            <p:spPr>
              <a:xfrm>
                <a:off x="4422268" y="4152292"/>
                <a:ext cx="916716" cy="1182898"/>
              </a:xfrm>
              <a:custGeom>
                <a:avLst/>
                <a:gdLst/>
                <a:ahLst/>
                <a:cxnLst/>
                <a:rect l="l" t="t" r="r" b="b"/>
                <a:pathLst>
                  <a:path w="21931" h="28299" extrusionOk="0">
                    <a:moveTo>
                      <a:pt x="18929" y="1"/>
                    </a:moveTo>
                    <a:cubicBezTo>
                      <a:pt x="16894" y="1"/>
                      <a:pt x="14874" y="5965"/>
                      <a:pt x="12106" y="7765"/>
                    </a:cubicBezTo>
                    <a:cubicBezTo>
                      <a:pt x="11580" y="8114"/>
                      <a:pt x="11182" y="8263"/>
                      <a:pt x="10874" y="8263"/>
                    </a:cubicBezTo>
                    <a:cubicBezTo>
                      <a:pt x="9388" y="8263"/>
                      <a:pt x="9991" y="4796"/>
                      <a:pt x="8496" y="3529"/>
                    </a:cubicBezTo>
                    <a:cubicBezTo>
                      <a:pt x="8271" y="3339"/>
                      <a:pt x="8044" y="3251"/>
                      <a:pt x="7813" y="3251"/>
                    </a:cubicBezTo>
                    <a:cubicBezTo>
                      <a:pt x="6197" y="3251"/>
                      <a:pt x="4440" y="7586"/>
                      <a:pt x="2356" y="11249"/>
                    </a:cubicBezTo>
                    <a:cubicBezTo>
                      <a:pt x="0" y="15434"/>
                      <a:pt x="2707" y="20848"/>
                      <a:pt x="2707" y="20848"/>
                    </a:cubicBezTo>
                    <a:cubicBezTo>
                      <a:pt x="6904" y="26788"/>
                      <a:pt x="12692" y="28299"/>
                      <a:pt x="15968" y="28299"/>
                    </a:cubicBezTo>
                    <a:cubicBezTo>
                      <a:pt x="17308" y="28299"/>
                      <a:pt x="18228" y="28046"/>
                      <a:pt x="18446" y="27740"/>
                    </a:cubicBezTo>
                    <a:cubicBezTo>
                      <a:pt x="19223" y="26713"/>
                      <a:pt x="16291" y="26161"/>
                      <a:pt x="14211" y="24332"/>
                    </a:cubicBezTo>
                    <a:cubicBezTo>
                      <a:pt x="12106" y="22527"/>
                      <a:pt x="20827" y="16963"/>
                      <a:pt x="19975" y="15359"/>
                    </a:cubicBezTo>
                    <a:cubicBezTo>
                      <a:pt x="19148" y="13755"/>
                      <a:pt x="18647" y="15008"/>
                      <a:pt x="15815" y="13555"/>
                    </a:cubicBezTo>
                    <a:cubicBezTo>
                      <a:pt x="12958" y="12076"/>
                      <a:pt x="21930" y="1925"/>
                      <a:pt x="19624" y="246"/>
                    </a:cubicBezTo>
                    <a:cubicBezTo>
                      <a:pt x="19392" y="78"/>
                      <a:pt x="19160" y="1"/>
                      <a:pt x="1892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82" name="Google Shape;82;p3"/>
              <p:cNvSpPr/>
              <p:nvPr/>
            </p:nvSpPr>
            <p:spPr>
              <a:xfrm>
                <a:off x="4701957" y="4417099"/>
                <a:ext cx="402534" cy="766905"/>
              </a:xfrm>
              <a:custGeom>
                <a:avLst/>
                <a:gdLst/>
                <a:ahLst/>
                <a:cxnLst/>
                <a:rect l="l" t="t" r="r" b="b"/>
                <a:pathLst>
                  <a:path w="9630" h="18347" extrusionOk="0">
                    <a:moveTo>
                      <a:pt x="9026" y="0"/>
                    </a:moveTo>
                    <a:cubicBezTo>
                      <a:pt x="8898" y="0"/>
                      <a:pt x="8768" y="52"/>
                      <a:pt x="8673" y="177"/>
                    </a:cubicBezTo>
                    <a:cubicBezTo>
                      <a:pt x="4813" y="5365"/>
                      <a:pt x="1680" y="11530"/>
                      <a:pt x="76" y="17821"/>
                    </a:cubicBezTo>
                    <a:cubicBezTo>
                      <a:pt x="1" y="18138"/>
                      <a:pt x="262" y="18346"/>
                      <a:pt x="509" y="18346"/>
                    </a:cubicBezTo>
                    <a:cubicBezTo>
                      <a:pt x="672" y="18346"/>
                      <a:pt x="828" y="18256"/>
                      <a:pt x="878" y="18047"/>
                    </a:cubicBezTo>
                    <a:cubicBezTo>
                      <a:pt x="2482" y="11831"/>
                      <a:pt x="5565" y="5741"/>
                      <a:pt x="9400" y="603"/>
                    </a:cubicBezTo>
                    <a:cubicBezTo>
                      <a:pt x="9630" y="302"/>
                      <a:pt x="9334" y="0"/>
                      <a:pt x="90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83" name="Google Shape;83;p3"/>
            <p:cNvGrpSpPr/>
            <p:nvPr/>
          </p:nvGrpSpPr>
          <p:grpSpPr>
            <a:xfrm>
              <a:off x="3804453" y="3817886"/>
              <a:ext cx="944680" cy="1631161"/>
              <a:chOff x="3804453" y="3817886"/>
              <a:chExt cx="944680" cy="1631161"/>
            </a:xfrm>
          </p:grpSpPr>
          <p:sp>
            <p:nvSpPr>
              <p:cNvPr id="84" name="Google Shape;84;p3"/>
              <p:cNvSpPr/>
              <p:nvPr/>
            </p:nvSpPr>
            <p:spPr>
              <a:xfrm>
                <a:off x="3804453" y="3817886"/>
                <a:ext cx="944680" cy="1631161"/>
              </a:xfrm>
              <a:custGeom>
                <a:avLst/>
                <a:gdLst/>
                <a:ahLst/>
                <a:cxnLst/>
                <a:rect l="l" t="t" r="r" b="b"/>
                <a:pathLst>
                  <a:path w="22600" h="39023" extrusionOk="0">
                    <a:moveTo>
                      <a:pt x="18339" y="1"/>
                    </a:moveTo>
                    <a:lnTo>
                      <a:pt x="18339" y="1"/>
                    </a:lnTo>
                    <a:cubicBezTo>
                      <a:pt x="14354" y="1780"/>
                      <a:pt x="3602" y="7945"/>
                      <a:pt x="1522" y="23710"/>
                    </a:cubicBezTo>
                    <a:cubicBezTo>
                      <a:pt x="0" y="35105"/>
                      <a:pt x="8639" y="39023"/>
                      <a:pt x="14653" y="39023"/>
                    </a:cubicBezTo>
                    <a:cubicBezTo>
                      <a:pt x="16959" y="39023"/>
                      <a:pt x="18880" y="38446"/>
                      <a:pt x="19693" y="37495"/>
                    </a:cubicBezTo>
                    <a:cubicBezTo>
                      <a:pt x="22600" y="34036"/>
                      <a:pt x="21572" y="24963"/>
                      <a:pt x="19367" y="19750"/>
                    </a:cubicBezTo>
                    <a:cubicBezTo>
                      <a:pt x="17186" y="14512"/>
                      <a:pt x="18339" y="1"/>
                      <a:pt x="183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85" name="Google Shape;85;p3"/>
              <p:cNvSpPr/>
              <p:nvPr/>
            </p:nvSpPr>
            <p:spPr>
              <a:xfrm>
                <a:off x="3909164" y="4049420"/>
                <a:ext cx="722638" cy="1318539"/>
              </a:xfrm>
              <a:custGeom>
                <a:avLst/>
                <a:gdLst/>
                <a:ahLst/>
                <a:cxnLst/>
                <a:rect l="l" t="t" r="r" b="b"/>
                <a:pathLst>
                  <a:path w="17288" h="31544" extrusionOk="0">
                    <a:moveTo>
                      <a:pt x="11749" y="0"/>
                    </a:moveTo>
                    <a:cubicBezTo>
                      <a:pt x="11748" y="1"/>
                      <a:pt x="4756" y="4061"/>
                      <a:pt x="1924" y="17544"/>
                    </a:cubicBezTo>
                    <a:cubicBezTo>
                      <a:pt x="0" y="26770"/>
                      <a:pt x="6072" y="31544"/>
                      <a:pt x="10719" y="31544"/>
                    </a:cubicBezTo>
                    <a:cubicBezTo>
                      <a:pt x="12852" y="31544"/>
                      <a:pt x="14685" y="30539"/>
                      <a:pt x="15308" y="28497"/>
                    </a:cubicBezTo>
                    <a:cubicBezTo>
                      <a:pt x="17288" y="22031"/>
                      <a:pt x="10496" y="9600"/>
                      <a:pt x="1174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86" name="Google Shape;86;p3"/>
              <p:cNvSpPr/>
              <p:nvPr/>
            </p:nvSpPr>
            <p:spPr>
              <a:xfrm>
                <a:off x="4165570" y="4246427"/>
                <a:ext cx="160554" cy="1024894"/>
              </a:xfrm>
              <a:custGeom>
                <a:avLst/>
                <a:gdLst/>
                <a:ahLst/>
                <a:cxnLst/>
                <a:rect l="l" t="t" r="r" b="b"/>
                <a:pathLst>
                  <a:path w="3841" h="24519" extrusionOk="0">
                    <a:moveTo>
                      <a:pt x="3322" y="0"/>
                    </a:moveTo>
                    <a:cubicBezTo>
                      <a:pt x="3150" y="0"/>
                      <a:pt x="2978" y="91"/>
                      <a:pt x="2908" y="300"/>
                    </a:cubicBezTo>
                    <a:cubicBezTo>
                      <a:pt x="1053" y="5689"/>
                      <a:pt x="76" y="11328"/>
                      <a:pt x="26" y="17042"/>
                    </a:cubicBezTo>
                    <a:cubicBezTo>
                      <a:pt x="1" y="19423"/>
                      <a:pt x="76" y="21879"/>
                      <a:pt x="527" y="24210"/>
                    </a:cubicBezTo>
                    <a:cubicBezTo>
                      <a:pt x="568" y="24425"/>
                      <a:pt x="726" y="24518"/>
                      <a:pt x="891" y="24518"/>
                    </a:cubicBezTo>
                    <a:cubicBezTo>
                      <a:pt x="1132" y="24518"/>
                      <a:pt x="1388" y="24321"/>
                      <a:pt x="1329" y="24009"/>
                    </a:cubicBezTo>
                    <a:cubicBezTo>
                      <a:pt x="903" y="21729"/>
                      <a:pt x="828" y="19348"/>
                      <a:pt x="853" y="17042"/>
                    </a:cubicBezTo>
                    <a:cubicBezTo>
                      <a:pt x="903" y="11403"/>
                      <a:pt x="1881" y="5814"/>
                      <a:pt x="3735" y="526"/>
                    </a:cubicBezTo>
                    <a:cubicBezTo>
                      <a:pt x="3841" y="208"/>
                      <a:pt x="3583" y="0"/>
                      <a:pt x="33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23105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13"/>
          <p:cNvSpPr txBox="1">
            <a:spLocks noGrp="1"/>
          </p:cNvSpPr>
          <p:nvPr>
            <p:ph type="title"/>
          </p:nvPr>
        </p:nvSpPr>
        <p:spPr>
          <a:xfrm>
            <a:off x="2324467" y="2081800"/>
            <a:ext cx="3528800" cy="55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382" name="Google Shape;382;p13"/>
          <p:cNvSpPr txBox="1">
            <a:spLocks noGrp="1"/>
          </p:cNvSpPr>
          <p:nvPr>
            <p:ph type="subTitle" idx="1"/>
          </p:nvPr>
        </p:nvSpPr>
        <p:spPr>
          <a:xfrm>
            <a:off x="2324451" y="2584833"/>
            <a:ext cx="3074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3" name="Google Shape;383;p13"/>
          <p:cNvSpPr txBox="1">
            <a:spLocks noGrp="1"/>
          </p:cNvSpPr>
          <p:nvPr>
            <p:ph type="title" idx="2"/>
          </p:nvPr>
        </p:nvSpPr>
        <p:spPr>
          <a:xfrm>
            <a:off x="7352067" y="2081800"/>
            <a:ext cx="3528800" cy="55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384" name="Google Shape;384;p13"/>
          <p:cNvSpPr txBox="1">
            <a:spLocks noGrp="1"/>
          </p:cNvSpPr>
          <p:nvPr>
            <p:ph type="subTitle" idx="3"/>
          </p:nvPr>
        </p:nvSpPr>
        <p:spPr>
          <a:xfrm>
            <a:off x="7352076" y="2584833"/>
            <a:ext cx="3074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5" name="Google Shape;385;p13"/>
          <p:cNvSpPr txBox="1">
            <a:spLocks noGrp="1"/>
          </p:cNvSpPr>
          <p:nvPr>
            <p:ph type="title" idx="4"/>
          </p:nvPr>
        </p:nvSpPr>
        <p:spPr>
          <a:xfrm>
            <a:off x="2324467" y="4094600"/>
            <a:ext cx="3528800" cy="55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386" name="Google Shape;386;p13"/>
          <p:cNvSpPr txBox="1">
            <a:spLocks noGrp="1"/>
          </p:cNvSpPr>
          <p:nvPr>
            <p:ph type="subTitle" idx="5"/>
          </p:nvPr>
        </p:nvSpPr>
        <p:spPr>
          <a:xfrm>
            <a:off x="2324451" y="4597633"/>
            <a:ext cx="3074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7" name="Google Shape;387;p13"/>
          <p:cNvSpPr txBox="1">
            <a:spLocks noGrp="1"/>
          </p:cNvSpPr>
          <p:nvPr>
            <p:ph type="title" idx="6"/>
          </p:nvPr>
        </p:nvSpPr>
        <p:spPr>
          <a:xfrm>
            <a:off x="7352067" y="4094600"/>
            <a:ext cx="3528800" cy="55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388" name="Google Shape;388;p13"/>
          <p:cNvSpPr txBox="1">
            <a:spLocks noGrp="1"/>
          </p:cNvSpPr>
          <p:nvPr>
            <p:ph type="subTitle" idx="7"/>
          </p:nvPr>
        </p:nvSpPr>
        <p:spPr>
          <a:xfrm>
            <a:off x="7352076" y="4597633"/>
            <a:ext cx="3074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9" name="Google Shape;389;p13"/>
          <p:cNvSpPr txBox="1">
            <a:spLocks noGrp="1"/>
          </p:cNvSpPr>
          <p:nvPr>
            <p:ph type="title" idx="8" hasCustomPrompt="1"/>
          </p:nvPr>
        </p:nvSpPr>
        <p:spPr>
          <a:xfrm>
            <a:off x="1165633" y="2259800"/>
            <a:ext cx="1062000" cy="78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>
                <a:solidFill>
                  <a:srgbClr val="10112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  <p:sp>
        <p:nvSpPr>
          <p:cNvPr id="390" name="Google Shape;390;p13"/>
          <p:cNvSpPr txBox="1">
            <a:spLocks noGrp="1"/>
          </p:cNvSpPr>
          <p:nvPr>
            <p:ph type="title" idx="9" hasCustomPrompt="1"/>
          </p:nvPr>
        </p:nvSpPr>
        <p:spPr>
          <a:xfrm>
            <a:off x="6117000" y="2259800"/>
            <a:ext cx="1062000" cy="78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>
                <a:solidFill>
                  <a:srgbClr val="10112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  <p:sp>
        <p:nvSpPr>
          <p:cNvPr id="391" name="Google Shape;391;p13"/>
          <p:cNvSpPr txBox="1">
            <a:spLocks noGrp="1"/>
          </p:cNvSpPr>
          <p:nvPr>
            <p:ph type="title" idx="13" hasCustomPrompt="1"/>
          </p:nvPr>
        </p:nvSpPr>
        <p:spPr>
          <a:xfrm>
            <a:off x="1165633" y="4281833"/>
            <a:ext cx="1062000" cy="78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>
                <a:solidFill>
                  <a:srgbClr val="10112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  <p:sp>
        <p:nvSpPr>
          <p:cNvPr id="392" name="Google Shape;392;p13"/>
          <p:cNvSpPr txBox="1">
            <a:spLocks noGrp="1"/>
          </p:cNvSpPr>
          <p:nvPr>
            <p:ph type="title" idx="14" hasCustomPrompt="1"/>
          </p:nvPr>
        </p:nvSpPr>
        <p:spPr>
          <a:xfrm>
            <a:off x="6117000" y="4281833"/>
            <a:ext cx="1062000" cy="78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>
                <a:solidFill>
                  <a:srgbClr val="10112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  <p:sp>
        <p:nvSpPr>
          <p:cNvPr id="393" name="Google Shape;393;p13"/>
          <p:cNvSpPr txBox="1">
            <a:spLocks noGrp="1"/>
          </p:cNvSpPr>
          <p:nvPr>
            <p:ph type="title" idx="15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394" name="Google Shape;394;p13"/>
          <p:cNvGrpSpPr/>
          <p:nvPr/>
        </p:nvGrpSpPr>
        <p:grpSpPr>
          <a:xfrm>
            <a:off x="0" y="5680701"/>
            <a:ext cx="12192000" cy="1183124"/>
            <a:chOff x="0" y="4260525"/>
            <a:chExt cx="9144000" cy="887343"/>
          </a:xfrm>
        </p:grpSpPr>
        <p:grpSp>
          <p:nvGrpSpPr>
            <p:cNvPr id="395" name="Google Shape;395;p13"/>
            <p:cNvGrpSpPr/>
            <p:nvPr/>
          </p:nvGrpSpPr>
          <p:grpSpPr>
            <a:xfrm>
              <a:off x="0" y="4260525"/>
              <a:ext cx="9144000" cy="887338"/>
              <a:chOff x="0" y="4260525"/>
              <a:chExt cx="9144000" cy="887338"/>
            </a:xfrm>
          </p:grpSpPr>
          <p:sp>
            <p:nvSpPr>
              <p:cNvPr id="396" name="Google Shape;396;p13"/>
              <p:cNvSpPr/>
              <p:nvPr/>
            </p:nvSpPr>
            <p:spPr>
              <a:xfrm>
                <a:off x="0" y="4260525"/>
                <a:ext cx="928338" cy="887338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97" name="Google Shape;397;p13"/>
              <p:cNvSpPr/>
              <p:nvPr/>
            </p:nvSpPr>
            <p:spPr>
              <a:xfrm>
                <a:off x="911486" y="4429862"/>
                <a:ext cx="954571" cy="717951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98" name="Google Shape;398;p13"/>
              <p:cNvSpPr/>
              <p:nvPr/>
            </p:nvSpPr>
            <p:spPr>
              <a:xfrm flipH="1">
                <a:off x="1838113" y="4429862"/>
                <a:ext cx="954571" cy="717951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99" name="Google Shape;399;p13"/>
              <p:cNvSpPr/>
              <p:nvPr/>
            </p:nvSpPr>
            <p:spPr>
              <a:xfrm>
                <a:off x="2785105" y="4405470"/>
                <a:ext cx="954571" cy="742291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00" name="Google Shape;400;p13"/>
              <p:cNvSpPr/>
              <p:nvPr/>
            </p:nvSpPr>
            <p:spPr>
              <a:xfrm>
                <a:off x="3730274" y="4539752"/>
                <a:ext cx="954571" cy="607998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01" name="Google Shape;401;p13"/>
              <p:cNvSpPr/>
              <p:nvPr/>
            </p:nvSpPr>
            <p:spPr>
              <a:xfrm flipH="1">
                <a:off x="8215662" y="4260525"/>
                <a:ext cx="928338" cy="887338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02" name="Google Shape;402;p13"/>
              <p:cNvSpPr/>
              <p:nvPr/>
            </p:nvSpPr>
            <p:spPr>
              <a:xfrm flipH="1">
                <a:off x="7277943" y="4429862"/>
                <a:ext cx="954571" cy="717951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03" name="Google Shape;403;p13"/>
              <p:cNvSpPr/>
              <p:nvPr/>
            </p:nvSpPr>
            <p:spPr>
              <a:xfrm>
                <a:off x="6351316" y="4429862"/>
                <a:ext cx="954571" cy="717951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04" name="Google Shape;404;p13"/>
              <p:cNvSpPr/>
              <p:nvPr/>
            </p:nvSpPr>
            <p:spPr>
              <a:xfrm flipH="1">
                <a:off x="5404324" y="4405470"/>
                <a:ext cx="954571" cy="742291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05" name="Google Shape;405;p13"/>
              <p:cNvSpPr/>
              <p:nvPr/>
            </p:nvSpPr>
            <p:spPr>
              <a:xfrm flipH="1">
                <a:off x="4459155" y="4539752"/>
                <a:ext cx="954571" cy="607998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406" name="Google Shape;406;p13"/>
            <p:cNvGrpSpPr/>
            <p:nvPr/>
          </p:nvGrpSpPr>
          <p:grpSpPr>
            <a:xfrm>
              <a:off x="0" y="4571577"/>
              <a:ext cx="9144000" cy="576290"/>
              <a:chOff x="0" y="4571577"/>
              <a:chExt cx="9144000" cy="576290"/>
            </a:xfrm>
          </p:grpSpPr>
          <p:sp>
            <p:nvSpPr>
              <p:cNvPr id="407" name="Google Shape;407;p13"/>
              <p:cNvSpPr/>
              <p:nvPr/>
            </p:nvSpPr>
            <p:spPr>
              <a:xfrm>
                <a:off x="0" y="4571577"/>
                <a:ext cx="913335" cy="576290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18381" extrusionOk="0">
                    <a:moveTo>
                      <a:pt x="4480" y="1"/>
                    </a:moveTo>
                    <a:cubicBezTo>
                      <a:pt x="2444" y="1"/>
                      <a:pt x="962" y="1316"/>
                      <a:pt x="0" y="2591"/>
                    </a:cubicBezTo>
                    <a:lnTo>
                      <a:pt x="0" y="18381"/>
                    </a:lnTo>
                    <a:lnTo>
                      <a:pt x="37745" y="18381"/>
                    </a:lnTo>
                    <a:lnTo>
                      <a:pt x="37745" y="10311"/>
                    </a:lnTo>
                    <a:cubicBezTo>
                      <a:pt x="36918" y="9032"/>
                      <a:pt x="35539" y="7428"/>
                      <a:pt x="33484" y="6476"/>
                    </a:cubicBezTo>
                    <a:cubicBezTo>
                      <a:pt x="32655" y="6095"/>
                      <a:pt x="31895" y="5946"/>
                      <a:pt x="31213" y="5946"/>
                    </a:cubicBezTo>
                    <a:cubicBezTo>
                      <a:pt x="28801" y="5946"/>
                      <a:pt x="27369" y="7804"/>
                      <a:pt x="27369" y="7804"/>
                    </a:cubicBezTo>
                    <a:cubicBezTo>
                      <a:pt x="27369" y="7804"/>
                      <a:pt x="24662" y="4947"/>
                      <a:pt x="22081" y="4947"/>
                    </a:cubicBezTo>
                    <a:cubicBezTo>
                      <a:pt x="19499" y="4947"/>
                      <a:pt x="16642" y="7930"/>
                      <a:pt x="16642" y="7930"/>
                    </a:cubicBezTo>
                    <a:cubicBezTo>
                      <a:pt x="16642" y="7930"/>
                      <a:pt x="15890" y="5022"/>
                      <a:pt x="13509" y="4672"/>
                    </a:cubicBezTo>
                    <a:cubicBezTo>
                      <a:pt x="13359" y="4649"/>
                      <a:pt x="13211" y="4639"/>
                      <a:pt x="13065" y="4639"/>
                    </a:cubicBezTo>
                    <a:cubicBezTo>
                      <a:pt x="10922" y="4639"/>
                      <a:pt x="9273" y="6902"/>
                      <a:pt x="9273" y="6902"/>
                    </a:cubicBezTo>
                    <a:cubicBezTo>
                      <a:pt x="9273" y="6902"/>
                      <a:pt x="9624" y="762"/>
                      <a:pt x="5238" y="60"/>
                    </a:cubicBezTo>
                    <a:cubicBezTo>
                      <a:pt x="4978" y="20"/>
                      <a:pt x="4725" y="1"/>
                      <a:pt x="44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08" name="Google Shape;408;p13"/>
              <p:cNvSpPr/>
              <p:nvPr/>
            </p:nvSpPr>
            <p:spPr>
              <a:xfrm>
                <a:off x="879907" y="4822087"/>
                <a:ext cx="986182" cy="325665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18381" extrusionOk="0">
                    <a:moveTo>
                      <a:pt x="4480" y="1"/>
                    </a:moveTo>
                    <a:cubicBezTo>
                      <a:pt x="2444" y="1"/>
                      <a:pt x="962" y="1316"/>
                      <a:pt x="0" y="2591"/>
                    </a:cubicBezTo>
                    <a:lnTo>
                      <a:pt x="0" y="18381"/>
                    </a:lnTo>
                    <a:lnTo>
                      <a:pt x="37745" y="18381"/>
                    </a:lnTo>
                    <a:lnTo>
                      <a:pt x="37745" y="10311"/>
                    </a:lnTo>
                    <a:cubicBezTo>
                      <a:pt x="36918" y="9032"/>
                      <a:pt x="35539" y="7428"/>
                      <a:pt x="33484" y="6476"/>
                    </a:cubicBezTo>
                    <a:cubicBezTo>
                      <a:pt x="32655" y="6095"/>
                      <a:pt x="31895" y="5946"/>
                      <a:pt x="31213" y="5946"/>
                    </a:cubicBezTo>
                    <a:cubicBezTo>
                      <a:pt x="28801" y="5946"/>
                      <a:pt x="27369" y="7804"/>
                      <a:pt x="27369" y="7804"/>
                    </a:cubicBezTo>
                    <a:cubicBezTo>
                      <a:pt x="27369" y="7804"/>
                      <a:pt x="24662" y="4947"/>
                      <a:pt x="22081" y="4947"/>
                    </a:cubicBezTo>
                    <a:cubicBezTo>
                      <a:pt x="19499" y="4947"/>
                      <a:pt x="16642" y="7930"/>
                      <a:pt x="16642" y="7930"/>
                    </a:cubicBezTo>
                    <a:cubicBezTo>
                      <a:pt x="16642" y="7930"/>
                      <a:pt x="15890" y="5022"/>
                      <a:pt x="13509" y="4672"/>
                    </a:cubicBezTo>
                    <a:cubicBezTo>
                      <a:pt x="13359" y="4649"/>
                      <a:pt x="13211" y="4639"/>
                      <a:pt x="13065" y="4639"/>
                    </a:cubicBezTo>
                    <a:cubicBezTo>
                      <a:pt x="10922" y="4639"/>
                      <a:pt x="9273" y="6902"/>
                      <a:pt x="9273" y="6902"/>
                    </a:cubicBezTo>
                    <a:cubicBezTo>
                      <a:pt x="9273" y="6902"/>
                      <a:pt x="9624" y="762"/>
                      <a:pt x="5238" y="60"/>
                    </a:cubicBezTo>
                    <a:cubicBezTo>
                      <a:pt x="4978" y="20"/>
                      <a:pt x="4725" y="1"/>
                      <a:pt x="44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09" name="Google Shape;409;p13"/>
              <p:cNvSpPr/>
              <p:nvPr/>
            </p:nvSpPr>
            <p:spPr>
              <a:xfrm flipH="1">
                <a:off x="1838076" y="4758410"/>
                <a:ext cx="986182" cy="389356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18381" extrusionOk="0">
                    <a:moveTo>
                      <a:pt x="4480" y="1"/>
                    </a:moveTo>
                    <a:cubicBezTo>
                      <a:pt x="2444" y="1"/>
                      <a:pt x="962" y="1316"/>
                      <a:pt x="0" y="2591"/>
                    </a:cubicBezTo>
                    <a:lnTo>
                      <a:pt x="0" y="18381"/>
                    </a:lnTo>
                    <a:lnTo>
                      <a:pt x="37745" y="18381"/>
                    </a:lnTo>
                    <a:lnTo>
                      <a:pt x="37745" y="10311"/>
                    </a:lnTo>
                    <a:cubicBezTo>
                      <a:pt x="36918" y="9032"/>
                      <a:pt x="35539" y="7428"/>
                      <a:pt x="33484" y="6476"/>
                    </a:cubicBezTo>
                    <a:cubicBezTo>
                      <a:pt x="32655" y="6095"/>
                      <a:pt x="31895" y="5946"/>
                      <a:pt x="31213" y="5946"/>
                    </a:cubicBezTo>
                    <a:cubicBezTo>
                      <a:pt x="28801" y="5946"/>
                      <a:pt x="27369" y="7804"/>
                      <a:pt x="27369" y="7804"/>
                    </a:cubicBezTo>
                    <a:cubicBezTo>
                      <a:pt x="27369" y="7804"/>
                      <a:pt x="24662" y="4947"/>
                      <a:pt x="22081" y="4947"/>
                    </a:cubicBezTo>
                    <a:cubicBezTo>
                      <a:pt x="19499" y="4947"/>
                      <a:pt x="16642" y="7930"/>
                      <a:pt x="16642" y="7930"/>
                    </a:cubicBezTo>
                    <a:cubicBezTo>
                      <a:pt x="16642" y="7930"/>
                      <a:pt x="15890" y="5022"/>
                      <a:pt x="13509" y="4672"/>
                    </a:cubicBezTo>
                    <a:cubicBezTo>
                      <a:pt x="13359" y="4649"/>
                      <a:pt x="13211" y="4639"/>
                      <a:pt x="13065" y="4639"/>
                    </a:cubicBezTo>
                    <a:cubicBezTo>
                      <a:pt x="10922" y="4639"/>
                      <a:pt x="9273" y="6902"/>
                      <a:pt x="9273" y="6902"/>
                    </a:cubicBezTo>
                    <a:cubicBezTo>
                      <a:pt x="9273" y="6902"/>
                      <a:pt x="9624" y="762"/>
                      <a:pt x="5238" y="60"/>
                    </a:cubicBezTo>
                    <a:cubicBezTo>
                      <a:pt x="4978" y="20"/>
                      <a:pt x="4725" y="1"/>
                      <a:pt x="44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10" name="Google Shape;410;p13"/>
              <p:cNvSpPr/>
              <p:nvPr/>
            </p:nvSpPr>
            <p:spPr>
              <a:xfrm>
                <a:off x="2781353" y="4718403"/>
                <a:ext cx="986182" cy="429334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18381" extrusionOk="0">
                    <a:moveTo>
                      <a:pt x="4480" y="1"/>
                    </a:moveTo>
                    <a:cubicBezTo>
                      <a:pt x="2444" y="1"/>
                      <a:pt x="962" y="1316"/>
                      <a:pt x="0" y="2591"/>
                    </a:cubicBezTo>
                    <a:lnTo>
                      <a:pt x="0" y="18381"/>
                    </a:lnTo>
                    <a:lnTo>
                      <a:pt x="37745" y="18381"/>
                    </a:lnTo>
                    <a:lnTo>
                      <a:pt x="37745" y="10311"/>
                    </a:lnTo>
                    <a:cubicBezTo>
                      <a:pt x="36918" y="9032"/>
                      <a:pt x="35539" y="7428"/>
                      <a:pt x="33484" y="6476"/>
                    </a:cubicBezTo>
                    <a:cubicBezTo>
                      <a:pt x="32655" y="6095"/>
                      <a:pt x="31895" y="5946"/>
                      <a:pt x="31213" y="5946"/>
                    </a:cubicBezTo>
                    <a:cubicBezTo>
                      <a:pt x="28801" y="5946"/>
                      <a:pt x="27369" y="7804"/>
                      <a:pt x="27369" y="7804"/>
                    </a:cubicBezTo>
                    <a:cubicBezTo>
                      <a:pt x="27369" y="7804"/>
                      <a:pt x="24662" y="4947"/>
                      <a:pt x="22081" y="4947"/>
                    </a:cubicBezTo>
                    <a:cubicBezTo>
                      <a:pt x="19499" y="4947"/>
                      <a:pt x="16642" y="7930"/>
                      <a:pt x="16642" y="7930"/>
                    </a:cubicBezTo>
                    <a:cubicBezTo>
                      <a:pt x="16642" y="7930"/>
                      <a:pt x="15890" y="5022"/>
                      <a:pt x="13509" y="4672"/>
                    </a:cubicBezTo>
                    <a:cubicBezTo>
                      <a:pt x="13359" y="4649"/>
                      <a:pt x="13211" y="4639"/>
                      <a:pt x="13065" y="4639"/>
                    </a:cubicBezTo>
                    <a:cubicBezTo>
                      <a:pt x="10922" y="4639"/>
                      <a:pt x="9273" y="6902"/>
                      <a:pt x="9273" y="6902"/>
                    </a:cubicBezTo>
                    <a:cubicBezTo>
                      <a:pt x="9273" y="6902"/>
                      <a:pt x="9624" y="762"/>
                      <a:pt x="5238" y="60"/>
                    </a:cubicBezTo>
                    <a:cubicBezTo>
                      <a:pt x="4978" y="20"/>
                      <a:pt x="4725" y="1"/>
                      <a:pt x="44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11" name="Google Shape;411;p13"/>
              <p:cNvSpPr/>
              <p:nvPr/>
            </p:nvSpPr>
            <p:spPr>
              <a:xfrm>
                <a:off x="3702450" y="4926825"/>
                <a:ext cx="986182" cy="220894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18381" extrusionOk="0">
                    <a:moveTo>
                      <a:pt x="4480" y="1"/>
                    </a:moveTo>
                    <a:cubicBezTo>
                      <a:pt x="2444" y="1"/>
                      <a:pt x="962" y="1316"/>
                      <a:pt x="0" y="2591"/>
                    </a:cubicBezTo>
                    <a:lnTo>
                      <a:pt x="0" y="18381"/>
                    </a:lnTo>
                    <a:lnTo>
                      <a:pt x="37745" y="18381"/>
                    </a:lnTo>
                    <a:lnTo>
                      <a:pt x="37745" y="10311"/>
                    </a:lnTo>
                    <a:cubicBezTo>
                      <a:pt x="36918" y="9032"/>
                      <a:pt x="35539" y="7428"/>
                      <a:pt x="33484" y="6476"/>
                    </a:cubicBezTo>
                    <a:cubicBezTo>
                      <a:pt x="32655" y="6095"/>
                      <a:pt x="31895" y="5946"/>
                      <a:pt x="31213" y="5946"/>
                    </a:cubicBezTo>
                    <a:cubicBezTo>
                      <a:pt x="28801" y="5946"/>
                      <a:pt x="27369" y="7804"/>
                      <a:pt x="27369" y="7804"/>
                    </a:cubicBezTo>
                    <a:cubicBezTo>
                      <a:pt x="27369" y="7804"/>
                      <a:pt x="24662" y="4947"/>
                      <a:pt x="22081" y="4947"/>
                    </a:cubicBezTo>
                    <a:cubicBezTo>
                      <a:pt x="19499" y="4947"/>
                      <a:pt x="16642" y="7930"/>
                      <a:pt x="16642" y="7930"/>
                    </a:cubicBezTo>
                    <a:cubicBezTo>
                      <a:pt x="16642" y="7930"/>
                      <a:pt x="15890" y="5022"/>
                      <a:pt x="13509" y="4672"/>
                    </a:cubicBezTo>
                    <a:cubicBezTo>
                      <a:pt x="13359" y="4649"/>
                      <a:pt x="13211" y="4639"/>
                      <a:pt x="13065" y="4639"/>
                    </a:cubicBezTo>
                    <a:cubicBezTo>
                      <a:pt x="10922" y="4639"/>
                      <a:pt x="9273" y="6902"/>
                      <a:pt x="9273" y="6902"/>
                    </a:cubicBezTo>
                    <a:cubicBezTo>
                      <a:pt x="9273" y="6902"/>
                      <a:pt x="9624" y="762"/>
                      <a:pt x="5238" y="60"/>
                    </a:cubicBezTo>
                    <a:cubicBezTo>
                      <a:pt x="4978" y="20"/>
                      <a:pt x="4725" y="1"/>
                      <a:pt x="44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12" name="Google Shape;412;p13"/>
              <p:cNvSpPr/>
              <p:nvPr/>
            </p:nvSpPr>
            <p:spPr>
              <a:xfrm flipH="1">
                <a:off x="8230665" y="4571577"/>
                <a:ext cx="913335" cy="576290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18381" extrusionOk="0">
                    <a:moveTo>
                      <a:pt x="4480" y="1"/>
                    </a:moveTo>
                    <a:cubicBezTo>
                      <a:pt x="2444" y="1"/>
                      <a:pt x="962" y="1316"/>
                      <a:pt x="0" y="2591"/>
                    </a:cubicBezTo>
                    <a:lnTo>
                      <a:pt x="0" y="18381"/>
                    </a:lnTo>
                    <a:lnTo>
                      <a:pt x="37745" y="18381"/>
                    </a:lnTo>
                    <a:lnTo>
                      <a:pt x="37745" y="10311"/>
                    </a:lnTo>
                    <a:cubicBezTo>
                      <a:pt x="36918" y="9032"/>
                      <a:pt x="35539" y="7428"/>
                      <a:pt x="33484" y="6476"/>
                    </a:cubicBezTo>
                    <a:cubicBezTo>
                      <a:pt x="32655" y="6095"/>
                      <a:pt x="31895" y="5946"/>
                      <a:pt x="31213" y="5946"/>
                    </a:cubicBezTo>
                    <a:cubicBezTo>
                      <a:pt x="28801" y="5946"/>
                      <a:pt x="27369" y="7804"/>
                      <a:pt x="27369" y="7804"/>
                    </a:cubicBezTo>
                    <a:cubicBezTo>
                      <a:pt x="27369" y="7804"/>
                      <a:pt x="24662" y="4947"/>
                      <a:pt x="22081" y="4947"/>
                    </a:cubicBezTo>
                    <a:cubicBezTo>
                      <a:pt x="19499" y="4947"/>
                      <a:pt x="16642" y="7930"/>
                      <a:pt x="16642" y="7930"/>
                    </a:cubicBezTo>
                    <a:cubicBezTo>
                      <a:pt x="16642" y="7930"/>
                      <a:pt x="15890" y="5022"/>
                      <a:pt x="13509" y="4672"/>
                    </a:cubicBezTo>
                    <a:cubicBezTo>
                      <a:pt x="13359" y="4649"/>
                      <a:pt x="13211" y="4639"/>
                      <a:pt x="13065" y="4639"/>
                    </a:cubicBezTo>
                    <a:cubicBezTo>
                      <a:pt x="10922" y="4639"/>
                      <a:pt x="9273" y="6902"/>
                      <a:pt x="9273" y="6902"/>
                    </a:cubicBezTo>
                    <a:cubicBezTo>
                      <a:pt x="9273" y="6902"/>
                      <a:pt x="9624" y="762"/>
                      <a:pt x="5238" y="60"/>
                    </a:cubicBezTo>
                    <a:cubicBezTo>
                      <a:pt x="4978" y="20"/>
                      <a:pt x="4725" y="1"/>
                      <a:pt x="44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13" name="Google Shape;413;p13"/>
              <p:cNvSpPr/>
              <p:nvPr/>
            </p:nvSpPr>
            <p:spPr>
              <a:xfrm flipH="1">
                <a:off x="7277911" y="4822087"/>
                <a:ext cx="986182" cy="325665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18381" extrusionOk="0">
                    <a:moveTo>
                      <a:pt x="4480" y="1"/>
                    </a:moveTo>
                    <a:cubicBezTo>
                      <a:pt x="2444" y="1"/>
                      <a:pt x="962" y="1316"/>
                      <a:pt x="0" y="2591"/>
                    </a:cubicBezTo>
                    <a:lnTo>
                      <a:pt x="0" y="18381"/>
                    </a:lnTo>
                    <a:lnTo>
                      <a:pt x="37745" y="18381"/>
                    </a:lnTo>
                    <a:lnTo>
                      <a:pt x="37745" y="10311"/>
                    </a:lnTo>
                    <a:cubicBezTo>
                      <a:pt x="36918" y="9032"/>
                      <a:pt x="35539" y="7428"/>
                      <a:pt x="33484" y="6476"/>
                    </a:cubicBezTo>
                    <a:cubicBezTo>
                      <a:pt x="32655" y="6095"/>
                      <a:pt x="31895" y="5946"/>
                      <a:pt x="31213" y="5946"/>
                    </a:cubicBezTo>
                    <a:cubicBezTo>
                      <a:pt x="28801" y="5946"/>
                      <a:pt x="27369" y="7804"/>
                      <a:pt x="27369" y="7804"/>
                    </a:cubicBezTo>
                    <a:cubicBezTo>
                      <a:pt x="27369" y="7804"/>
                      <a:pt x="24662" y="4947"/>
                      <a:pt x="22081" y="4947"/>
                    </a:cubicBezTo>
                    <a:cubicBezTo>
                      <a:pt x="19499" y="4947"/>
                      <a:pt x="16642" y="7930"/>
                      <a:pt x="16642" y="7930"/>
                    </a:cubicBezTo>
                    <a:cubicBezTo>
                      <a:pt x="16642" y="7930"/>
                      <a:pt x="15890" y="5022"/>
                      <a:pt x="13509" y="4672"/>
                    </a:cubicBezTo>
                    <a:cubicBezTo>
                      <a:pt x="13359" y="4649"/>
                      <a:pt x="13211" y="4639"/>
                      <a:pt x="13065" y="4639"/>
                    </a:cubicBezTo>
                    <a:cubicBezTo>
                      <a:pt x="10922" y="4639"/>
                      <a:pt x="9273" y="6902"/>
                      <a:pt x="9273" y="6902"/>
                    </a:cubicBezTo>
                    <a:cubicBezTo>
                      <a:pt x="9273" y="6902"/>
                      <a:pt x="9624" y="762"/>
                      <a:pt x="5238" y="60"/>
                    </a:cubicBezTo>
                    <a:cubicBezTo>
                      <a:pt x="4978" y="20"/>
                      <a:pt x="4725" y="1"/>
                      <a:pt x="44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14" name="Google Shape;414;p13"/>
              <p:cNvSpPr/>
              <p:nvPr/>
            </p:nvSpPr>
            <p:spPr>
              <a:xfrm>
                <a:off x="6319742" y="4758410"/>
                <a:ext cx="986182" cy="389356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18381" extrusionOk="0">
                    <a:moveTo>
                      <a:pt x="4480" y="1"/>
                    </a:moveTo>
                    <a:cubicBezTo>
                      <a:pt x="2444" y="1"/>
                      <a:pt x="962" y="1316"/>
                      <a:pt x="0" y="2591"/>
                    </a:cubicBezTo>
                    <a:lnTo>
                      <a:pt x="0" y="18381"/>
                    </a:lnTo>
                    <a:lnTo>
                      <a:pt x="37745" y="18381"/>
                    </a:lnTo>
                    <a:lnTo>
                      <a:pt x="37745" y="10311"/>
                    </a:lnTo>
                    <a:cubicBezTo>
                      <a:pt x="36918" y="9032"/>
                      <a:pt x="35539" y="7428"/>
                      <a:pt x="33484" y="6476"/>
                    </a:cubicBezTo>
                    <a:cubicBezTo>
                      <a:pt x="32655" y="6095"/>
                      <a:pt x="31895" y="5946"/>
                      <a:pt x="31213" y="5946"/>
                    </a:cubicBezTo>
                    <a:cubicBezTo>
                      <a:pt x="28801" y="5946"/>
                      <a:pt x="27369" y="7804"/>
                      <a:pt x="27369" y="7804"/>
                    </a:cubicBezTo>
                    <a:cubicBezTo>
                      <a:pt x="27369" y="7804"/>
                      <a:pt x="24662" y="4947"/>
                      <a:pt x="22081" y="4947"/>
                    </a:cubicBezTo>
                    <a:cubicBezTo>
                      <a:pt x="19499" y="4947"/>
                      <a:pt x="16642" y="7930"/>
                      <a:pt x="16642" y="7930"/>
                    </a:cubicBezTo>
                    <a:cubicBezTo>
                      <a:pt x="16642" y="7930"/>
                      <a:pt x="15890" y="5022"/>
                      <a:pt x="13509" y="4672"/>
                    </a:cubicBezTo>
                    <a:cubicBezTo>
                      <a:pt x="13359" y="4649"/>
                      <a:pt x="13211" y="4639"/>
                      <a:pt x="13065" y="4639"/>
                    </a:cubicBezTo>
                    <a:cubicBezTo>
                      <a:pt x="10922" y="4639"/>
                      <a:pt x="9273" y="6902"/>
                      <a:pt x="9273" y="6902"/>
                    </a:cubicBezTo>
                    <a:cubicBezTo>
                      <a:pt x="9273" y="6902"/>
                      <a:pt x="9624" y="762"/>
                      <a:pt x="5238" y="60"/>
                    </a:cubicBezTo>
                    <a:cubicBezTo>
                      <a:pt x="4978" y="20"/>
                      <a:pt x="4725" y="1"/>
                      <a:pt x="44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15" name="Google Shape;415;p13"/>
              <p:cNvSpPr/>
              <p:nvPr/>
            </p:nvSpPr>
            <p:spPr>
              <a:xfrm flipH="1">
                <a:off x="5376465" y="4718403"/>
                <a:ext cx="986182" cy="429334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18381" extrusionOk="0">
                    <a:moveTo>
                      <a:pt x="4480" y="1"/>
                    </a:moveTo>
                    <a:cubicBezTo>
                      <a:pt x="2444" y="1"/>
                      <a:pt x="962" y="1316"/>
                      <a:pt x="0" y="2591"/>
                    </a:cubicBezTo>
                    <a:lnTo>
                      <a:pt x="0" y="18381"/>
                    </a:lnTo>
                    <a:lnTo>
                      <a:pt x="37745" y="18381"/>
                    </a:lnTo>
                    <a:lnTo>
                      <a:pt x="37745" y="10311"/>
                    </a:lnTo>
                    <a:cubicBezTo>
                      <a:pt x="36918" y="9032"/>
                      <a:pt x="35539" y="7428"/>
                      <a:pt x="33484" y="6476"/>
                    </a:cubicBezTo>
                    <a:cubicBezTo>
                      <a:pt x="32655" y="6095"/>
                      <a:pt x="31895" y="5946"/>
                      <a:pt x="31213" y="5946"/>
                    </a:cubicBezTo>
                    <a:cubicBezTo>
                      <a:pt x="28801" y="5946"/>
                      <a:pt x="27369" y="7804"/>
                      <a:pt x="27369" y="7804"/>
                    </a:cubicBezTo>
                    <a:cubicBezTo>
                      <a:pt x="27369" y="7804"/>
                      <a:pt x="24662" y="4947"/>
                      <a:pt x="22081" y="4947"/>
                    </a:cubicBezTo>
                    <a:cubicBezTo>
                      <a:pt x="19499" y="4947"/>
                      <a:pt x="16642" y="7930"/>
                      <a:pt x="16642" y="7930"/>
                    </a:cubicBezTo>
                    <a:cubicBezTo>
                      <a:pt x="16642" y="7930"/>
                      <a:pt x="15890" y="5022"/>
                      <a:pt x="13509" y="4672"/>
                    </a:cubicBezTo>
                    <a:cubicBezTo>
                      <a:pt x="13359" y="4649"/>
                      <a:pt x="13211" y="4639"/>
                      <a:pt x="13065" y="4639"/>
                    </a:cubicBezTo>
                    <a:cubicBezTo>
                      <a:pt x="10922" y="4639"/>
                      <a:pt x="9273" y="6902"/>
                      <a:pt x="9273" y="6902"/>
                    </a:cubicBezTo>
                    <a:cubicBezTo>
                      <a:pt x="9273" y="6902"/>
                      <a:pt x="9624" y="762"/>
                      <a:pt x="5238" y="60"/>
                    </a:cubicBezTo>
                    <a:cubicBezTo>
                      <a:pt x="4978" y="20"/>
                      <a:pt x="4725" y="1"/>
                      <a:pt x="44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16" name="Google Shape;416;p13"/>
              <p:cNvSpPr/>
              <p:nvPr/>
            </p:nvSpPr>
            <p:spPr>
              <a:xfrm flipH="1">
                <a:off x="4429512" y="4850175"/>
                <a:ext cx="1012038" cy="297542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18381" extrusionOk="0">
                    <a:moveTo>
                      <a:pt x="4480" y="1"/>
                    </a:moveTo>
                    <a:cubicBezTo>
                      <a:pt x="2444" y="1"/>
                      <a:pt x="962" y="1316"/>
                      <a:pt x="0" y="2591"/>
                    </a:cubicBezTo>
                    <a:lnTo>
                      <a:pt x="0" y="18381"/>
                    </a:lnTo>
                    <a:lnTo>
                      <a:pt x="37745" y="18381"/>
                    </a:lnTo>
                    <a:lnTo>
                      <a:pt x="37745" y="10311"/>
                    </a:lnTo>
                    <a:cubicBezTo>
                      <a:pt x="36918" y="9032"/>
                      <a:pt x="35539" y="7428"/>
                      <a:pt x="33484" y="6476"/>
                    </a:cubicBezTo>
                    <a:cubicBezTo>
                      <a:pt x="32655" y="6095"/>
                      <a:pt x="31895" y="5946"/>
                      <a:pt x="31213" y="5946"/>
                    </a:cubicBezTo>
                    <a:cubicBezTo>
                      <a:pt x="28801" y="5946"/>
                      <a:pt x="27369" y="7804"/>
                      <a:pt x="27369" y="7804"/>
                    </a:cubicBezTo>
                    <a:cubicBezTo>
                      <a:pt x="27369" y="7804"/>
                      <a:pt x="24662" y="4947"/>
                      <a:pt x="22081" y="4947"/>
                    </a:cubicBezTo>
                    <a:cubicBezTo>
                      <a:pt x="19499" y="4947"/>
                      <a:pt x="16642" y="7930"/>
                      <a:pt x="16642" y="7930"/>
                    </a:cubicBezTo>
                    <a:cubicBezTo>
                      <a:pt x="16642" y="7930"/>
                      <a:pt x="15890" y="5022"/>
                      <a:pt x="13509" y="4672"/>
                    </a:cubicBezTo>
                    <a:cubicBezTo>
                      <a:pt x="13359" y="4649"/>
                      <a:pt x="13211" y="4639"/>
                      <a:pt x="13065" y="4639"/>
                    </a:cubicBezTo>
                    <a:cubicBezTo>
                      <a:pt x="10922" y="4639"/>
                      <a:pt x="9273" y="6902"/>
                      <a:pt x="9273" y="6902"/>
                    </a:cubicBezTo>
                    <a:cubicBezTo>
                      <a:pt x="9273" y="6902"/>
                      <a:pt x="9624" y="762"/>
                      <a:pt x="5238" y="60"/>
                    </a:cubicBezTo>
                    <a:cubicBezTo>
                      <a:pt x="4978" y="20"/>
                      <a:pt x="4725" y="1"/>
                      <a:pt x="44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  <p:sp>
        <p:nvSpPr>
          <p:cNvPr id="417" name="Google Shape;417;p13"/>
          <p:cNvSpPr/>
          <p:nvPr/>
        </p:nvSpPr>
        <p:spPr>
          <a:xfrm flipH="1">
            <a:off x="161498" y="1063039"/>
            <a:ext cx="1094077" cy="346253"/>
          </a:xfrm>
          <a:custGeom>
            <a:avLst/>
            <a:gdLst/>
            <a:ahLst/>
            <a:cxnLst/>
            <a:rect l="l" t="t" r="r" b="b"/>
            <a:pathLst>
              <a:path w="13410" h="4244" extrusionOk="0">
                <a:moveTo>
                  <a:pt x="7286" y="0"/>
                </a:moveTo>
                <a:cubicBezTo>
                  <a:pt x="6592" y="0"/>
                  <a:pt x="5782" y="384"/>
                  <a:pt x="4913" y="1537"/>
                </a:cubicBezTo>
                <a:cubicBezTo>
                  <a:pt x="4913" y="1537"/>
                  <a:pt x="4164" y="1313"/>
                  <a:pt x="3250" y="1313"/>
                </a:cubicBezTo>
                <a:cubicBezTo>
                  <a:pt x="1896" y="1313"/>
                  <a:pt x="180" y="1805"/>
                  <a:pt x="0" y="4244"/>
                </a:cubicBezTo>
                <a:lnTo>
                  <a:pt x="13158" y="4244"/>
                </a:lnTo>
                <a:cubicBezTo>
                  <a:pt x="13158" y="4244"/>
                  <a:pt x="13410" y="1459"/>
                  <a:pt x="10505" y="1459"/>
                </a:cubicBezTo>
                <a:cubicBezTo>
                  <a:pt x="10232" y="1459"/>
                  <a:pt x="9931" y="1483"/>
                  <a:pt x="9599" y="1537"/>
                </a:cubicBezTo>
                <a:cubicBezTo>
                  <a:pt x="9599" y="1537"/>
                  <a:pt x="8675" y="0"/>
                  <a:pt x="728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18" name="Google Shape;418;p13"/>
          <p:cNvSpPr/>
          <p:nvPr/>
        </p:nvSpPr>
        <p:spPr>
          <a:xfrm flipH="1">
            <a:off x="896056" y="126818"/>
            <a:ext cx="1472685" cy="613573"/>
          </a:xfrm>
          <a:custGeom>
            <a:avLst/>
            <a:gdLst/>
            <a:ahLst/>
            <a:cxnLst/>
            <a:rect l="l" t="t" r="r" b="b"/>
            <a:pathLst>
              <a:path w="13441" h="5600" extrusionOk="0">
                <a:moveTo>
                  <a:pt x="6974" y="1"/>
                </a:moveTo>
                <a:cubicBezTo>
                  <a:pt x="5468" y="1"/>
                  <a:pt x="4461" y="3244"/>
                  <a:pt x="4461" y="3244"/>
                </a:cubicBezTo>
                <a:cubicBezTo>
                  <a:pt x="4461" y="3244"/>
                  <a:pt x="3549" y="2801"/>
                  <a:pt x="2546" y="2801"/>
                </a:cubicBezTo>
                <a:cubicBezTo>
                  <a:pt x="1440" y="2801"/>
                  <a:pt x="224" y="3339"/>
                  <a:pt x="0" y="5600"/>
                </a:cubicBezTo>
                <a:lnTo>
                  <a:pt x="13233" y="5600"/>
                </a:lnTo>
                <a:cubicBezTo>
                  <a:pt x="13233" y="5600"/>
                  <a:pt x="13441" y="2884"/>
                  <a:pt x="10780" y="2884"/>
                </a:cubicBezTo>
                <a:cubicBezTo>
                  <a:pt x="10373" y="2884"/>
                  <a:pt x="9900" y="2947"/>
                  <a:pt x="9349" y="3093"/>
                </a:cubicBezTo>
                <a:cubicBezTo>
                  <a:pt x="9349" y="3093"/>
                  <a:pt x="8923" y="462"/>
                  <a:pt x="7243" y="36"/>
                </a:cubicBezTo>
                <a:cubicBezTo>
                  <a:pt x="7152" y="12"/>
                  <a:pt x="7062" y="1"/>
                  <a:pt x="697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19" name="Google Shape;419;p13"/>
          <p:cNvSpPr/>
          <p:nvPr/>
        </p:nvSpPr>
        <p:spPr>
          <a:xfrm>
            <a:off x="9115902" y="214128"/>
            <a:ext cx="1395049" cy="438981"/>
          </a:xfrm>
          <a:custGeom>
            <a:avLst/>
            <a:gdLst/>
            <a:ahLst/>
            <a:cxnLst/>
            <a:rect l="l" t="t" r="r" b="b"/>
            <a:pathLst>
              <a:path w="26167" h="8234" extrusionOk="0">
                <a:moveTo>
                  <a:pt x="17177" y="1"/>
                </a:moveTo>
                <a:cubicBezTo>
                  <a:pt x="13201" y="1"/>
                  <a:pt x="12657" y="4324"/>
                  <a:pt x="12657" y="4324"/>
                </a:cubicBezTo>
                <a:cubicBezTo>
                  <a:pt x="12657" y="4324"/>
                  <a:pt x="11583" y="2047"/>
                  <a:pt x="9435" y="2047"/>
                </a:cubicBezTo>
                <a:cubicBezTo>
                  <a:pt x="9263" y="2047"/>
                  <a:pt x="9084" y="2061"/>
                  <a:pt x="8898" y="2093"/>
                </a:cubicBezTo>
                <a:cubicBezTo>
                  <a:pt x="6392" y="2519"/>
                  <a:pt x="6392" y="5151"/>
                  <a:pt x="6392" y="5151"/>
                </a:cubicBezTo>
                <a:cubicBezTo>
                  <a:pt x="6392" y="5151"/>
                  <a:pt x="5086" y="4590"/>
                  <a:pt x="3651" y="4590"/>
                </a:cubicBezTo>
                <a:cubicBezTo>
                  <a:pt x="2052" y="4590"/>
                  <a:pt x="291" y="5287"/>
                  <a:pt x="1" y="8233"/>
                </a:cubicBezTo>
                <a:lnTo>
                  <a:pt x="24637" y="8233"/>
                </a:lnTo>
                <a:cubicBezTo>
                  <a:pt x="24637" y="8233"/>
                  <a:pt x="26166" y="5577"/>
                  <a:pt x="24236" y="4474"/>
                </a:cubicBezTo>
                <a:cubicBezTo>
                  <a:pt x="23676" y="4151"/>
                  <a:pt x="23151" y="4035"/>
                  <a:pt x="22686" y="4035"/>
                </a:cubicBezTo>
                <a:cubicBezTo>
                  <a:pt x="21531" y="4035"/>
                  <a:pt x="20753" y="4750"/>
                  <a:pt x="20753" y="4750"/>
                </a:cubicBezTo>
                <a:cubicBezTo>
                  <a:pt x="20753" y="4750"/>
                  <a:pt x="21855" y="288"/>
                  <a:pt x="17545" y="13"/>
                </a:cubicBezTo>
                <a:cubicBezTo>
                  <a:pt x="17419" y="5"/>
                  <a:pt x="17296" y="1"/>
                  <a:pt x="171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20" name="Google Shape;420;p13"/>
          <p:cNvSpPr/>
          <p:nvPr/>
        </p:nvSpPr>
        <p:spPr>
          <a:xfrm>
            <a:off x="10426063" y="846467"/>
            <a:ext cx="1843805" cy="671784"/>
          </a:xfrm>
          <a:custGeom>
            <a:avLst/>
            <a:gdLst/>
            <a:ahLst/>
            <a:cxnLst/>
            <a:rect l="l" t="t" r="r" b="b"/>
            <a:pathLst>
              <a:path w="35340" h="12876" extrusionOk="0">
                <a:moveTo>
                  <a:pt x="22643" y="1"/>
                </a:moveTo>
                <a:cubicBezTo>
                  <a:pt x="18871" y="1"/>
                  <a:pt x="16993" y="4655"/>
                  <a:pt x="16993" y="4655"/>
                </a:cubicBezTo>
                <a:cubicBezTo>
                  <a:pt x="16993" y="4655"/>
                  <a:pt x="16103" y="1985"/>
                  <a:pt x="13153" y="1985"/>
                </a:cubicBezTo>
                <a:cubicBezTo>
                  <a:pt x="12603" y="1985"/>
                  <a:pt x="11980" y="2078"/>
                  <a:pt x="11279" y="2299"/>
                </a:cubicBezTo>
                <a:cubicBezTo>
                  <a:pt x="6817" y="3702"/>
                  <a:pt x="8071" y="8564"/>
                  <a:pt x="8071" y="8564"/>
                </a:cubicBezTo>
                <a:cubicBezTo>
                  <a:pt x="8071" y="8564"/>
                  <a:pt x="6582" y="7635"/>
                  <a:pt x="4846" y="7635"/>
                </a:cubicBezTo>
                <a:cubicBezTo>
                  <a:pt x="3022" y="7635"/>
                  <a:pt x="925" y="8662"/>
                  <a:pt x="0" y="12875"/>
                </a:cubicBezTo>
                <a:lnTo>
                  <a:pt x="33685" y="12875"/>
                </a:lnTo>
                <a:cubicBezTo>
                  <a:pt x="33685" y="12875"/>
                  <a:pt x="35339" y="6415"/>
                  <a:pt x="31053" y="6415"/>
                </a:cubicBezTo>
                <a:cubicBezTo>
                  <a:pt x="30504" y="6415"/>
                  <a:pt x="29858" y="6521"/>
                  <a:pt x="29098" y="6760"/>
                </a:cubicBezTo>
                <a:cubicBezTo>
                  <a:pt x="29098" y="6760"/>
                  <a:pt x="28823" y="1597"/>
                  <a:pt x="24086" y="218"/>
                </a:cubicBezTo>
                <a:cubicBezTo>
                  <a:pt x="23578" y="68"/>
                  <a:pt x="23097" y="1"/>
                  <a:pt x="2264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101221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2" name="Google Shape;422;p14"/>
          <p:cNvGrpSpPr/>
          <p:nvPr/>
        </p:nvGrpSpPr>
        <p:grpSpPr>
          <a:xfrm>
            <a:off x="-29203" y="5191634"/>
            <a:ext cx="12265372" cy="1690876"/>
            <a:chOff x="-21903" y="3893725"/>
            <a:chExt cx="9199029" cy="1268157"/>
          </a:xfrm>
        </p:grpSpPr>
        <p:sp>
          <p:nvSpPr>
            <p:cNvPr id="423" name="Google Shape;423;p14"/>
            <p:cNvSpPr/>
            <p:nvPr/>
          </p:nvSpPr>
          <p:spPr>
            <a:xfrm>
              <a:off x="5186889" y="3893725"/>
              <a:ext cx="3990237" cy="1268113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4" name="Google Shape;424;p14"/>
            <p:cNvSpPr/>
            <p:nvPr/>
          </p:nvSpPr>
          <p:spPr>
            <a:xfrm>
              <a:off x="2585982" y="4328643"/>
              <a:ext cx="2621864" cy="833238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5" name="Google Shape;425;p14"/>
            <p:cNvSpPr/>
            <p:nvPr/>
          </p:nvSpPr>
          <p:spPr>
            <a:xfrm flipH="1">
              <a:off x="-21903" y="4328643"/>
              <a:ext cx="2621864" cy="833238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426" name="Google Shape;426;p14"/>
          <p:cNvGrpSpPr/>
          <p:nvPr/>
        </p:nvGrpSpPr>
        <p:grpSpPr>
          <a:xfrm>
            <a:off x="-29066" y="5567708"/>
            <a:ext cx="12265679" cy="1314793"/>
            <a:chOff x="-12" y="4175800"/>
            <a:chExt cx="9177233" cy="986095"/>
          </a:xfrm>
        </p:grpSpPr>
        <p:sp>
          <p:nvSpPr>
            <p:cNvPr id="427" name="Google Shape;427;p14"/>
            <p:cNvSpPr/>
            <p:nvPr/>
          </p:nvSpPr>
          <p:spPr>
            <a:xfrm>
              <a:off x="5160062" y="4175800"/>
              <a:ext cx="4017159" cy="986033"/>
            </a:xfrm>
            <a:custGeom>
              <a:avLst/>
              <a:gdLst/>
              <a:ahLst/>
              <a:cxnLst/>
              <a:rect l="l" t="t" r="r" b="b"/>
              <a:pathLst>
                <a:path w="92834" h="20318" extrusionOk="0">
                  <a:moveTo>
                    <a:pt x="82184" y="1"/>
                  </a:moveTo>
                  <a:cubicBezTo>
                    <a:pt x="81770" y="1"/>
                    <a:pt x="81319" y="52"/>
                    <a:pt x="80828" y="167"/>
                  </a:cubicBezTo>
                  <a:cubicBezTo>
                    <a:pt x="76342" y="1195"/>
                    <a:pt x="75089" y="11220"/>
                    <a:pt x="75089" y="11220"/>
                  </a:cubicBezTo>
                  <a:cubicBezTo>
                    <a:pt x="75089" y="11220"/>
                    <a:pt x="74078" y="8309"/>
                    <a:pt x="70313" y="8309"/>
                  </a:cubicBezTo>
                  <a:cubicBezTo>
                    <a:pt x="70235" y="8309"/>
                    <a:pt x="70156" y="8310"/>
                    <a:pt x="70076" y="8313"/>
                  </a:cubicBezTo>
                  <a:cubicBezTo>
                    <a:pt x="66116" y="8413"/>
                    <a:pt x="64863" y="11746"/>
                    <a:pt x="64863" y="11746"/>
                  </a:cubicBezTo>
                  <a:cubicBezTo>
                    <a:pt x="64863" y="11746"/>
                    <a:pt x="64011" y="8087"/>
                    <a:pt x="60252" y="8087"/>
                  </a:cubicBezTo>
                  <a:cubicBezTo>
                    <a:pt x="56492" y="8087"/>
                    <a:pt x="54512" y="11646"/>
                    <a:pt x="54512" y="11646"/>
                  </a:cubicBezTo>
                  <a:cubicBezTo>
                    <a:pt x="54512" y="11646"/>
                    <a:pt x="50295" y="7863"/>
                    <a:pt x="45916" y="7863"/>
                  </a:cubicBezTo>
                  <a:cubicBezTo>
                    <a:pt x="45474" y="7863"/>
                    <a:pt x="45029" y="7902"/>
                    <a:pt x="44587" y="7987"/>
                  </a:cubicBezTo>
                  <a:cubicBezTo>
                    <a:pt x="39800" y="8939"/>
                    <a:pt x="38021" y="15205"/>
                    <a:pt x="38021" y="15205"/>
                  </a:cubicBezTo>
                  <a:cubicBezTo>
                    <a:pt x="38021" y="15205"/>
                    <a:pt x="33535" y="9867"/>
                    <a:pt x="27043" y="8187"/>
                  </a:cubicBezTo>
                  <a:cubicBezTo>
                    <a:pt x="26360" y="8012"/>
                    <a:pt x="25707" y="7934"/>
                    <a:pt x="25087" y="7934"/>
                  </a:cubicBezTo>
                  <a:cubicBezTo>
                    <a:pt x="19844" y="7934"/>
                    <a:pt x="16918" y="13526"/>
                    <a:pt x="16918" y="13526"/>
                  </a:cubicBezTo>
                  <a:cubicBezTo>
                    <a:pt x="16918" y="13526"/>
                    <a:pt x="14251" y="6833"/>
                    <a:pt x="8181" y="6833"/>
                  </a:cubicBezTo>
                  <a:cubicBezTo>
                    <a:pt x="8136" y="6833"/>
                    <a:pt x="8091" y="6833"/>
                    <a:pt x="8046" y="6834"/>
                  </a:cubicBezTo>
                  <a:cubicBezTo>
                    <a:pt x="4337" y="6909"/>
                    <a:pt x="1605" y="10117"/>
                    <a:pt x="26" y="12674"/>
                  </a:cubicBezTo>
                  <a:lnTo>
                    <a:pt x="1" y="20318"/>
                  </a:lnTo>
                  <a:lnTo>
                    <a:pt x="92833" y="20318"/>
                  </a:lnTo>
                  <a:lnTo>
                    <a:pt x="92833" y="1796"/>
                  </a:lnTo>
                  <a:cubicBezTo>
                    <a:pt x="91942" y="1111"/>
                    <a:pt x="91109" y="851"/>
                    <a:pt x="90359" y="851"/>
                  </a:cubicBezTo>
                  <a:cubicBezTo>
                    <a:pt x="88008" y="851"/>
                    <a:pt x="86467" y="3400"/>
                    <a:pt x="86467" y="3400"/>
                  </a:cubicBezTo>
                  <a:cubicBezTo>
                    <a:pt x="86467" y="3400"/>
                    <a:pt x="85553" y="1"/>
                    <a:pt x="821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8" name="Google Shape;428;p14"/>
            <p:cNvSpPr/>
            <p:nvPr/>
          </p:nvSpPr>
          <p:spPr>
            <a:xfrm>
              <a:off x="2541650" y="4701725"/>
              <a:ext cx="2698684" cy="460152"/>
            </a:xfrm>
            <a:custGeom>
              <a:avLst/>
              <a:gdLst/>
              <a:ahLst/>
              <a:cxnLst/>
              <a:rect l="l" t="t" r="r" b="b"/>
              <a:pathLst>
                <a:path w="92834" h="20318" extrusionOk="0">
                  <a:moveTo>
                    <a:pt x="82184" y="1"/>
                  </a:moveTo>
                  <a:cubicBezTo>
                    <a:pt x="81770" y="1"/>
                    <a:pt x="81319" y="52"/>
                    <a:pt x="80828" y="167"/>
                  </a:cubicBezTo>
                  <a:cubicBezTo>
                    <a:pt x="76342" y="1195"/>
                    <a:pt x="75089" y="11220"/>
                    <a:pt x="75089" y="11220"/>
                  </a:cubicBezTo>
                  <a:cubicBezTo>
                    <a:pt x="75089" y="11220"/>
                    <a:pt x="74078" y="8309"/>
                    <a:pt x="70313" y="8309"/>
                  </a:cubicBezTo>
                  <a:cubicBezTo>
                    <a:pt x="70235" y="8309"/>
                    <a:pt x="70156" y="8310"/>
                    <a:pt x="70076" y="8313"/>
                  </a:cubicBezTo>
                  <a:cubicBezTo>
                    <a:pt x="66116" y="8413"/>
                    <a:pt x="64863" y="11746"/>
                    <a:pt x="64863" y="11746"/>
                  </a:cubicBezTo>
                  <a:cubicBezTo>
                    <a:pt x="64863" y="11746"/>
                    <a:pt x="64011" y="8087"/>
                    <a:pt x="60252" y="8087"/>
                  </a:cubicBezTo>
                  <a:cubicBezTo>
                    <a:pt x="56492" y="8087"/>
                    <a:pt x="54512" y="11646"/>
                    <a:pt x="54512" y="11646"/>
                  </a:cubicBezTo>
                  <a:cubicBezTo>
                    <a:pt x="54512" y="11646"/>
                    <a:pt x="50295" y="7863"/>
                    <a:pt x="45916" y="7863"/>
                  </a:cubicBezTo>
                  <a:cubicBezTo>
                    <a:pt x="45474" y="7863"/>
                    <a:pt x="45029" y="7902"/>
                    <a:pt x="44587" y="7987"/>
                  </a:cubicBezTo>
                  <a:cubicBezTo>
                    <a:pt x="39800" y="8939"/>
                    <a:pt x="38021" y="15205"/>
                    <a:pt x="38021" y="15205"/>
                  </a:cubicBezTo>
                  <a:cubicBezTo>
                    <a:pt x="38021" y="15205"/>
                    <a:pt x="33535" y="9867"/>
                    <a:pt x="27043" y="8187"/>
                  </a:cubicBezTo>
                  <a:cubicBezTo>
                    <a:pt x="26360" y="8012"/>
                    <a:pt x="25707" y="7934"/>
                    <a:pt x="25087" y="7934"/>
                  </a:cubicBezTo>
                  <a:cubicBezTo>
                    <a:pt x="19844" y="7934"/>
                    <a:pt x="16918" y="13526"/>
                    <a:pt x="16918" y="13526"/>
                  </a:cubicBezTo>
                  <a:cubicBezTo>
                    <a:pt x="16918" y="13526"/>
                    <a:pt x="14251" y="6833"/>
                    <a:pt x="8181" y="6833"/>
                  </a:cubicBezTo>
                  <a:cubicBezTo>
                    <a:pt x="8136" y="6833"/>
                    <a:pt x="8091" y="6833"/>
                    <a:pt x="8046" y="6834"/>
                  </a:cubicBezTo>
                  <a:cubicBezTo>
                    <a:pt x="4337" y="6909"/>
                    <a:pt x="1605" y="10117"/>
                    <a:pt x="26" y="12674"/>
                  </a:cubicBezTo>
                  <a:lnTo>
                    <a:pt x="1" y="20318"/>
                  </a:lnTo>
                  <a:lnTo>
                    <a:pt x="92833" y="20318"/>
                  </a:lnTo>
                  <a:lnTo>
                    <a:pt x="92833" y="1796"/>
                  </a:lnTo>
                  <a:cubicBezTo>
                    <a:pt x="91942" y="1111"/>
                    <a:pt x="91109" y="851"/>
                    <a:pt x="90359" y="851"/>
                  </a:cubicBezTo>
                  <a:cubicBezTo>
                    <a:pt x="88008" y="851"/>
                    <a:pt x="86467" y="3400"/>
                    <a:pt x="86467" y="3400"/>
                  </a:cubicBezTo>
                  <a:cubicBezTo>
                    <a:pt x="86467" y="3400"/>
                    <a:pt x="85553" y="1"/>
                    <a:pt x="821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9" name="Google Shape;429;p14"/>
            <p:cNvSpPr/>
            <p:nvPr/>
          </p:nvSpPr>
          <p:spPr>
            <a:xfrm flipH="1">
              <a:off x="-12" y="4588064"/>
              <a:ext cx="2639503" cy="573831"/>
            </a:xfrm>
            <a:custGeom>
              <a:avLst/>
              <a:gdLst/>
              <a:ahLst/>
              <a:cxnLst/>
              <a:rect l="l" t="t" r="r" b="b"/>
              <a:pathLst>
                <a:path w="92834" h="20318" extrusionOk="0">
                  <a:moveTo>
                    <a:pt x="82184" y="1"/>
                  </a:moveTo>
                  <a:cubicBezTo>
                    <a:pt x="81770" y="1"/>
                    <a:pt x="81319" y="52"/>
                    <a:pt x="80828" y="167"/>
                  </a:cubicBezTo>
                  <a:cubicBezTo>
                    <a:pt x="76342" y="1195"/>
                    <a:pt x="75089" y="11220"/>
                    <a:pt x="75089" y="11220"/>
                  </a:cubicBezTo>
                  <a:cubicBezTo>
                    <a:pt x="75089" y="11220"/>
                    <a:pt x="74078" y="8309"/>
                    <a:pt x="70313" y="8309"/>
                  </a:cubicBezTo>
                  <a:cubicBezTo>
                    <a:pt x="70235" y="8309"/>
                    <a:pt x="70156" y="8310"/>
                    <a:pt x="70076" y="8313"/>
                  </a:cubicBezTo>
                  <a:cubicBezTo>
                    <a:pt x="66116" y="8413"/>
                    <a:pt x="64863" y="11746"/>
                    <a:pt x="64863" y="11746"/>
                  </a:cubicBezTo>
                  <a:cubicBezTo>
                    <a:pt x="64863" y="11746"/>
                    <a:pt x="64011" y="8087"/>
                    <a:pt x="60252" y="8087"/>
                  </a:cubicBezTo>
                  <a:cubicBezTo>
                    <a:pt x="56492" y="8087"/>
                    <a:pt x="54512" y="11646"/>
                    <a:pt x="54512" y="11646"/>
                  </a:cubicBezTo>
                  <a:cubicBezTo>
                    <a:pt x="54512" y="11646"/>
                    <a:pt x="50295" y="7863"/>
                    <a:pt x="45916" y="7863"/>
                  </a:cubicBezTo>
                  <a:cubicBezTo>
                    <a:pt x="45474" y="7863"/>
                    <a:pt x="45029" y="7902"/>
                    <a:pt x="44587" y="7987"/>
                  </a:cubicBezTo>
                  <a:cubicBezTo>
                    <a:pt x="39800" y="8939"/>
                    <a:pt x="38021" y="15205"/>
                    <a:pt x="38021" y="15205"/>
                  </a:cubicBezTo>
                  <a:cubicBezTo>
                    <a:pt x="38021" y="15205"/>
                    <a:pt x="33535" y="9867"/>
                    <a:pt x="27043" y="8187"/>
                  </a:cubicBezTo>
                  <a:cubicBezTo>
                    <a:pt x="26360" y="8012"/>
                    <a:pt x="25707" y="7934"/>
                    <a:pt x="25087" y="7934"/>
                  </a:cubicBezTo>
                  <a:cubicBezTo>
                    <a:pt x="19844" y="7934"/>
                    <a:pt x="16918" y="13526"/>
                    <a:pt x="16918" y="13526"/>
                  </a:cubicBezTo>
                  <a:cubicBezTo>
                    <a:pt x="16918" y="13526"/>
                    <a:pt x="14251" y="6833"/>
                    <a:pt x="8181" y="6833"/>
                  </a:cubicBezTo>
                  <a:cubicBezTo>
                    <a:pt x="8136" y="6833"/>
                    <a:pt x="8091" y="6833"/>
                    <a:pt x="8046" y="6834"/>
                  </a:cubicBezTo>
                  <a:cubicBezTo>
                    <a:pt x="4337" y="6909"/>
                    <a:pt x="1605" y="10117"/>
                    <a:pt x="26" y="12674"/>
                  </a:cubicBezTo>
                  <a:lnTo>
                    <a:pt x="1" y="20318"/>
                  </a:lnTo>
                  <a:lnTo>
                    <a:pt x="92833" y="20318"/>
                  </a:lnTo>
                  <a:lnTo>
                    <a:pt x="92833" y="1796"/>
                  </a:lnTo>
                  <a:cubicBezTo>
                    <a:pt x="91942" y="1111"/>
                    <a:pt x="91109" y="851"/>
                    <a:pt x="90359" y="851"/>
                  </a:cubicBezTo>
                  <a:cubicBezTo>
                    <a:pt x="88008" y="851"/>
                    <a:pt x="86467" y="3400"/>
                    <a:pt x="86467" y="3400"/>
                  </a:cubicBezTo>
                  <a:cubicBezTo>
                    <a:pt x="86467" y="3400"/>
                    <a:pt x="85553" y="1"/>
                    <a:pt x="821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430" name="Google Shape;430;p14"/>
          <p:cNvSpPr txBox="1">
            <a:spLocks noGrp="1"/>
          </p:cNvSpPr>
          <p:nvPr>
            <p:ph type="title"/>
          </p:nvPr>
        </p:nvSpPr>
        <p:spPr>
          <a:xfrm>
            <a:off x="960000" y="1591617"/>
            <a:ext cx="6027200" cy="26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1866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31" name="Google Shape;431;p14"/>
          <p:cNvSpPr txBox="1">
            <a:spLocks noGrp="1"/>
          </p:cNvSpPr>
          <p:nvPr>
            <p:ph type="subTitle" idx="1"/>
          </p:nvPr>
        </p:nvSpPr>
        <p:spPr>
          <a:xfrm>
            <a:off x="960000" y="4008733"/>
            <a:ext cx="6027200" cy="10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62856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1_Title and Text"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2" name="Google Shape;422;p14"/>
          <p:cNvGrpSpPr/>
          <p:nvPr/>
        </p:nvGrpSpPr>
        <p:grpSpPr>
          <a:xfrm>
            <a:off x="-29203" y="5191634"/>
            <a:ext cx="12265372" cy="1690876"/>
            <a:chOff x="-21903" y="3893725"/>
            <a:chExt cx="9199029" cy="1268157"/>
          </a:xfrm>
        </p:grpSpPr>
        <p:sp>
          <p:nvSpPr>
            <p:cNvPr id="423" name="Google Shape;423;p14"/>
            <p:cNvSpPr/>
            <p:nvPr/>
          </p:nvSpPr>
          <p:spPr>
            <a:xfrm>
              <a:off x="5186889" y="3893725"/>
              <a:ext cx="3990237" cy="1268113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4" name="Google Shape;424;p14"/>
            <p:cNvSpPr/>
            <p:nvPr/>
          </p:nvSpPr>
          <p:spPr>
            <a:xfrm>
              <a:off x="2585982" y="4328643"/>
              <a:ext cx="2621864" cy="833238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5" name="Google Shape;425;p14"/>
            <p:cNvSpPr/>
            <p:nvPr/>
          </p:nvSpPr>
          <p:spPr>
            <a:xfrm flipH="1">
              <a:off x="-21903" y="4328643"/>
              <a:ext cx="2621864" cy="833238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426" name="Google Shape;426;p14"/>
          <p:cNvGrpSpPr/>
          <p:nvPr/>
        </p:nvGrpSpPr>
        <p:grpSpPr>
          <a:xfrm>
            <a:off x="-29066" y="5567708"/>
            <a:ext cx="12265679" cy="1314793"/>
            <a:chOff x="-12" y="4175800"/>
            <a:chExt cx="9177233" cy="986095"/>
          </a:xfrm>
        </p:grpSpPr>
        <p:sp>
          <p:nvSpPr>
            <p:cNvPr id="427" name="Google Shape;427;p14"/>
            <p:cNvSpPr/>
            <p:nvPr/>
          </p:nvSpPr>
          <p:spPr>
            <a:xfrm>
              <a:off x="5160062" y="4175800"/>
              <a:ext cx="4017159" cy="986033"/>
            </a:xfrm>
            <a:custGeom>
              <a:avLst/>
              <a:gdLst/>
              <a:ahLst/>
              <a:cxnLst/>
              <a:rect l="l" t="t" r="r" b="b"/>
              <a:pathLst>
                <a:path w="92834" h="20318" extrusionOk="0">
                  <a:moveTo>
                    <a:pt x="82184" y="1"/>
                  </a:moveTo>
                  <a:cubicBezTo>
                    <a:pt x="81770" y="1"/>
                    <a:pt x="81319" y="52"/>
                    <a:pt x="80828" y="167"/>
                  </a:cubicBezTo>
                  <a:cubicBezTo>
                    <a:pt x="76342" y="1195"/>
                    <a:pt x="75089" y="11220"/>
                    <a:pt x="75089" y="11220"/>
                  </a:cubicBezTo>
                  <a:cubicBezTo>
                    <a:pt x="75089" y="11220"/>
                    <a:pt x="74078" y="8309"/>
                    <a:pt x="70313" y="8309"/>
                  </a:cubicBezTo>
                  <a:cubicBezTo>
                    <a:pt x="70235" y="8309"/>
                    <a:pt x="70156" y="8310"/>
                    <a:pt x="70076" y="8313"/>
                  </a:cubicBezTo>
                  <a:cubicBezTo>
                    <a:pt x="66116" y="8413"/>
                    <a:pt x="64863" y="11746"/>
                    <a:pt x="64863" y="11746"/>
                  </a:cubicBezTo>
                  <a:cubicBezTo>
                    <a:pt x="64863" y="11746"/>
                    <a:pt x="64011" y="8087"/>
                    <a:pt x="60252" y="8087"/>
                  </a:cubicBezTo>
                  <a:cubicBezTo>
                    <a:pt x="56492" y="8087"/>
                    <a:pt x="54512" y="11646"/>
                    <a:pt x="54512" y="11646"/>
                  </a:cubicBezTo>
                  <a:cubicBezTo>
                    <a:pt x="54512" y="11646"/>
                    <a:pt x="50295" y="7863"/>
                    <a:pt x="45916" y="7863"/>
                  </a:cubicBezTo>
                  <a:cubicBezTo>
                    <a:pt x="45474" y="7863"/>
                    <a:pt x="45029" y="7902"/>
                    <a:pt x="44587" y="7987"/>
                  </a:cubicBezTo>
                  <a:cubicBezTo>
                    <a:pt x="39800" y="8939"/>
                    <a:pt x="38021" y="15205"/>
                    <a:pt x="38021" y="15205"/>
                  </a:cubicBezTo>
                  <a:cubicBezTo>
                    <a:pt x="38021" y="15205"/>
                    <a:pt x="33535" y="9867"/>
                    <a:pt x="27043" y="8187"/>
                  </a:cubicBezTo>
                  <a:cubicBezTo>
                    <a:pt x="26360" y="8012"/>
                    <a:pt x="25707" y="7934"/>
                    <a:pt x="25087" y="7934"/>
                  </a:cubicBezTo>
                  <a:cubicBezTo>
                    <a:pt x="19844" y="7934"/>
                    <a:pt x="16918" y="13526"/>
                    <a:pt x="16918" y="13526"/>
                  </a:cubicBezTo>
                  <a:cubicBezTo>
                    <a:pt x="16918" y="13526"/>
                    <a:pt x="14251" y="6833"/>
                    <a:pt x="8181" y="6833"/>
                  </a:cubicBezTo>
                  <a:cubicBezTo>
                    <a:pt x="8136" y="6833"/>
                    <a:pt x="8091" y="6833"/>
                    <a:pt x="8046" y="6834"/>
                  </a:cubicBezTo>
                  <a:cubicBezTo>
                    <a:pt x="4337" y="6909"/>
                    <a:pt x="1605" y="10117"/>
                    <a:pt x="26" y="12674"/>
                  </a:cubicBezTo>
                  <a:lnTo>
                    <a:pt x="1" y="20318"/>
                  </a:lnTo>
                  <a:lnTo>
                    <a:pt x="92833" y="20318"/>
                  </a:lnTo>
                  <a:lnTo>
                    <a:pt x="92833" y="1796"/>
                  </a:lnTo>
                  <a:cubicBezTo>
                    <a:pt x="91942" y="1111"/>
                    <a:pt x="91109" y="851"/>
                    <a:pt x="90359" y="851"/>
                  </a:cubicBezTo>
                  <a:cubicBezTo>
                    <a:pt x="88008" y="851"/>
                    <a:pt x="86467" y="3400"/>
                    <a:pt x="86467" y="3400"/>
                  </a:cubicBezTo>
                  <a:cubicBezTo>
                    <a:pt x="86467" y="3400"/>
                    <a:pt x="85553" y="1"/>
                    <a:pt x="821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8" name="Google Shape;428;p14"/>
            <p:cNvSpPr/>
            <p:nvPr/>
          </p:nvSpPr>
          <p:spPr>
            <a:xfrm>
              <a:off x="2541650" y="4701725"/>
              <a:ext cx="2698684" cy="460152"/>
            </a:xfrm>
            <a:custGeom>
              <a:avLst/>
              <a:gdLst/>
              <a:ahLst/>
              <a:cxnLst/>
              <a:rect l="l" t="t" r="r" b="b"/>
              <a:pathLst>
                <a:path w="92834" h="20318" extrusionOk="0">
                  <a:moveTo>
                    <a:pt x="82184" y="1"/>
                  </a:moveTo>
                  <a:cubicBezTo>
                    <a:pt x="81770" y="1"/>
                    <a:pt x="81319" y="52"/>
                    <a:pt x="80828" y="167"/>
                  </a:cubicBezTo>
                  <a:cubicBezTo>
                    <a:pt x="76342" y="1195"/>
                    <a:pt x="75089" y="11220"/>
                    <a:pt x="75089" y="11220"/>
                  </a:cubicBezTo>
                  <a:cubicBezTo>
                    <a:pt x="75089" y="11220"/>
                    <a:pt x="74078" y="8309"/>
                    <a:pt x="70313" y="8309"/>
                  </a:cubicBezTo>
                  <a:cubicBezTo>
                    <a:pt x="70235" y="8309"/>
                    <a:pt x="70156" y="8310"/>
                    <a:pt x="70076" y="8313"/>
                  </a:cubicBezTo>
                  <a:cubicBezTo>
                    <a:pt x="66116" y="8413"/>
                    <a:pt x="64863" y="11746"/>
                    <a:pt x="64863" y="11746"/>
                  </a:cubicBezTo>
                  <a:cubicBezTo>
                    <a:pt x="64863" y="11746"/>
                    <a:pt x="64011" y="8087"/>
                    <a:pt x="60252" y="8087"/>
                  </a:cubicBezTo>
                  <a:cubicBezTo>
                    <a:pt x="56492" y="8087"/>
                    <a:pt x="54512" y="11646"/>
                    <a:pt x="54512" y="11646"/>
                  </a:cubicBezTo>
                  <a:cubicBezTo>
                    <a:pt x="54512" y="11646"/>
                    <a:pt x="50295" y="7863"/>
                    <a:pt x="45916" y="7863"/>
                  </a:cubicBezTo>
                  <a:cubicBezTo>
                    <a:pt x="45474" y="7863"/>
                    <a:pt x="45029" y="7902"/>
                    <a:pt x="44587" y="7987"/>
                  </a:cubicBezTo>
                  <a:cubicBezTo>
                    <a:pt x="39800" y="8939"/>
                    <a:pt x="38021" y="15205"/>
                    <a:pt x="38021" y="15205"/>
                  </a:cubicBezTo>
                  <a:cubicBezTo>
                    <a:pt x="38021" y="15205"/>
                    <a:pt x="33535" y="9867"/>
                    <a:pt x="27043" y="8187"/>
                  </a:cubicBezTo>
                  <a:cubicBezTo>
                    <a:pt x="26360" y="8012"/>
                    <a:pt x="25707" y="7934"/>
                    <a:pt x="25087" y="7934"/>
                  </a:cubicBezTo>
                  <a:cubicBezTo>
                    <a:pt x="19844" y="7934"/>
                    <a:pt x="16918" y="13526"/>
                    <a:pt x="16918" y="13526"/>
                  </a:cubicBezTo>
                  <a:cubicBezTo>
                    <a:pt x="16918" y="13526"/>
                    <a:pt x="14251" y="6833"/>
                    <a:pt x="8181" y="6833"/>
                  </a:cubicBezTo>
                  <a:cubicBezTo>
                    <a:pt x="8136" y="6833"/>
                    <a:pt x="8091" y="6833"/>
                    <a:pt x="8046" y="6834"/>
                  </a:cubicBezTo>
                  <a:cubicBezTo>
                    <a:pt x="4337" y="6909"/>
                    <a:pt x="1605" y="10117"/>
                    <a:pt x="26" y="12674"/>
                  </a:cubicBezTo>
                  <a:lnTo>
                    <a:pt x="1" y="20318"/>
                  </a:lnTo>
                  <a:lnTo>
                    <a:pt x="92833" y="20318"/>
                  </a:lnTo>
                  <a:lnTo>
                    <a:pt x="92833" y="1796"/>
                  </a:lnTo>
                  <a:cubicBezTo>
                    <a:pt x="91942" y="1111"/>
                    <a:pt x="91109" y="851"/>
                    <a:pt x="90359" y="851"/>
                  </a:cubicBezTo>
                  <a:cubicBezTo>
                    <a:pt x="88008" y="851"/>
                    <a:pt x="86467" y="3400"/>
                    <a:pt x="86467" y="3400"/>
                  </a:cubicBezTo>
                  <a:cubicBezTo>
                    <a:pt x="86467" y="3400"/>
                    <a:pt x="85553" y="1"/>
                    <a:pt x="821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9" name="Google Shape;429;p14"/>
            <p:cNvSpPr/>
            <p:nvPr/>
          </p:nvSpPr>
          <p:spPr>
            <a:xfrm flipH="1">
              <a:off x="-12" y="4588064"/>
              <a:ext cx="2639503" cy="573831"/>
            </a:xfrm>
            <a:custGeom>
              <a:avLst/>
              <a:gdLst/>
              <a:ahLst/>
              <a:cxnLst/>
              <a:rect l="l" t="t" r="r" b="b"/>
              <a:pathLst>
                <a:path w="92834" h="20318" extrusionOk="0">
                  <a:moveTo>
                    <a:pt x="82184" y="1"/>
                  </a:moveTo>
                  <a:cubicBezTo>
                    <a:pt x="81770" y="1"/>
                    <a:pt x="81319" y="52"/>
                    <a:pt x="80828" y="167"/>
                  </a:cubicBezTo>
                  <a:cubicBezTo>
                    <a:pt x="76342" y="1195"/>
                    <a:pt x="75089" y="11220"/>
                    <a:pt x="75089" y="11220"/>
                  </a:cubicBezTo>
                  <a:cubicBezTo>
                    <a:pt x="75089" y="11220"/>
                    <a:pt x="74078" y="8309"/>
                    <a:pt x="70313" y="8309"/>
                  </a:cubicBezTo>
                  <a:cubicBezTo>
                    <a:pt x="70235" y="8309"/>
                    <a:pt x="70156" y="8310"/>
                    <a:pt x="70076" y="8313"/>
                  </a:cubicBezTo>
                  <a:cubicBezTo>
                    <a:pt x="66116" y="8413"/>
                    <a:pt x="64863" y="11746"/>
                    <a:pt x="64863" y="11746"/>
                  </a:cubicBezTo>
                  <a:cubicBezTo>
                    <a:pt x="64863" y="11746"/>
                    <a:pt x="64011" y="8087"/>
                    <a:pt x="60252" y="8087"/>
                  </a:cubicBezTo>
                  <a:cubicBezTo>
                    <a:pt x="56492" y="8087"/>
                    <a:pt x="54512" y="11646"/>
                    <a:pt x="54512" y="11646"/>
                  </a:cubicBezTo>
                  <a:cubicBezTo>
                    <a:pt x="54512" y="11646"/>
                    <a:pt x="50295" y="7863"/>
                    <a:pt x="45916" y="7863"/>
                  </a:cubicBezTo>
                  <a:cubicBezTo>
                    <a:pt x="45474" y="7863"/>
                    <a:pt x="45029" y="7902"/>
                    <a:pt x="44587" y="7987"/>
                  </a:cubicBezTo>
                  <a:cubicBezTo>
                    <a:pt x="39800" y="8939"/>
                    <a:pt x="38021" y="15205"/>
                    <a:pt x="38021" y="15205"/>
                  </a:cubicBezTo>
                  <a:cubicBezTo>
                    <a:pt x="38021" y="15205"/>
                    <a:pt x="33535" y="9867"/>
                    <a:pt x="27043" y="8187"/>
                  </a:cubicBezTo>
                  <a:cubicBezTo>
                    <a:pt x="26360" y="8012"/>
                    <a:pt x="25707" y="7934"/>
                    <a:pt x="25087" y="7934"/>
                  </a:cubicBezTo>
                  <a:cubicBezTo>
                    <a:pt x="19844" y="7934"/>
                    <a:pt x="16918" y="13526"/>
                    <a:pt x="16918" y="13526"/>
                  </a:cubicBezTo>
                  <a:cubicBezTo>
                    <a:pt x="16918" y="13526"/>
                    <a:pt x="14251" y="6833"/>
                    <a:pt x="8181" y="6833"/>
                  </a:cubicBezTo>
                  <a:cubicBezTo>
                    <a:pt x="8136" y="6833"/>
                    <a:pt x="8091" y="6833"/>
                    <a:pt x="8046" y="6834"/>
                  </a:cubicBezTo>
                  <a:cubicBezTo>
                    <a:pt x="4337" y="6909"/>
                    <a:pt x="1605" y="10117"/>
                    <a:pt x="26" y="12674"/>
                  </a:cubicBezTo>
                  <a:lnTo>
                    <a:pt x="1" y="20318"/>
                  </a:lnTo>
                  <a:lnTo>
                    <a:pt x="92833" y="20318"/>
                  </a:lnTo>
                  <a:lnTo>
                    <a:pt x="92833" y="1796"/>
                  </a:lnTo>
                  <a:cubicBezTo>
                    <a:pt x="91942" y="1111"/>
                    <a:pt x="91109" y="851"/>
                    <a:pt x="90359" y="851"/>
                  </a:cubicBezTo>
                  <a:cubicBezTo>
                    <a:pt x="88008" y="851"/>
                    <a:pt x="86467" y="3400"/>
                    <a:pt x="86467" y="3400"/>
                  </a:cubicBezTo>
                  <a:cubicBezTo>
                    <a:pt x="86467" y="3400"/>
                    <a:pt x="85553" y="1"/>
                    <a:pt x="821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430" name="Google Shape;430;p14"/>
          <p:cNvSpPr txBox="1">
            <a:spLocks noGrp="1"/>
          </p:cNvSpPr>
          <p:nvPr>
            <p:ph type="title"/>
          </p:nvPr>
        </p:nvSpPr>
        <p:spPr>
          <a:xfrm>
            <a:off x="960000" y="1591617"/>
            <a:ext cx="6027200" cy="26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1866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31" name="Google Shape;431;p14"/>
          <p:cNvSpPr txBox="1">
            <a:spLocks noGrp="1"/>
          </p:cNvSpPr>
          <p:nvPr>
            <p:ph type="subTitle" idx="1"/>
          </p:nvPr>
        </p:nvSpPr>
        <p:spPr>
          <a:xfrm>
            <a:off x="960000" y="4008733"/>
            <a:ext cx="6027200" cy="10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874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15"/>
          <p:cNvSpPr txBox="1">
            <a:spLocks noGrp="1"/>
          </p:cNvSpPr>
          <p:nvPr>
            <p:ph type="title"/>
          </p:nvPr>
        </p:nvSpPr>
        <p:spPr>
          <a:xfrm>
            <a:off x="3189184" y="3690251"/>
            <a:ext cx="5813600" cy="7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434" name="Google Shape;434;p15"/>
          <p:cNvSpPr txBox="1">
            <a:spLocks noGrp="1"/>
          </p:cNvSpPr>
          <p:nvPr>
            <p:ph type="subTitle" idx="1"/>
          </p:nvPr>
        </p:nvSpPr>
        <p:spPr>
          <a:xfrm>
            <a:off x="1760200" y="1719067"/>
            <a:ext cx="8671600" cy="197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7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grpSp>
        <p:nvGrpSpPr>
          <p:cNvPr id="435" name="Google Shape;435;p15"/>
          <p:cNvGrpSpPr/>
          <p:nvPr/>
        </p:nvGrpSpPr>
        <p:grpSpPr>
          <a:xfrm rot="248419">
            <a:off x="3565129" y="5293074"/>
            <a:ext cx="3631843" cy="1728364"/>
            <a:chOff x="4740748" y="4022919"/>
            <a:chExt cx="2723855" cy="1296260"/>
          </a:xfrm>
        </p:grpSpPr>
        <p:sp>
          <p:nvSpPr>
            <p:cNvPr id="436" name="Google Shape;436;p15"/>
            <p:cNvSpPr/>
            <p:nvPr/>
          </p:nvSpPr>
          <p:spPr>
            <a:xfrm>
              <a:off x="4740748" y="4022919"/>
              <a:ext cx="2723855" cy="1296260"/>
            </a:xfrm>
            <a:custGeom>
              <a:avLst/>
              <a:gdLst/>
              <a:ahLst/>
              <a:cxnLst/>
              <a:rect l="l" t="t" r="r" b="b"/>
              <a:pathLst>
                <a:path w="65164" h="31011" extrusionOk="0">
                  <a:moveTo>
                    <a:pt x="23291" y="1"/>
                  </a:moveTo>
                  <a:cubicBezTo>
                    <a:pt x="23224" y="1"/>
                    <a:pt x="23154" y="3"/>
                    <a:pt x="23083" y="8"/>
                  </a:cubicBezTo>
                  <a:cubicBezTo>
                    <a:pt x="18597" y="309"/>
                    <a:pt x="4913" y="8153"/>
                    <a:pt x="0" y="31011"/>
                  </a:cubicBezTo>
                  <a:lnTo>
                    <a:pt x="3609" y="30835"/>
                  </a:lnTo>
                  <a:lnTo>
                    <a:pt x="58296" y="27853"/>
                  </a:lnTo>
                  <a:lnTo>
                    <a:pt x="63284" y="27577"/>
                  </a:lnTo>
                  <a:cubicBezTo>
                    <a:pt x="63284" y="27577"/>
                    <a:pt x="65164" y="19532"/>
                    <a:pt x="60251" y="16725"/>
                  </a:cubicBezTo>
                  <a:cubicBezTo>
                    <a:pt x="58331" y="15617"/>
                    <a:pt x="56747" y="15280"/>
                    <a:pt x="55531" y="15280"/>
                  </a:cubicBezTo>
                  <a:cubicBezTo>
                    <a:pt x="53636" y="15280"/>
                    <a:pt x="52632" y="16098"/>
                    <a:pt x="52632" y="16098"/>
                  </a:cubicBezTo>
                  <a:cubicBezTo>
                    <a:pt x="52632" y="16098"/>
                    <a:pt x="52732" y="8780"/>
                    <a:pt x="47419" y="8153"/>
                  </a:cubicBezTo>
                  <a:cubicBezTo>
                    <a:pt x="47133" y="8120"/>
                    <a:pt x="46847" y="8104"/>
                    <a:pt x="46561" y="8104"/>
                  </a:cubicBezTo>
                  <a:cubicBezTo>
                    <a:pt x="41504" y="8104"/>
                    <a:pt x="36542" y="13066"/>
                    <a:pt x="36542" y="13066"/>
                  </a:cubicBezTo>
                  <a:cubicBezTo>
                    <a:pt x="36542" y="13066"/>
                    <a:pt x="36141" y="5848"/>
                    <a:pt x="32482" y="5447"/>
                  </a:cubicBezTo>
                  <a:cubicBezTo>
                    <a:pt x="32300" y="5425"/>
                    <a:pt x="32118" y="5414"/>
                    <a:pt x="31936" y="5414"/>
                  </a:cubicBezTo>
                  <a:cubicBezTo>
                    <a:pt x="28549" y="5414"/>
                    <a:pt x="25153" y="8991"/>
                    <a:pt x="24963" y="9181"/>
                  </a:cubicBezTo>
                  <a:cubicBezTo>
                    <a:pt x="25037" y="8885"/>
                    <a:pt x="27416" y="1"/>
                    <a:pt x="232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37" name="Google Shape;437;p15"/>
            <p:cNvSpPr/>
            <p:nvPr/>
          </p:nvSpPr>
          <p:spPr>
            <a:xfrm>
              <a:off x="4891606" y="4274726"/>
              <a:ext cx="2300630" cy="1037142"/>
            </a:xfrm>
            <a:custGeom>
              <a:avLst/>
              <a:gdLst/>
              <a:ahLst/>
              <a:cxnLst/>
              <a:rect l="l" t="t" r="r" b="b"/>
              <a:pathLst>
                <a:path w="55039" h="24812" extrusionOk="0">
                  <a:moveTo>
                    <a:pt x="15303" y="1"/>
                  </a:moveTo>
                  <a:cubicBezTo>
                    <a:pt x="11292" y="1"/>
                    <a:pt x="968" y="12091"/>
                    <a:pt x="0" y="24811"/>
                  </a:cubicBezTo>
                  <a:lnTo>
                    <a:pt x="54687" y="21829"/>
                  </a:lnTo>
                  <a:cubicBezTo>
                    <a:pt x="54963" y="18946"/>
                    <a:pt x="55038" y="13783"/>
                    <a:pt x="52256" y="13408"/>
                  </a:cubicBezTo>
                  <a:cubicBezTo>
                    <a:pt x="51938" y="13364"/>
                    <a:pt x="51638" y="13344"/>
                    <a:pt x="51355" y="13344"/>
                  </a:cubicBezTo>
                  <a:cubicBezTo>
                    <a:pt x="48199" y="13344"/>
                    <a:pt x="47143" y="15814"/>
                    <a:pt x="47143" y="15814"/>
                  </a:cubicBezTo>
                  <a:cubicBezTo>
                    <a:pt x="47143" y="15814"/>
                    <a:pt x="47530" y="7378"/>
                    <a:pt x="42152" y="7378"/>
                  </a:cubicBezTo>
                  <a:cubicBezTo>
                    <a:pt x="41884" y="7378"/>
                    <a:pt x="41601" y="7399"/>
                    <a:pt x="41304" y="7443"/>
                  </a:cubicBezTo>
                  <a:cubicBezTo>
                    <a:pt x="35038" y="8395"/>
                    <a:pt x="32106" y="13608"/>
                    <a:pt x="32106" y="13608"/>
                  </a:cubicBezTo>
                  <a:cubicBezTo>
                    <a:pt x="32106" y="13608"/>
                    <a:pt x="31379" y="6616"/>
                    <a:pt x="26667" y="5989"/>
                  </a:cubicBezTo>
                  <a:cubicBezTo>
                    <a:pt x="26401" y="5953"/>
                    <a:pt x="26138" y="5937"/>
                    <a:pt x="25877" y="5937"/>
                  </a:cubicBezTo>
                  <a:cubicBezTo>
                    <a:pt x="21530" y="5937"/>
                    <a:pt x="17895" y="10575"/>
                    <a:pt x="17895" y="10575"/>
                  </a:cubicBezTo>
                  <a:cubicBezTo>
                    <a:pt x="17895" y="10575"/>
                    <a:pt x="19474" y="976"/>
                    <a:pt x="15715" y="49"/>
                  </a:cubicBezTo>
                  <a:cubicBezTo>
                    <a:pt x="15586" y="17"/>
                    <a:pt x="15449" y="1"/>
                    <a:pt x="153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38" name="Google Shape;438;p15"/>
            <p:cNvSpPr/>
            <p:nvPr/>
          </p:nvSpPr>
          <p:spPr>
            <a:xfrm>
              <a:off x="5624248" y="4878370"/>
              <a:ext cx="376367" cy="357933"/>
            </a:xfrm>
            <a:custGeom>
              <a:avLst/>
              <a:gdLst/>
              <a:ahLst/>
              <a:cxnLst/>
              <a:rect l="l" t="t" r="r" b="b"/>
              <a:pathLst>
                <a:path w="9004" h="8563" extrusionOk="0">
                  <a:moveTo>
                    <a:pt x="613" y="0"/>
                  </a:moveTo>
                  <a:cubicBezTo>
                    <a:pt x="284" y="0"/>
                    <a:pt x="1" y="429"/>
                    <a:pt x="293" y="721"/>
                  </a:cubicBezTo>
                  <a:cubicBezTo>
                    <a:pt x="2900" y="3302"/>
                    <a:pt x="5506" y="5884"/>
                    <a:pt x="8138" y="8440"/>
                  </a:cubicBezTo>
                  <a:cubicBezTo>
                    <a:pt x="8224" y="8526"/>
                    <a:pt x="8320" y="8563"/>
                    <a:pt x="8414" y="8563"/>
                  </a:cubicBezTo>
                  <a:cubicBezTo>
                    <a:pt x="8728" y="8563"/>
                    <a:pt x="9004" y="8154"/>
                    <a:pt x="8714" y="7864"/>
                  </a:cubicBezTo>
                  <a:cubicBezTo>
                    <a:pt x="6108" y="5282"/>
                    <a:pt x="3501" y="2701"/>
                    <a:pt x="894" y="119"/>
                  </a:cubicBezTo>
                  <a:cubicBezTo>
                    <a:pt x="805" y="36"/>
                    <a:pt x="707" y="0"/>
                    <a:pt x="6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39" name="Google Shape;439;p15"/>
            <p:cNvSpPr/>
            <p:nvPr/>
          </p:nvSpPr>
          <p:spPr>
            <a:xfrm>
              <a:off x="5786476" y="4734241"/>
              <a:ext cx="189688" cy="330345"/>
            </a:xfrm>
            <a:custGeom>
              <a:avLst/>
              <a:gdLst/>
              <a:ahLst/>
              <a:cxnLst/>
              <a:rect l="l" t="t" r="r" b="b"/>
              <a:pathLst>
                <a:path w="4538" h="7903" extrusionOk="0">
                  <a:moveTo>
                    <a:pt x="3976" y="1"/>
                  </a:moveTo>
                  <a:cubicBezTo>
                    <a:pt x="3853" y="1"/>
                    <a:pt x="3733" y="62"/>
                    <a:pt x="3655" y="209"/>
                  </a:cubicBezTo>
                  <a:cubicBezTo>
                    <a:pt x="2502" y="2565"/>
                    <a:pt x="1324" y="4921"/>
                    <a:pt x="171" y="7277"/>
                  </a:cubicBezTo>
                  <a:cubicBezTo>
                    <a:pt x="1" y="7601"/>
                    <a:pt x="284" y="7903"/>
                    <a:pt x="553" y="7903"/>
                  </a:cubicBezTo>
                  <a:cubicBezTo>
                    <a:pt x="679" y="7903"/>
                    <a:pt x="801" y="7837"/>
                    <a:pt x="873" y="7678"/>
                  </a:cubicBezTo>
                  <a:cubicBezTo>
                    <a:pt x="2051" y="5347"/>
                    <a:pt x="3204" y="2991"/>
                    <a:pt x="4382" y="635"/>
                  </a:cubicBezTo>
                  <a:cubicBezTo>
                    <a:pt x="4538" y="306"/>
                    <a:pt x="4251" y="1"/>
                    <a:pt x="39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40" name="Google Shape;440;p15"/>
            <p:cNvSpPr/>
            <p:nvPr/>
          </p:nvSpPr>
          <p:spPr>
            <a:xfrm>
              <a:off x="6312079" y="4827582"/>
              <a:ext cx="306185" cy="388155"/>
            </a:xfrm>
            <a:custGeom>
              <a:avLst/>
              <a:gdLst/>
              <a:ahLst/>
              <a:cxnLst/>
              <a:rect l="l" t="t" r="r" b="b"/>
              <a:pathLst>
                <a:path w="7325" h="9286" extrusionOk="0">
                  <a:moveTo>
                    <a:pt x="6740" y="0"/>
                  </a:moveTo>
                  <a:cubicBezTo>
                    <a:pt x="6613" y="0"/>
                    <a:pt x="6485" y="54"/>
                    <a:pt x="6394" y="182"/>
                  </a:cubicBezTo>
                  <a:cubicBezTo>
                    <a:pt x="4339" y="3014"/>
                    <a:pt x="2284" y="5846"/>
                    <a:pt x="229" y="8678"/>
                  </a:cubicBezTo>
                  <a:cubicBezTo>
                    <a:pt x="1" y="8994"/>
                    <a:pt x="289" y="9285"/>
                    <a:pt x="585" y="9285"/>
                  </a:cubicBezTo>
                  <a:cubicBezTo>
                    <a:pt x="712" y="9285"/>
                    <a:pt x="841" y="9232"/>
                    <a:pt x="931" y="9104"/>
                  </a:cubicBezTo>
                  <a:cubicBezTo>
                    <a:pt x="2986" y="6272"/>
                    <a:pt x="5041" y="3440"/>
                    <a:pt x="7096" y="608"/>
                  </a:cubicBezTo>
                  <a:cubicBezTo>
                    <a:pt x="7324" y="292"/>
                    <a:pt x="7036" y="0"/>
                    <a:pt x="674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41" name="Google Shape;441;p15"/>
            <p:cNvSpPr/>
            <p:nvPr/>
          </p:nvSpPr>
          <p:spPr>
            <a:xfrm>
              <a:off x="5592479" y="4841418"/>
              <a:ext cx="111063" cy="111104"/>
            </a:xfrm>
            <a:custGeom>
              <a:avLst/>
              <a:gdLst/>
              <a:ahLst/>
              <a:cxnLst/>
              <a:rect l="l" t="t" r="r" b="b"/>
              <a:pathLst>
                <a:path w="2657" h="2658" extrusionOk="0">
                  <a:moveTo>
                    <a:pt x="1329" y="1"/>
                  </a:moveTo>
                  <a:cubicBezTo>
                    <a:pt x="602" y="1"/>
                    <a:pt x="0" y="602"/>
                    <a:pt x="0" y="1329"/>
                  </a:cubicBezTo>
                  <a:cubicBezTo>
                    <a:pt x="0" y="2056"/>
                    <a:pt x="602" y="2658"/>
                    <a:pt x="1329" y="2658"/>
                  </a:cubicBezTo>
                  <a:cubicBezTo>
                    <a:pt x="2055" y="2658"/>
                    <a:pt x="2657" y="2056"/>
                    <a:pt x="2657" y="1329"/>
                  </a:cubicBezTo>
                  <a:cubicBezTo>
                    <a:pt x="2657" y="602"/>
                    <a:pt x="2055" y="1"/>
                    <a:pt x="132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42" name="Google Shape;442;p15"/>
            <p:cNvSpPr/>
            <p:nvPr/>
          </p:nvSpPr>
          <p:spPr>
            <a:xfrm>
              <a:off x="5896287" y="4695826"/>
              <a:ext cx="110059" cy="110018"/>
            </a:xfrm>
            <a:custGeom>
              <a:avLst/>
              <a:gdLst/>
              <a:ahLst/>
              <a:cxnLst/>
              <a:rect l="l" t="t" r="r" b="b"/>
              <a:pathLst>
                <a:path w="2633" h="2632" extrusionOk="0">
                  <a:moveTo>
                    <a:pt x="1329" y="0"/>
                  </a:moveTo>
                  <a:cubicBezTo>
                    <a:pt x="602" y="0"/>
                    <a:pt x="1" y="577"/>
                    <a:pt x="1" y="1303"/>
                  </a:cubicBezTo>
                  <a:cubicBezTo>
                    <a:pt x="1" y="2055"/>
                    <a:pt x="602" y="2632"/>
                    <a:pt x="1329" y="2632"/>
                  </a:cubicBezTo>
                  <a:cubicBezTo>
                    <a:pt x="2056" y="2632"/>
                    <a:pt x="2632" y="2055"/>
                    <a:pt x="2632" y="1303"/>
                  </a:cubicBezTo>
                  <a:cubicBezTo>
                    <a:pt x="2632" y="577"/>
                    <a:pt x="2056" y="0"/>
                    <a:pt x="13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43" name="Google Shape;443;p15"/>
            <p:cNvSpPr/>
            <p:nvPr/>
          </p:nvSpPr>
          <p:spPr>
            <a:xfrm>
              <a:off x="6537426" y="4795354"/>
              <a:ext cx="111104" cy="111063"/>
            </a:xfrm>
            <a:custGeom>
              <a:avLst/>
              <a:gdLst/>
              <a:ahLst/>
              <a:cxnLst/>
              <a:rect l="l" t="t" r="r" b="b"/>
              <a:pathLst>
                <a:path w="2658" h="2657" extrusionOk="0">
                  <a:moveTo>
                    <a:pt x="1329" y="0"/>
                  </a:moveTo>
                  <a:cubicBezTo>
                    <a:pt x="602" y="0"/>
                    <a:pt x="1" y="602"/>
                    <a:pt x="1" y="1328"/>
                  </a:cubicBezTo>
                  <a:cubicBezTo>
                    <a:pt x="1" y="2055"/>
                    <a:pt x="602" y="2657"/>
                    <a:pt x="1329" y="2657"/>
                  </a:cubicBezTo>
                  <a:cubicBezTo>
                    <a:pt x="2056" y="2657"/>
                    <a:pt x="2658" y="2055"/>
                    <a:pt x="2658" y="1328"/>
                  </a:cubicBezTo>
                  <a:cubicBezTo>
                    <a:pt x="2658" y="602"/>
                    <a:pt x="2056" y="0"/>
                    <a:pt x="13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444" name="Google Shape;444;p15"/>
          <p:cNvSpPr/>
          <p:nvPr/>
        </p:nvSpPr>
        <p:spPr>
          <a:xfrm rot="10800000">
            <a:off x="10233673" y="3618151"/>
            <a:ext cx="1967569" cy="3279432"/>
          </a:xfrm>
          <a:custGeom>
            <a:avLst/>
            <a:gdLst/>
            <a:ahLst/>
            <a:cxnLst/>
            <a:rect l="l" t="t" r="r" b="b"/>
            <a:pathLst>
              <a:path w="38028" h="63387" extrusionOk="0">
                <a:moveTo>
                  <a:pt x="28646" y="1"/>
                </a:moveTo>
                <a:lnTo>
                  <a:pt x="0" y="617"/>
                </a:lnTo>
                <a:lnTo>
                  <a:pt x="0" y="63386"/>
                </a:lnTo>
                <a:cubicBezTo>
                  <a:pt x="1895" y="53503"/>
                  <a:pt x="19516" y="40059"/>
                  <a:pt x="25108" y="35106"/>
                </a:cubicBezTo>
                <a:cubicBezTo>
                  <a:pt x="30677" y="30176"/>
                  <a:pt x="38027" y="24584"/>
                  <a:pt x="38027" y="14312"/>
                </a:cubicBezTo>
                <a:cubicBezTo>
                  <a:pt x="38027" y="4041"/>
                  <a:pt x="28646" y="1"/>
                  <a:pt x="2864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445" name="Google Shape;445;p15"/>
          <p:cNvGrpSpPr/>
          <p:nvPr/>
        </p:nvGrpSpPr>
        <p:grpSpPr>
          <a:xfrm>
            <a:off x="631470" y="5855951"/>
            <a:ext cx="3166580" cy="1132452"/>
            <a:chOff x="377295" y="3991903"/>
            <a:chExt cx="3480268" cy="1282215"/>
          </a:xfrm>
        </p:grpSpPr>
        <p:sp>
          <p:nvSpPr>
            <p:cNvPr id="446" name="Google Shape;446;p15"/>
            <p:cNvSpPr/>
            <p:nvPr/>
          </p:nvSpPr>
          <p:spPr>
            <a:xfrm>
              <a:off x="377295" y="3991903"/>
              <a:ext cx="3480268" cy="1282215"/>
            </a:xfrm>
            <a:custGeom>
              <a:avLst/>
              <a:gdLst/>
              <a:ahLst/>
              <a:cxnLst/>
              <a:rect l="l" t="t" r="r" b="b"/>
              <a:pathLst>
                <a:path w="83260" h="30675" extrusionOk="0">
                  <a:moveTo>
                    <a:pt x="40643" y="1"/>
                  </a:moveTo>
                  <a:cubicBezTo>
                    <a:pt x="34730" y="1"/>
                    <a:pt x="28823" y="9522"/>
                    <a:pt x="28823" y="9522"/>
                  </a:cubicBezTo>
                  <a:cubicBezTo>
                    <a:pt x="28823" y="9522"/>
                    <a:pt x="29509" y="2487"/>
                    <a:pt x="24899" y="2487"/>
                  </a:cubicBezTo>
                  <a:cubicBezTo>
                    <a:pt x="24006" y="2487"/>
                    <a:pt x="22914" y="2751"/>
                    <a:pt x="21580" y="3381"/>
                  </a:cubicBezTo>
                  <a:cubicBezTo>
                    <a:pt x="13359" y="7291"/>
                    <a:pt x="1" y="29021"/>
                    <a:pt x="1" y="29021"/>
                  </a:cubicBezTo>
                  <a:lnTo>
                    <a:pt x="12181" y="29271"/>
                  </a:lnTo>
                  <a:lnTo>
                    <a:pt x="78773" y="30600"/>
                  </a:lnTo>
                  <a:lnTo>
                    <a:pt x="83259" y="30675"/>
                  </a:lnTo>
                  <a:cubicBezTo>
                    <a:pt x="83259" y="30675"/>
                    <a:pt x="81029" y="12730"/>
                    <a:pt x="74061" y="8970"/>
                  </a:cubicBezTo>
                  <a:cubicBezTo>
                    <a:pt x="72673" y="8219"/>
                    <a:pt x="71272" y="7918"/>
                    <a:pt x="69920" y="7918"/>
                  </a:cubicBezTo>
                  <a:cubicBezTo>
                    <a:pt x="64511" y="7918"/>
                    <a:pt x="59876" y="12730"/>
                    <a:pt x="59876" y="12730"/>
                  </a:cubicBezTo>
                  <a:cubicBezTo>
                    <a:pt x="59876" y="12730"/>
                    <a:pt x="60552" y="7567"/>
                    <a:pt x="56793" y="5061"/>
                  </a:cubicBezTo>
                  <a:cubicBezTo>
                    <a:pt x="55969" y="4511"/>
                    <a:pt x="55104" y="4297"/>
                    <a:pt x="54258" y="4297"/>
                  </a:cubicBezTo>
                  <a:cubicBezTo>
                    <a:pt x="51243" y="4297"/>
                    <a:pt x="48447" y="7016"/>
                    <a:pt x="48447" y="7016"/>
                  </a:cubicBezTo>
                  <a:cubicBezTo>
                    <a:pt x="48447" y="7016"/>
                    <a:pt x="47470" y="875"/>
                    <a:pt x="41354" y="48"/>
                  </a:cubicBezTo>
                  <a:cubicBezTo>
                    <a:pt x="41117" y="16"/>
                    <a:pt x="40880" y="1"/>
                    <a:pt x="406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47" name="Google Shape;447;p15"/>
            <p:cNvSpPr/>
            <p:nvPr/>
          </p:nvSpPr>
          <p:spPr>
            <a:xfrm>
              <a:off x="886470" y="4363135"/>
              <a:ext cx="2783587" cy="907854"/>
            </a:xfrm>
            <a:custGeom>
              <a:avLst/>
              <a:gdLst/>
              <a:ahLst/>
              <a:cxnLst/>
              <a:rect l="l" t="t" r="r" b="b"/>
              <a:pathLst>
                <a:path w="66593" h="21719" extrusionOk="0">
                  <a:moveTo>
                    <a:pt x="25066" y="0"/>
                  </a:moveTo>
                  <a:cubicBezTo>
                    <a:pt x="24693" y="0"/>
                    <a:pt x="24300" y="29"/>
                    <a:pt x="23885" y="89"/>
                  </a:cubicBezTo>
                  <a:cubicBezTo>
                    <a:pt x="17193" y="1067"/>
                    <a:pt x="14687" y="8987"/>
                    <a:pt x="14687" y="8987"/>
                  </a:cubicBezTo>
                  <a:cubicBezTo>
                    <a:pt x="14687" y="8987"/>
                    <a:pt x="13607" y="1892"/>
                    <a:pt x="9114" y="1892"/>
                  </a:cubicBezTo>
                  <a:cubicBezTo>
                    <a:pt x="9067" y="1892"/>
                    <a:pt x="9020" y="1892"/>
                    <a:pt x="8973" y="1894"/>
                  </a:cubicBezTo>
                  <a:cubicBezTo>
                    <a:pt x="5138" y="2019"/>
                    <a:pt x="1203" y="15829"/>
                    <a:pt x="0" y="20390"/>
                  </a:cubicBezTo>
                  <a:lnTo>
                    <a:pt x="66592" y="21719"/>
                  </a:lnTo>
                  <a:cubicBezTo>
                    <a:pt x="65339" y="17308"/>
                    <a:pt x="62081" y="8034"/>
                    <a:pt x="56592" y="6355"/>
                  </a:cubicBezTo>
                  <a:cubicBezTo>
                    <a:pt x="55574" y="6042"/>
                    <a:pt x="54605" y="5907"/>
                    <a:pt x="53692" y="5907"/>
                  </a:cubicBezTo>
                  <a:cubicBezTo>
                    <a:pt x="48111" y="5907"/>
                    <a:pt x="44612" y="10942"/>
                    <a:pt x="44612" y="10942"/>
                  </a:cubicBezTo>
                  <a:cubicBezTo>
                    <a:pt x="44612" y="10942"/>
                    <a:pt x="44487" y="4826"/>
                    <a:pt x="40452" y="2997"/>
                  </a:cubicBezTo>
                  <a:cubicBezTo>
                    <a:pt x="39864" y="2734"/>
                    <a:pt x="39260" y="2621"/>
                    <a:pt x="38659" y="2621"/>
                  </a:cubicBezTo>
                  <a:cubicBezTo>
                    <a:pt x="35136" y="2621"/>
                    <a:pt x="31680" y="6480"/>
                    <a:pt x="31680" y="6480"/>
                  </a:cubicBezTo>
                  <a:cubicBezTo>
                    <a:pt x="31680" y="6480"/>
                    <a:pt x="30688" y="0"/>
                    <a:pt x="2506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48" name="Google Shape;448;p15"/>
            <p:cNvSpPr/>
            <p:nvPr/>
          </p:nvSpPr>
          <p:spPr>
            <a:xfrm>
              <a:off x="1325419" y="4877826"/>
              <a:ext cx="448430" cy="337953"/>
            </a:xfrm>
            <a:custGeom>
              <a:avLst/>
              <a:gdLst/>
              <a:ahLst/>
              <a:cxnLst/>
              <a:rect l="l" t="t" r="r" b="b"/>
              <a:pathLst>
                <a:path w="10728" h="8085" extrusionOk="0">
                  <a:moveTo>
                    <a:pt x="557" y="0"/>
                  </a:moveTo>
                  <a:cubicBezTo>
                    <a:pt x="228" y="0"/>
                    <a:pt x="0" y="541"/>
                    <a:pt x="351" y="809"/>
                  </a:cubicBezTo>
                  <a:cubicBezTo>
                    <a:pt x="3560" y="3190"/>
                    <a:pt x="6768" y="5596"/>
                    <a:pt x="9976" y="8002"/>
                  </a:cubicBezTo>
                  <a:cubicBezTo>
                    <a:pt x="10051" y="8060"/>
                    <a:pt x="10125" y="8084"/>
                    <a:pt x="10194" y="8084"/>
                  </a:cubicBezTo>
                  <a:cubicBezTo>
                    <a:pt x="10517" y="8084"/>
                    <a:pt x="10728" y="7544"/>
                    <a:pt x="10377" y="7275"/>
                  </a:cubicBezTo>
                  <a:cubicBezTo>
                    <a:pt x="7194" y="4894"/>
                    <a:pt x="3986" y="2488"/>
                    <a:pt x="778" y="82"/>
                  </a:cubicBezTo>
                  <a:cubicBezTo>
                    <a:pt x="702" y="25"/>
                    <a:pt x="627" y="0"/>
                    <a:pt x="5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49" name="Google Shape;449;p15"/>
            <p:cNvSpPr/>
            <p:nvPr/>
          </p:nvSpPr>
          <p:spPr>
            <a:xfrm>
              <a:off x="1915437" y="4621463"/>
              <a:ext cx="120091" cy="597949"/>
            </a:xfrm>
            <a:custGeom>
              <a:avLst/>
              <a:gdLst/>
              <a:ahLst/>
              <a:cxnLst/>
              <a:rect l="l" t="t" r="r" b="b"/>
              <a:pathLst>
                <a:path w="2873" h="14305" extrusionOk="0">
                  <a:moveTo>
                    <a:pt x="515" y="1"/>
                  </a:moveTo>
                  <a:cubicBezTo>
                    <a:pt x="274" y="1"/>
                    <a:pt x="1" y="209"/>
                    <a:pt x="46" y="526"/>
                  </a:cubicBezTo>
                  <a:cubicBezTo>
                    <a:pt x="698" y="5012"/>
                    <a:pt x="1374" y="9499"/>
                    <a:pt x="2026" y="13985"/>
                  </a:cubicBezTo>
                  <a:cubicBezTo>
                    <a:pt x="2056" y="14208"/>
                    <a:pt x="2206" y="14304"/>
                    <a:pt x="2369" y="14304"/>
                  </a:cubicBezTo>
                  <a:cubicBezTo>
                    <a:pt x="2607" y="14304"/>
                    <a:pt x="2873" y="14097"/>
                    <a:pt x="2828" y="13784"/>
                  </a:cubicBezTo>
                  <a:cubicBezTo>
                    <a:pt x="2176" y="9273"/>
                    <a:pt x="1500" y="4787"/>
                    <a:pt x="848" y="300"/>
                  </a:cubicBezTo>
                  <a:cubicBezTo>
                    <a:pt x="818" y="91"/>
                    <a:pt x="674" y="1"/>
                    <a:pt x="5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50" name="Google Shape;450;p15"/>
            <p:cNvSpPr/>
            <p:nvPr/>
          </p:nvSpPr>
          <p:spPr>
            <a:xfrm>
              <a:off x="1766459" y="4781434"/>
              <a:ext cx="234540" cy="181287"/>
            </a:xfrm>
            <a:custGeom>
              <a:avLst/>
              <a:gdLst/>
              <a:ahLst/>
              <a:cxnLst/>
              <a:rect l="l" t="t" r="r" b="b"/>
              <a:pathLst>
                <a:path w="5611" h="4337" extrusionOk="0">
                  <a:moveTo>
                    <a:pt x="557" y="0"/>
                  </a:moveTo>
                  <a:cubicBezTo>
                    <a:pt x="228" y="0"/>
                    <a:pt x="1" y="541"/>
                    <a:pt x="352" y="809"/>
                  </a:cubicBezTo>
                  <a:cubicBezTo>
                    <a:pt x="1856" y="1962"/>
                    <a:pt x="3359" y="3115"/>
                    <a:pt x="4838" y="4243"/>
                  </a:cubicBezTo>
                  <a:cubicBezTo>
                    <a:pt x="4918" y="4308"/>
                    <a:pt x="4997" y="4336"/>
                    <a:pt x="5071" y="4336"/>
                  </a:cubicBezTo>
                  <a:cubicBezTo>
                    <a:pt x="5394" y="4336"/>
                    <a:pt x="5611" y="3806"/>
                    <a:pt x="5264" y="3541"/>
                  </a:cubicBezTo>
                  <a:cubicBezTo>
                    <a:pt x="3760" y="2388"/>
                    <a:pt x="2282" y="1235"/>
                    <a:pt x="778" y="83"/>
                  </a:cubicBezTo>
                  <a:cubicBezTo>
                    <a:pt x="703" y="25"/>
                    <a:pt x="628" y="0"/>
                    <a:pt x="5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51" name="Google Shape;451;p15"/>
            <p:cNvSpPr/>
            <p:nvPr/>
          </p:nvSpPr>
          <p:spPr>
            <a:xfrm>
              <a:off x="2314132" y="4748704"/>
              <a:ext cx="200180" cy="482748"/>
            </a:xfrm>
            <a:custGeom>
              <a:avLst/>
              <a:gdLst/>
              <a:ahLst/>
              <a:cxnLst/>
              <a:rect l="l" t="t" r="r" b="b"/>
              <a:pathLst>
                <a:path w="4789" h="11549" extrusionOk="0">
                  <a:moveTo>
                    <a:pt x="4282" y="0"/>
                  </a:moveTo>
                  <a:cubicBezTo>
                    <a:pt x="4111" y="0"/>
                    <a:pt x="3937" y="89"/>
                    <a:pt x="3867" y="289"/>
                  </a:cubicBezTo>
                  <a:cubicBezTo>
                    <a:pt x="2613" y="3873"/>
                    <a:pt x="1360" y="7457"/>
                    <a:pt x="107" y="11041"/>
                  </a:cubicBezTo>
                  <a:cubicBezTo>
                    <a:pt x="1" y="11345"/>
                    <a:pt x="255" y="11548"/>
                    <a:pt x="510" y="11548"/>
                  </a:cubicBezTo>
                  <a:cubicBezTo>
                    <a:pt x="675" y="11548"/>
                    <a:pt x="840" y="11463"/>
                    <a:pt x="909" y="11267"/>
                  </a:cubicBezTo>
                  <a:cubicBezTo>
                    <a:pt x="2162" y="7683"/>
                    <a:pt x="3415" y="4099"/>
                    <a:pt x="4669" y="515"/>
                  </a:cubicBezTo>
                  <a:cubicBezTo>
                    <a:pt x="4789" y="199"/>
                    <a:pt x="4539" y="0"/>
                    <a:pt x="42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52" name="Google Shape;452;p15"/>
            <p:cNvSpPr/>
            <p:nvPr/>
          </p:nvSpPr>
          <p:spPr>
            <a:xfrm>
              <a:off x="1270953" y="4820476"/>
              <a:ext cx="110018" cy="111104"/>
            </a:xfrm>
            <a:custGeom>
              <a:avLst/>
              <a:gdLst/>
              <a:ahLst/>
              <a:cxnLst/>
              <a:rect l="l" t="t" r="r" b="b"/>
              <a:pathLst>
                <a:path w="2632" h="2658" extrusionOk="0">
                  <a:moveTo>
                    <a:pt x="1304" y="1"/>
                  </a:moveTo>
                  <a:cubicBezTo>
                    <a:pt x="577" y="1"/>
                    <a:pt x="0" y="602"/>
                    <a:pt x="0" y="1329"/>
                  </a:cubicBezTo>
                  <a:cubicBezTo>
                    <a:pt x="0" y="2056"/>
                    <a:pt x="577" y="2657"/>
                    <a:pt x="1304" y="2657"/>
                  </a:cubicBezTo>
                  <a:cubicBezTo>
                    <a:pt x="2055" y="2657"/>
                    <a:pt x="2632" y="2056"/>
                    <a:pt x="2632" y="1329"/>
                  </a:cubicBezTo>
                  <a:cubicBezTo>
                    <a:pt x="2632" y="602"/>
                    <a:pt x="2055" y="1"/>
                    <a:pt x="130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53" name="Google Shape;453;p15"/>
            <p:cNvSpPr/>
            <p:nvPr/>
          </p:nvSpPr>
          <p:spPr>
            <a:xfrm>
              <a:off x="1732976" y="4745067"/>
              <a:ext cx="111063" cy="110018"/>
            </a:xfrm>
            <a:custGeom>
              <a:avLst/>
              <a:gdLst/>
              <a:ahLst/>
              <a:cxnLst/>
              <a:rect l="l" t="t" r="r" b="b"/>
              <a:pathLst>
                <a:path w="2657" h="2632" extrusionOk="0">
                  <a:moveTo>
                    <a:pt x="1328" y="0"/>
                  </a:moveTo>
                  <a:cubicBezTo>
                    <a:pt x="602" y="0"/>
                    <a:pt x="0" y="577"/>
                    <a:pt x="0" y="1328"/>
                  </a:cubicBezTo>
                  <a:cubicBezTo>
                    <a:pt x="0" y="2055"/>
                    <a:pt x="602" y="2632"/>
                    <a:pt x="1328" y="2632"/>
                  </a:cubicBezTo>
                  <a:cubicBezTo>
                    <a:pt x="2055" y="2632"/>
                    <a:pt x="2657" y="2055"/>
                    <a:pt x="2657" y="1328"/>
                  </a:cubicBezTo>
                  <a:cubicBezTo>
                    <a:pt x="2657" y="577"/>
                    <a:pt x="2055" y="0"/>
                    <a:pt x="13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54" name="Google Shape;454;p15"/>
            <p:cNvSpPr/>
            <p:nvPr/>
          </p:nvSpPr>
          <p:spPr>
            <a:xfrm>
              <a:off x="1875433" y="4561730"/>
              <a:ext cx="111104" cy="110018"/>
            </a:xfrm>
            <a:custGeom>
              <a:avLst/>
              <a:gdLst/>
              <a:ahLst/>
              <a:cxnLst/>
              <a:rect l="l" t="t" r="r" b="b"/>
              <a:pathLst>
                <a:path w="2658" h="2632" extrusionOk="0">
                  <a:moveTo>
                    <a:pt x="1329" y="0"/>
                  </a:moveTo>
                  <a:cubicBezTo>
                    <a:pt x="602" y="0"/>
                    <a:pt x="1" y="577"/>
                    <a:pt x="1" y="1328"/>
                  </a:cubicBezTo>
                  <a:cubicBezTo>
                    <a:pt x="1" y="2055"/>
                    <a:pt x="602" y="2632"/>
                    <a:pt x="1329" y="2632"/>
                  </a:cubicBezTo>
                  <a:cubicBezTo>
                    <a:pt x="2056" y="2632"/>
                    <a:pt x="2657" y="2055"/>
                    <a:pt x="2657" y="1328"/>
                  </a:cubicBezTo>
                  <a:cubicBezTo>
                    <a:pt x="2657" y="577"/>
                    <a:pt x="2056" y="0"/>
                    <a:pt x="132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55" name="Google Shape;455;p15"/>
            <p:cNvSpPr/>
            <p:nvPr/>
          </p:nvSpPr>
          <p:spPr>
            <a:xfrm>
              <a:off x="2451656" y="4681154"/>
              <a:ext cx="111063" cy="110018"/>
            </a:xfrm>
            <a:custGeom>
              <a:avLst/>
              <a:gdLst/>
              <a:ahLst/>
              <a:cxnLst/>
              <a:rect l="l" t="t" r="r" b="b"/>
              <a:pathLst>
                <a:path w="2657" h="2632" extrusionOk="0">
                  <a:moveTo>
                    <a:pt x="1328" y="0"/>
                  </a:moveTo>
                  <a:cubicBezTo>
                    <a:pt x="602" y="0"/>
                    <a:pt x="0" y="577"/>
                    <a:pt x="0" y="1304"/>
                  </a:cubicBezTo>
                  <a:cubicBezTo>
                    <a:pt x="0" y="2055"/>
                    <a:pt x="602" y="2632"/>
                    <a:pt x="1328" y="2632"/>
                  </a:cubicBezTo>
                  <a:cubicBezTo>
                    <a:pt x="2055" y="2632"/>
                    <a:pt x="2657" y="2055"/>
                    <a:pt x="2657" y="1304"/>
                  </a:cubicBezTo>
                  <a:cubicBezTo>
                    <a:pt x="2657" y="577"/>
                    <a:pt x="2055" y="0"/>
                    <a:pt x="13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56" name="Google Shape;456;p15"/>
            <p:cNvSpPr/>
            <p:nvPr/>
          </p:nvSpPr>
          <p:spPr>
            <a:xfrm>
              <a:off x="2600425" y="4913733"/>
              <a:ext cx="111063" cy="110018"/>
            </a:xfrm>
            <a:custGeom>
              <a:avLst/>
              <a:gdLst/>
              <a:ahLst/>
              <a:cxnLst/>
              <a:rect l="l" t="t" r="r" b="b"/>
              <a:pathLst>
                <a:path w="2657" h="2632" extrusionOk="0">
                  <a:moveTo>
                    <a:pt x="1328" y="0"/>
                  </a:moveTo>
                  <a:cubicBezTo>
                    <a:pt x="602" y="0"/>
                    <a:pt x="0" y="602"/>
                    <a:pt x="0" y="1329"/>
                  </a:cubicBezTo>
                  <a:cubicBezTo>
                    <a:pt x="0" y="2055"/>
                    <a:pt x="602" y="2632"/>
                    <a:pt x="1328" y="2632"/>
                  </a:cubicBezTo>
                  <a:cubicBezTo>
                    <a:pt x="2055" y="2632"/>
                    <a:pt x="2657" y="2055"/>
                    <a:pt x="2657" y="1329"/>
                  </a:cubicBezTo>
                  <a:cubicBezTo>
                    <a:pt x="2657" y="602"/>
                    <a:pt x="2055" y="0"/>
                    <a:pt x="13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457" name="Google Shape;457;p15"/>
          <p:cNvGrpSpPr/>
          <p:nvPr/>
        </p:nvGrpSpPr>
        <p:grpSpPr>
          <a:xfrm flipH="1">
            <a:off x="6208170" y="5855951"/>
            <a:ext cx="3166580" cy="1132452"/>
            <a:chOff x="377295" y="3991903"/>
            <a:chExt cx="3480268" cy="1282215"/>
          </a:xfrm>
        </p:grpSpPr>
        <p:sp>
          <p:nvSpPr>
            <p:cNvPr id="458" name="Google Shape;458;p15"/>
            <p:cNvSpPr/>
            <p:nvPr/>
          </p:nvSpPr>
          <p:spPr>
            <a:xfrm>
              <a:off x="377295" y="3991903"/>
              <a:ext cx="3480268" cy="1282215"/>
            </a:xfrm>
            <a:custGeom>
              <a:avLst/>
              <a:gdLst/>
              <a:ahLst/>
              <a:cxnLst/>
              <a:rect l="l" t="t" r="r" b="b"/>
              <a:pathLst>
                <a:path w="83260" h="30675" extrusionOk="0">
                  <a:moveTo>
                    <a:pt x="40643" y="1"/>
                  </a:moveTo>
                  <a:cubicBezTo>
                    <a:pt x="34730" y="1"/>
                    <a:pt x="28823" y="9522"/>
                    <a:pt x="28823" y="9522"/>
                  </a:cubicBezTo>
                  <a:cubicBezTo>
                    <a:pt x="28823" y="9522"/>
                    <a:pt x="29509" y="2487"/>
                    <a:pt x="24899" y="2487"/>
                  </a:cubicBezTo>
                  <a:cubicBezTo>
                    <a:pt x="24006" y="2487"/>
                    <a:pt x="22914" y="2751"/>
                    <a:pt x="21580" y="3381"/>
                  </a:cubicBezTo>
                  <a:cubicBezTo>
                    <a:pt x="13359" y="7291"/>
                    <a:pt x="1" y="29021"/>
                    <a:pt x="1" y="29021"/>
                  </a:cubicBezTo>
                  <a:lnTo>
                    <a:pt x="12181" y="29271"/>
                  </a:lnTo>
                  <a:lnTo>
                    <a:pt x="78773" y="30600"/>
                  </a:lnTo>
                  <a:lnTo>
                    <a:pt x="83259" y="30675"/>
                  </a:lnTo>
                  <a:cubicBezTo>
                    <a:pt x="83259" y="30675"/>
                    <a:pt x="81029" y="12730"/>
                    <a:pt x="74061" y="8970"/>
                  </a:cubicBezTo>
                  <a:cubicBezTo>
                    <a:pt x="72673" y="8219"/>
                    <a:pt x="71272" y="7918"/>
                    <a:pt x="69920" y="7918"/>
                  </a:cubicBezTo>
                  <a:cubicBezTo>
                    <a:pt x="64511" y="7918"/>
                    <a:pt x="59876" y="12730"/>
                    <a:pt x="59876" y="12730"/>
                  </a:cubicBezTo>
                  <a:cubicBezTo>
                    <a:pt x="59876" y="12730"/>
                    <a:pt x="60552" y="7567"/>
                    <a:pt x="56793" y="5061"/>
                  </a:cubicBezTo>
                  <a:cubicBezTo>
                    <a:pt x="55969" y="4511"/>
                    <a:pt x="55104" y="4297"/>
                    <a:pt x="54258" y="4297"/>
                  </a:cubicBezTo>
                  <a:cubicBezTo>
                    <a:pt x="51243" y="4297"/>
                    <a:pt x="48447" y="7016"/>
                    <a:pt x="48447" y="7016"/>
                  </a:cubicBezTo>
                  <a:cubicBezTo>
                    <a:pt x="48447" y="7016"/>
                    <a:pt x="47470" y="875"/>
                    <a:pt x="41354" y="48"/>
                  </a:cubicBezTo>
                  <a:cubicBezTo>
                    <a:pt x="41117" y="16"/>
                    <a:pt x="40880" y="1"/>
                    <a:pt x="406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59" name="Google Shape;459;p15"/>
            <p:cNvSpPr/>
            <p:nvPr/>
          </p:nvSpPr>
          <p:spPr>
            <a:xfrm>
              <a:off x="886470" y="4363135"/>
              <a:ext cx="2783587" cy="907854"/>
            </a:xfrm>
            <a:custGeom>
              <a:avLst/>
              <a:gdLst/>
              <a:ahLst/>
              <a:cxnLst/>
              <a:rect l="l" t="t" r="r" b="b"/>
              <a:pathLst>
                <a:path w="66593" h="21719" extrusionOk="0">
                  <a:moveTo>
                    <a:pt x="25066" y="0"/>
                  </a:moveTo>
                  <a:cubicBezTo>
                    <a:pt x="24693" y="0"/>
                    <a:pt x="24300" y="29"/>
                    <a:pt x="23885" y="89"/>
                  </a:cubicBezTo>
                  <a:cubicBezTo>
                    <a:pt x="17193" y="1067"/>
                    <a:pt x="14687" y="8987"/>
                    <a:pt x="14687" y="8987"/>
                  </a:cubicBezTo>
                  <a:cubicBezTo>
                    <a:pt x="14687" y="8987"/>
                    <a:pt x="13607" y="1892"/>
                    <a:pt x="9114" y="1892"/>
                  </a:cubicBezTo>
                  <a:cubicBezTo>
                    <a:pt x="9067" y="1892"/>
                    <a:pt x="9020" y="1892"/>
                    <a:pt x="8973" y="1894"/>
                  </a:cubicBezTo>
                  <a:cubicBezTo>
                    <a:pt x="5138" y="2019"/>
                    <a:pt x="1203" y="15829"/>
                    <a:pt x="0" y="20390"/>
                  </a:cubicBezTo>
                  <a:lnTo>
                    <a:pt x="66592" y="21719"/>
                  </a:lnTo>
                  <a:cubicBezTo>
                    <a:pt x="65339" y="17308"/>
                    <a:pt x="62081" y="8034"/>
                    <a:pt x="56592" y="6355"/>
                  </a:cubicBezTo>
                  <a:cubicBezTo>
                    <a:pt x="55574" y="6042"/>
                    <a:pt x="54605" y="5907"/>
                    <a:pt x="53692" y="5907"/>
                  </a:cubicBezTo>
                  <a:cubicBezTo>
                    <a:pt x="48111" y="5907"/>
                    <a:pt x="44612" y="10942"/>
                    <a:pt x="44612" y="10942"/>
                  </a:cubicBezTo>
                  <a:cubicBezTo>
                    <a:pt x="44612" y="10942"/>
                    <a:pt x="44487" y="4826"/>
                    <a:pt x="40452" y="2997"/>
                  </a:cubicBezTo>
                  <a:cubicBezTo>
                    <a:pt x="39864" y="2734"/>
                    <a:pt x="39260" y="2621"/>
                    <a:pt x="38659" y="2621"/>
                  </a:cubicBezTo>
                  <a:cubicBezTo>
                    <a:pt x="35136" y="2621"/>
                    <a:pt x="31680" y="6480"/>
                    <a:pt x="31680" y="6480"/>
                  </a:cubicBezTo>
                  <a:cubicBezTo>
                    <a:pt x="31680" y="6480"/>
                    <a:pt x="30688" y="0"/>
                    <a:pt x="2506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60" name="Google Shape;460;p15"/>
            <p:cNvSpPr/>
            <p:nvPr/>
          </p:nvSpPr>
          <p:spPr>
            <a:xfrm>
              <a:off x="1325419" y="4877826"/>
              <a:ext cx="448430" cy="337953"/>
            </a:xfrm>
            <a:custGeom>
              <a:avLst/>
              <a:gdLst/>
              <a:ahLst/>
              <a:cxnLst/>
              <a:rect l="l" t="t" r="r" b="b"/>
              <a:pathLst>
                <a:path w="10728" h="8085" extrusionOk="0">
                  <a:moveTo>
                    <a:pt x="557" y="0"/>
                  </a:moveTo>
                  <a:cubicBezTo>
                    <a:pt x="228" y="0"/>
                    <a:pt x="0" y="541"/>
                    <a:pt x="351" y="809"/>
                  </a:cubicBezTo>
                  <a:cubicBezTo>
                    <a:pt x="3560" y="3190"/>
                    <a:pt x="6768" y="5596"/>
                    <a:pt x="9976" y="8002"/>
                  </a:cubicBezTo>
                  <a:cubicBezTo>
                    <a:pt x="10051" y="8060"/>
                    <a:pt x="10125" y="8084"/>
                    <a:pt x="10194" y="8084"/>
                  </a:cubicBezTo>
                  <a:cubicBezTo>
                    <a:pt x="10517" y="8084"/>
                    <a:pt x="10728" y="7544"/>
                    <a:pt x="10377" y="7275"/>
                  </a:cubicBezTo>
                  <a:cubicBezTo>
                    <a:pt x="7194" y="4894"/>
                    <a:pt x="3986" y="2488"/>
                    <a:pt x="778" y="82"/>
                  </a:cubicBezTo>
                  <a:cubicBezTo>
                    <a:pt x="702" y="25"/>
                    <a:pt x="627" y="0"/>
                    <a:pt x="5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61" name="Google Shape;461;p15"/>
            <p:cNvSpPr/>
            <p:nvPr/>
          </p:nvSpPr>
          <p:spPr>
            <a:xfrm>
              <a:off x="1915437" y="4621463"/>
              <a:ext cx="120091" cy="597949"/>
            </a:xfrm>
            <a:custGeom>
              <a:avLst/>
              <a:gdLst/>
              <a:ahLst/>
              <a:cxnLst/>
              <a:rect l="l" t="t" r="r" b="b"/>
              <a:pathLst>
                <a:path w="2873" h="14305" extrusionOk="0">
                  <a:moveTo>
                    <a:pt x="515" y="1"/>
                  </a:moveTo>
                  <a:cubicBezTo>
                    <a:pt x="274" y="1"/>
                    <a:pt x="1" y="209"/>
                    <a:pt x="46" y="526"/>
                  </a:cubicBezTo>
                  <a:cubicBezTo>
                    <a:pt x="698" y="5012"/>
                    <a:pt x="1374" y="9499"/>
                    <a:pt x="2026" y="13985"/>
                  </a:cubicBezTo>
                  <a:cubicBezTo>
                    <a:pt x="2056" y="14208"/>
                    <a:pt x="2206" y="14304"/>
                    <a:pt x="2369" y="14304"/>
                  </a:cubicBezTo>
                  <a:cubicBezTo>
                    <a:pt x="2607" y="14304"/>
                    <a:pt x="2873" y="14097"/>
                    <a:pt x="2828" y="13784"/>
                  </a:cubicBezTo>
                  <a:cubicBezTo>
                    <a:pt x="2176" y="9273"/>
                    <a:pt x="1500" y="4787"/>
                    <a:pt x="848" y="300"/>
                  </a:cubicBezTo>
                  <a:cubicBezTo>
                    <a:pt x="818" y="91"/>
                    <a:pt x="674" y="1"/>
                    <a:pt x="5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62" name="Google Shape;462;p15"/>
            <p:cNvSpPr/>
            <p:nvPr/>
          </p:nvSpPr>
          <p:spPr>
            <a:xfrm>
              <a:off x="1766459" y="4781434"/>
              <a:ext cx="234540" cy="181287"/>
            </a:xfrm>
            <a:custGeom>
              <a:avLst/>
              <a:gdLst/>
              <a:ahLst/>
              <a:cxnLst/>
              <a:rect l="l" t="t" r="r" b="b"/>
              <a:pathLst>
                <a:path w="5611" h="4337" extrusionOk="0">
                  <a:moveTo>
                    <a:pt x="557" y="0"/>
                  </a:moveTo>
                  <a:cubicBezTo>
                    <a:pt x="228" y="0"/>
                    <a:pt x="1" y="541"/>
                    <a:pt x="352" y="809"/>
                  </a:cubicBezTo>
                  <a:cubicBezTo>
                    <a:pt x="1856" y="1962"/>
                    <a:pt x="3359" y="3115"/>
                    <a:pt x="4838" y="4243"/>
                  </a:cubicBezTo>
                  <a:cubicBezTo>
                    <a:pt x="4918" y="4308"/>
                    <a:pt x="4997" y="4336"/>
                    <a:pt x="5071" y="4336"/>
                  </a:cubicBezTo>
                  <a:cubicBezTo>
                    <a:pt x="5394" y="4336"/>
                    <a:pt x="5611" y="3806"/>
                    <a:pt x="5264" y="3541"/>
                  </a:cubicBezTo>
                  <a:cubicBezTo>
                    <a:pt x="3760" y="2388"/>
                    <a:pt x="2282" y="1235"/>
                    <a:pt x="778" y="83"/>
                  </a:cubicBezTo>
                  <a:cubicBezTo>
                    <a:pt x="703" y="25"/>
                    <a:pt x="628" y="0"/>
                    <a:pt x="5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63" name="Google Shape;463;p15"/>
            <p:cNvSpPr/>
            <p:nvPr/>
          </p:nvSpPr>
          <p:spPr>
            <a:xfrm>
              <a:off x="2314132" y="4748704"/>
              <a:ext cx="200180" cy="482748"/>
            </a:xfrm>
            <a:custGeom>
              <a:avLst/>
              <a:gdLst/>
              <a:ahLst/>
              <a:cxnLst/>
              <a:rect l="l" t="t" r="r" b="b"/>
              <a:pathLst>
                <a:path w="4789" h="11549" extrusionOk="0">
                  <a:moveTo>
                    <a:pt x="4282" y="0"/>
                  </a:moveTo>
                  <a:cubicBezTo>
                    <a:pt x="4111" y="0"/>
                    <a:pt x="3937" y="89"/>
                    <a:pt x="3867" y="289"/>
                  </a:cubicBezTo>
                  <a:cubicBezTo>
                    <a:pt x="2613" y="3873"/>
                    <a:pt x="1360" y="7457"/>
                    <a:pt x="107" y="11041"/>
                  </a:cubicBezTo>
                  <a:cubicBezTo>
                    <a:pt x="1" y="11345"/>
                    <a:pt x="255" y="11548"/>
                    <a:pt x="510" y="11548"/>
                  </a:cubicBezTo>
                  <a:cubicBezTo>
                    <a:pt x="675" y="11548"/>
                    <a:pt x="840" y="11463"/>
                    <a:pt x="909" y="11267"/>
                  </a:cubicBezTo>
                  <a:cubicBezTo>
                    <a:pt x="2162" y="7683"/>
                    <a:pt x="3415" y="4099"/>
                    <a:pt x="4669" y="515"/>
                  </a:cubicBezTo>
                  <a:cubicBezTo>
                    <a:pt x="4789" y="199"/>
                    <a:pt x="4539" y="0"/>
                    <a:pt x="42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64" name="Google Shape;464;p15"/>
            <p:cNvSpPr/>
            <p:nvPr/>
          </p:nvSpPr>
          <p:spPr>
            <a:xfrm>
              <a:off x="1270953" y="4820476"/>
              <a:ext cx="110018" cy="111104"/>
            </a:xfrm>
            <a:custGeom>
              <a:avLst/>
              <a:gdLst/>
              <a:ahLst/>
              <a:cxnLst/>
              <a:rect l="l" t="t" r="r" b="b"/>
              <a:pathLst>
                <a:path w="2632" h="2658" extrusionOk="0">
                  <a:moveTo>
                    <a:pt x="1304" y="1"/>
                  </a:moveTo>
                  <a:cubicBezTo>
                    <a:pt x="577" y="1"/>
                    <a:pt x="0" y="602"/>
                    <a:pt x="0" y="1329"/>
                  </a:cubicBezTo>
                  <a:cubicBezTo>
                    <a:pt x="0" y="2056"/>
                    <a:pt x="577" y="2657"/>
                    <a:pt x="1304" y="2657"/>
                  </a:cubicBezTo>
                  <a:cubicBezTo>
                    <a:pt x="2055" y="2657"/>
                    <a:pt x="2632" y="2056"/>
                    <a:pt x="2632" y="1329"/>
                  </a:cubicBezTo>
                  <a:cubicBezTo>
                    <a:pt x="2632" y="602"/>
                    <a:pt x="2055" y="1"/>
                    <a:pt x="130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65" name="Google Shape;465;p15"/>
            <p:cNvSpPr/>
            <p:nvPr/>
          </p:nvSpPr>
          <p:spPr>
            <a:xfrm>
              <a:off x="1732976" y="4745067"/>
              <a:ext cx="111063" cy="110018"/>
            </a:xfrm>
            <a:custGeom>
              <a:avLst/>
              <a:gdLst/>
              <a:ahLst/>
              <a:cxnLst/>
              <a:rect l="l" t="t" r="r" b="b"/>
              <a:pathLst>
                <a:path w="2657" h="2632" extrusionOk="0">
                  <a:moveTo>
                    <a:pt x="1328" y="0"/>
                  </a:moveTo>
                  <a:cubicBezTo>
                    <a:pt x="602" y="0"/>
                    <a:pt x="0" y="577"/>
                    <a:pt x="0" y="1328"/>
                  </a:cubicBezTo>
                  <a:cubicBezTo>
                    <a:pt x="0" y="2055"/>
                    <a:pt x="602" y="2632"/>
                    <a:pt x="1328" y="2632"/>
                  </a:cubicBezTo>
                  <a:cubicBezTo>
                    <a:pt x="2055" y="2632"/>
                    <a:pt x="2657" y="2055"/>
                    <a:pt x="2657" y="1328"/>
                  </a:cubicBezTo>
                  <a:cubicBezTo>
                    <a:pt x="2657" y="577"/>
                    <a:pt x="2055" y="0"/>
                    <a:pt x="13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66" name="Google Shape;466;p15"/>
            <p:cNvSpPr/>
            <p:nvPr/>
          </p:nvSpPr>
          <p:spPr>
            <a:xfrm>
              <a:off x="1875433" y="4561730"/>
              <a:ext cx="111104" cy="110018"/>
            </a:xfrm>
            <a:custGeom>
              <a:avLst/>
              <a:gdLst/>
              <a:ahLst/>
              <a:cxnLst/>
              <a:rect l="l" t="t" r="r" b="b"/>
              <a:pathLst>
                <a:path w="2658" h="2632" extrusionOk="0">
                  <a:moveTo>
                    <a:pt x="1329" y="0"/>
                  </a:moveTo>
                  <a:cubicBezTo>
                    <a:pt x="602" y="0"/>
                    <a:pt x="1" y="577"/>
                    <a:pt x="1" y="1328"/>
                  </a:cubicBezTo>
                  <a:cubicBezTo>
                    <a:pt x="1" y="2055"/>
                    <a:pt x="602" y="2632"/>
                    <a:pt x="1329" y="2632"/>
                  </a:cubicBezTo>
                  <a:cubicBezTo>
                    <a:pt x="2056" y="2632"/>
                    <a:pt x="2657" y="2055"/>
                    <a:pt x="2657" y="1328"/>
                  </a:cubicBezTo>
                  <a:cubicBezTo>
                    <a:pt x="2657" y="577"/>
                    <a:pt x="2056" y="0"/>
                    <a:pt x="132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67" name="Google Shape;467;p15"/>
            <p:cNvSpPr/>
            <p:nvPr/>
          </p:nvSpPr>
          <p:spPr>
            <a:xfrm>
              <a:off x="2451656" y="4681154"/>
              <a:ext cx="111063" cy="110018"/>
            </a:xfrm>
            <a:custGeom>
              <a:avLst/>
              <a:gdLst/>
              <a:ahLst/>
              <a:cxnLst/>
              <a:rect l="l" t="t" r="r" b="b"/>
              <a:pathLst>
                <a:path w="2657" h="2632" extrusionOk="0">
                  <a:moveTo>
                    <a:pt x="1328" y="0"/>
                  </a:moveTo>
                  <a:cubicBezTo>
                    <a:pt x="602" y="0"/>
                    <a:pt x="0" y="577"/>
                    <a:pt x="0" y="1304"/>
                  </a:cubicBezTo>
                  <a:cubicBezTo>
                    <a:pt x="0" y="2055"/>
                    <a:pt x="602" y="2632"/>
                    <a:pt x="1328" y="2632"/>
                  </a:cubicBezTo>
                  <a:cubicBezTo>
                    <a:pt x="2055" y="2632"/>
                    <a:pt x="2657" y="2055"/>
                    <a:pt x="2657" y="1304"/>
                  </a:cubicBezTo>
                  <a:cubicBezTo>
                    <a:pt x="2657" y="577"/>
                    <a:pt x="2055" y="0"/>
                    <a:pt x="13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68" name="Google Shape;468;p15"/>
            <p:cNvSpPr/>
            <p:nvPr/>
          </p:nvSpPr>
          <p:spPr>
            <a:xfrm>
              <a:off x="2600425" y="4913733"/>
              <a:ext cx="111063" cy="110018"/>
            </a:xfrm>
            <a:custGeom>
              <a:avLst/>
              <a:gdLst/>
              <a:ahLst/>
              <a:cxnLst/>
              <a:rect l="l" t="t" r="r" b="b"/>
              <a:pathLst>
                <a:path w="2657" h="2632" extrusionOk="0">
                  <a:moveTo>
                    <a:pt x="1328" y="0"/>
                  </a:moveTo>
                  <a:cubicBezTo>
                    <a:pt x="602" y="0"/>
                    <a:pt x="0" y="602"/>
                    <a:pt x="0" y="1329"/>
                  </a:cubicBezTo>
                  <a:cubicBezTo>
                    <a:pt x="0" y="2055"/>
                    <a:pt x="602" y="2632"/>
                    <a:pt x="1328" y="2632"/>
                  </a:cubicBezTo>
                  <a:cubicBezTo>
                    <a:pt x="2055" y="2632"/>
                    <a:pt x="2657" y="2055"/>
                    <a:pt x="2657" y="1329"/>
                  </a:cubicBezTo>
                  <a:cubicBezTo>
                    <a:pt x="2657" y="602"/>
                    <a:pt x="2055" y="0"/>
                    <a:pt x="13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469" name="Google Shape;469;p15"/>
          <p:cNvGrpSpPr/>
          <p:nvPr/>
        </p:nvGrpSpPr>
        <p:grpSpPr>
          <a:xfrm rot="248597">
            <a:off x="8435513" y="5709583"/>
            <a:ext cx="2699313" cy="1284580"/>
            <a:chOff x="4740748" y="4022919"/>
            <a:chExt cx="2723855" cy="1296260"/>
          </a:xfrm>
        </p:grpSpPr>
        <p:sp>
          <p:nvSpPr>
            <p:cNvPr id="470" name="Google Shape;470;p15"/>
            <p:cNvSpPr/>
            <p:nvPr/>
          </p:nvSpPr>
          <p:spPr>
            <a:xfrm>
              <a:off x="4740748" y="4022919"/>
              <a:ext cx="2723855" cy="1296260"/>
            </a:xfrm>
            <a:custGeom>
              <a:avLst/>
              <a:gdLst/>
              <a:ahLst/>
              <a:cxnLst/>
              <a:rect l="l" t="t" r="r" b="b"/>
              <a:pathLst>
                <a:path w="65164" h="31011" extrusionOk="0">
                  <a:moveTo>
                    <a:pt x="23291" y="1"/>
                  </a:moveTo>
                  <a:cubicBezTo>
                    <a:pt x="23224" y="1"/>
                    <a:pt x="23154" y="3"/>
                    <a:pt x="23083" y="8"/>
                  </a:cubicBezTo>
                  <a:cubicBezTo>
                    <a:pt x="18597" y="309"/>
                    <a:pt x="4913" y="8153"/>
                    <a:pt x="0" y="31011"/>
                  </a:cubicBezTo>
                  <a:lnTo>
                    <a:pt x="3609" y="30835"/>
                  </a:lnTo>
                  <a:lnTo>
                    <a:pt x="58296" y="27853"/>
                  </a:lnTo>
                  <a:lnTo>
                    <a:pt x="63284" y="27577"/>
                  </a:lnTo>
                  <a:cubicBezTo>
                    <a:pt x="63284" y="27577"/>
                    <a:pt x="65164" y="19532"/>
                    <a:pt x="60251" y="16725"/>
                  </a:cubicBezTo>
                  <a:cubicBezTo>
                    <a:pt x="58331" y="15617"/>
                    <a:pt x="56747" y="15280"/>
                    <a:pt x="55531" y="15280"/>
                  </a:cubicBezTo>
                  <a:cubicBezTo>
                    <a:pt x="53636" y="15280"/>
                    <a:pt x="52632" y="16098"/>
                    <a:pt x="52632" y="16098"/>
                  </a:cubicBezTo>
                  <a:cubicBezTo>
                    <a:pt x="52632" y="16098"/>
                    <a:pt x="52732" y="8780"/>
                    <a:pt x="47419" y="8153"/>
                  </a:cubicBezTo>
                  <a:cubicBezTo>
                    <a:pt x="47133" y="8120"/>
                    <a:pt x="46847" y="8104"/>
                    <a:pt x="46561" y="8104"/>
                  </a:cubicBezTo>
                  <a:cubicBezTo>
                    <a:pt x="41504" y="8104"/>
                    <a:pt x="36542" y="13066"/>
                    <a:pt x="36542" y="13066"/>
                  </a:cubicBezTo>
                  <a:cubicBezTo>
                    <a:pt x="36542" y="13066"/>
                    <a:pt x="36141" y="5848"/>
                    <a:pt x="32482" y="5447"/>
                  </a:cubicBezTo>
                  <a:cubicBezTo>
                    <a:pt x="32300" y="5425"/>
                    <a:pt x="32118" y="5414"/>
                    <a:pt x="31936" y="5414"/>
                  </a:cubicBezTo>
                  <a:cubicBezTo>
                    <a:pt x="28549" y="5414"/>
                    <a:pt x="25153" y="8991"/>
                    <a:pt x="24963" y="9181"/>
                  </a:cubicBezTo>
                  <a:cubicBezTo>
                    <a:pt x="25037" y="8885"/>
                    <a:pt x="27416" y="1"/>
                    <a:pt x="232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71" name="Google Shape;471;p15"/>
            <p:cNvSpPr/>
            <p:nvPr/>
          </p:nvSpPr>
          <p:spPr>
            <a:xfrm>
              <a:off x="4891606" y="4274726"/>
              <a:ext cx="2300630" cy="1037142"/>
            </a:xfrm>
            <a:custGeom>
              <a:avLst/>
              <a:gdLst/>
              <a:ahLst/>
              <a:cxnLst/>
              <a:rect l="l" t="t" r="r" b="b"/>
              <a:pathLst>
                <a:path w="55039" h="24812" extrusionOk="0">
                  <a:moveTo>
                    <a:pt x="15303" y="1"/>
                  </a:moveTo>
                  <a:cubicBezTo>
                    <a:pt x="11292" y="1"/>
                    <a:pt x="968" y="12091"/>
                    <a:pt x="0" y="24811"/>
                  </a:cubicBezTo>
                  <a:lnTo>
                    <a:pt x="54687" y="21829"/>
                  </a:lnTo>
                  <a:cubicBezTo>
                    <a:pt x="54963" y="18946"/>
                    <a:pt x="55038" y="13783"/>
                    <a:pt x="52256" y="13408"/>
                  </a:cubicBezTo>
                  <a:cubicBezTo>
                    <a:pt x="51938" y="13364"/>
                    <a:pt x="51638" y="13344"/>
                    <a:pt x="51355" y="13344"/>
                  </a:cubicBezTo>
                  <a:cubicBezTo>
                    <a:pt x="48199" y="13344"/>
                    <a:pt x="47143" y="15814"/>
                    <a:pt x="47143" y="15814"/>
                  </a:cubicBezTo>
                  <a:cubicBezTo>
                    <a:pt x="47143" y="15814"/>
                    <a:pt x="47530" y="7378"/>
                    <a:pt x="42152" y="7378"/>
                  </a:cubicBezTo>
                  <a:cubicBezTo>
                    <a:pt x="41884" y="7378"/>
                    <a:pt x="41601" y="7399"/>
                    <a:pt x="41304" y="7443"/>
                  </a:cubicBezTo>
                  <a:cubicBezTo>
                    <a:pt x="35038" y="8395"/>
                    <a:pt x="32106" y="13608"/>
                    <a:pt x="32106" y="13608"/>
                  </a:cubicBezTo>
                  <a:cubicBezTo>
                    <a:pt x="32106" y="13608"/>
                    <a:pt x="31379" y="6616"/>
                    <a:pt x="26667" y="5989"/>
                  </a:cubicBezTo>
                  <a:cubicBezTo>
                    <a:pt x="26401" y="5953"/>
                    <a:pt x="26138" y="5937"/>
                    <a:pt x="25877" y="5937"/>
                  </a:cubicBezTo>
                  <a:cubicBezTo>
                    <a:pt x="21530" y="5937"/>
                    <a:pt x="17895" y="10575"/>
                    <a:pt x="17895" y="10575"/>
                  </a:cubicBezTo>
                  <a:cubicBezTo>
                    <a:pt x="17895" y="10575"/>
                    <a:pt x="19474" y="976"/>
                    <a:pt x="15715" y="49"/>
                  </a:cubicBezTo>
                  <a:cubicBezTo>
                    <a:pt x="15586" y="17"/>
                    <a:pt x="15449" y="1"/>
                    <a:pt x="153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72" name="Google Shape;472;p15"/>
            <p:cNvSpPr/>
            <p:nvPr/>
          </p:nvSpPr>
          <p:spPr>
            <a:xfrm>
              <a:off x="5624248" y="4878370"/>
              <a:ext cx="376367" cy="357933"/>
            </a:xfrm>
            <a:custGeom>
              <a:avLst/>
              <a:gdLst/>
              <a:ahLst/>
              <a:cxnLst/>
              <a:rect l="l" t="t" r="r" b="b"/>
              <a:pathLst>
                <a:path w="9004" h="8563" extrusionOk="0">
                  <a:moveTo>
                    <a:pt x="613" y="0"/>
                  </a:moveTo>
                  <a:cubicBezTo>
                    <a:pt x="284" y="0"/>
                    <a:pt x="1" y="429"/>
                    <a:pt x="293" y="721"/>
                  </a:cubicBezTo>
                  <a:cubicBezTo>
                    <a:pt x="2900" y="3302"/>
                    <a:pt x="5506" y="5884"/>
                    <a:pt x="8138" y="8440"/>
                  </a:cubicBezTo>
                  <a:cubicBezTo>
                    <a:pt x="8224" y="8526"/>
                    <a:pt x="8320" y="8563"/>
                    <a:pt x="8414" y="8563"/>
                  </a:cubicBezTo>
                  <a:cubicBezTo>
                    <a:pt x="8728" y="8563"/>
                    <a:pt x="9004" y="8154"/>
                    <a:pt x="8714" y="7864"/>
                  </a:cubicBezTo>
                  <a:cubicBezTo>
                    <a:pt x="6108" y="5282"/>
                    <a:pt x="3501" y="2701"/>
                    <a:pt x="894" y="119"/>
                  </a:cubicBezTo>
                  <a:cubicBezTo>
                    <a:pt x="805" y="36"/>
                    <a:pt x="707" y="0"/>
                    <a:pt x="6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73" name="Google Shape;473;p15"/>
            <p:cNvSpPr/>
            <p:nvPr/>
          </p:nvSpPr>
          <p:spPr>
            <a:xfrm>
              <a:off x="5786476" y="4734241"/>
              <a:ext cx="189688" cy="330345"/>
            </a:xfrm>
            <a:custGeom>
              <a:avLst/>
              <a:gdLst/>
              <a:ahLst/>
              <a:cxnLst/>
              <a:rect l="l" t="t" r="r" b="b"/>
              <a:pathLst>
                <a:path w="4538" h="7903" extrusionOk="0">
                  <a:moveTo>
                    <a:pt x="3976" y="1"/>
                  </a:moveTo>
                  <a:cubicBezTo>
                    <a:pt x="3853" y="1"/>
                    <a:pt x="3733" y="62"/>
                    <a:pt x="3655" y="209"/>
                  </a:cubicBezTo>
                  <a:cubicBezTo>
                    <a:pt x="2502" y="2565"/>
                    <a:pt x="1324" y="4921"/>
                    <a:pt x="171" y="7277"/>
                  </a:cubicBezTo>
                  <a:cubicBezTo>
                    <a:pt x="1" y="7601"/>
                    <a:pt x="284" y="7903"/>
                    <a:pt x="553" y="7903"/>
                  </a:cubicBezTo>
                  <a:cubicBezTo>
                    <a:pt x="679" y="7903"/>
                    <a:pt x="801" y="7837"/>
                    <a:pt x="873" y="7678"/>
                  </a:cubicBezTo>
                  <a:cubicBezTo>
                    <a:pt x="2051" y="5347"/>
                    <a:pt x="3204" y="2991"/>
                    <a:pt x="4382" y="635"/>
                  </a:cubicBezTo>
                  <a:cubicBezTo>
                    <a:pt x="4538" y="306"/>
                    <a:pt x="4251" y="1"/>
                    <a:pt x="39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74" name="Google Shape;474;p15"/>
            <p:cNvSpPr/>
            <p:nvPr/>
          </p:nvSpPr>
          <p:spPr>
            <a:xfrm>
              <a:off x="6312079" y="4827582"/>
              <a:ext cx="306185" cy="388155"/>
            </a:xfrm>
            <a:custGeom>
              <a:avLst/>
              <a:gdLst/>
              <a:ahLst/>
              <a:cxnLst/>
              <a:rect l="l" t="t" r="r" b="b"/>
              <a:pathLst>
                <a:path w="7325" h="9286" extrusionOk="0">
                  <a:moveTo>
                    <a:pt x="6740" y="0"/>
                  </a:moveTo>
                  <a:cubicBezTo>
                    <a:pt x="6613" y="0"/>
                    <a:pt x="6485" y="54"/>
                    <a:pt x="6394" y="182"/>
                  </a:cubicBezTo>
                  <a:cubicBezTo>
                    <a:pt x="4339" y="3014"/>
                    <a:pt x="2284" y="5846"/>
                    <a:pt x="229" y="8678"/>
                  </a:cubicBezTo>
                  <a:cubicBezTo>
                    <a:pt x="1" y="8994"/>
                    <a:pt x="289" y="9285"/>
                    <a:pt x="585" y="9285"/>
                  </a:cubicBezTo>
                  <a:cubicBezTo>
                    <a:pt x="712" y="9285"/>
                    <a:pt x="841" y="9232"/>
                    <a:pt x="931" y="9104"/>
                  </a:cubicBezTo>
                  <a:cubicBezTo>
                    <a:pt x="2986" y="6272"/>
                    <a:pt x="5041" y="3440"/>
                    <a:pt x="7096" y="608"/>
                  </a:cubicBezTo>
                  <a:cubicBezTo>
                    <a:pt x="7324" y="292"/>
                    <a:pt x="7036" y="0"/>
                    <a:pt x="674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75" name="Google Shape;475;p15"/>
            <p:cNvSpPr/>
            <p:nvPr/>
          </p:nvSpPr>
          <p:spPr>
            <a:xfrm>
              <a:off x="5592479" y="4841418"/>
              <a:ext cx="111063" cy="111104"/>
            </a:xfrm>
            <a:custGeom>
              <a:avLst/>
              <a:gdLst/>
              <a:ahLst/>
              <a:cxnLst/>
              <a:rect l="l" t="t" r="r" b="b"/>
              <a:pathLst>
                <a:path w="2657" h="2658" extrusionOk="0">
                  <a:moveTo>
                    <a:pt x="1329" y="1"/>
                  </a:moveTo>
                  <a:cubicBezTo>
                    <a:pt x="602" y="1"/>
                    <a:pt x="0" y="602"/>
                    <a:pt x="0" y="1329"/>
                  </a:cubicBezTo>
                  <a:cubicBezTo>
                    <a:pt x="0" y="2056"/>
                    <a:pt x="602" y="2658"/>
                    <a:pt x="1329" y="2658"/>
                  </a:cubicBezTo>
                  <a:cubicBezTo>
                    <a:pt x="2055" y="2658"/>
                    <a:pt x="2657" y="2056"/>
                    <a:pt x="2657" y="1329"/>
                  </a:cubicBezTo>
                  <a:cubicBezTo>
                    <a:pt x="2657" y="602"/>
                    <a:pt x="2055" y="1"/>
                    <a:pt x="132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76" name="Google Shape;476;p15"/>
            <p:cNvSpPr/>
            <p:nvPr/>
          </p:nvSpPr>
          <p:spPr>
            <a:xfrm>
              <a:off x="5896287" y="4695826"/>
              <a:ext cx="110059" cy="110018"/>
            </a:xfrm>
            <a:custGeom>
              <a:avLst/>
              <a:gdLst/>
              <a:ahLst/>
              <a:cxnLst/>
              <a:rect l="l" t="t" r="r" b="b"/>
              <a:pathLst>
                <a:path w="2633" h="2632" extrusionOk="0">
                  <a:moveTo>
                    <a:pt x="1329" y="0"/>
                  </a:moveTo>
                  <a:cubicBezTo>
                    <a:pt x="602" y="0"/>
                    <a:pt x="1" y="577"/>
                    <a:pt x="1" y="1303"/>
                  </a:cubicBezTo>
                  <a:cubicBezTo>
                    <a:pt x="1" y="2055"/>
                    <a:pt x="602" y="2632"/>
                    <a:pt x="1329" y="2632"/>
                  </a:cubicBezTo>
                  <a:cubicBezTo>
                    <a:pt x="2056" y="2632"/>
                    <a:pt x="2632" y="2055"/>
                    <a:pt x="2632" y="1303"/>
                  </a:cubicBezTo>
                  <a:cubicBezTo>
                    <a:pt x="2632" y="577"/>
                    <a:pt x="2056" y="0"/>
                    <a:pt x="13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77" name="Google Shape;477;p15"/>
            <p:cNvSpPr/>
            <p:nvPr/>
          </p:nvSpPr>
          <p:spPr>
            <a:xfrm>
              <a:off x="6537426" y="4795354"/>
              <a:ext cx="111104" cy="111063"/>
            </a:xfrm>
            <a:custGeom>
              <a:avLst/>
              <a:gdLst/>
              <a:ahLst/>
              <a:cxnLst/>
              <a:rect l="l" t="t" r="r" b="b"/>
              <a:pathLst>
                <a:path w="2658" h="2657" extrusionOk="0">
                  <a:moveTo>
                    <a:pt x="1329" y="0"/>
                  </a:moveTo>
                  <a:cubicBezTo>
                    <a:pt x="602" y="0"/>
                    <a:pt x="1" y="602"/>
                    <a:pt x="1" y="1328"/>
                  </a:cubicBezTo>
                  <a:cubicBezTo>
                    <a:pt x="1" y="2055"/>
                    <a:pt x="602" y="2657"/>
                    <a:pt x="1329" y="2657"/>
                  </a:cubicBezTo>
                  <a:cubicBezTo>
                    <a:pt x="2056" y="2657"/>
                    <a:pt x="2658" y="2055"/>
                    <a:pt x="2658" y="1328"/>
                  </a:cubicBezTo>
                  <a:cubicBezTo>
                    <a:pt x="2658" y="602"/>
                    <a:pt x="2056" y="0"/>
                    <a:pt x="13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478" name="Google Shape;478;p15"/>
          <p:cNvGrpSpPr/>
          <p:nvPr/>
        </p:nvGrpSpPr>
        <p:grpSpPr>
          <a:xfrm>
            <a:off x="10092867" y="3622168"/>
            <a:ext cx="2867445" cy="3377000"/>
            <a:chOff x="7569650" y="2716626"/>
            <a:chExt cx="2150584" cy="2532750"/>
          </a:xfrm>
        </p:grpSpPr>
        <p:sp>
          <p:nvSpPr>
            <p:cNvPr id="479" name="Google Shape;479;p15"/>
            <p:cNvSpPr/>
            <p:nvPr/>
          </p:nvSpPr>
          <p:spPr>
            <a:xfrm>
              <a:off x="8538375" y="4566075"/>
              <a:ext cx="320807" cy="683301"/>
            </a:xfrm>
            <a:custGeom>
              <a:avLst/>
              <a:gdLst/>
              <a:ahLst/>
              <a:cxnLst/>
              <a:rect l="l" t="t" r="r" b="b"/>
              <a:pathLst>
                <a:path w="8973" h="20452" extrusionOk="0">
                  <a:moveTo>
                    <a:pt x="0" y="0"/>
                  </a:moveTo>
                  <a:lnTo>
                    <a:pt x="0" y="20451"/>
                  </a:lnTo>
                  <a:lnTo>
                    <a:pt x="8973" y="20451"/>
                  </a:lnTo>
                  <a:lnTo>
                    <a:pt x="897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480" name="Google Shape;480;p15"/>
            <p:cNvGrpSpPr/>
            <p:nvPr/>
          </p:nvGrpSpPr>
          <p:grpSpPr>
            <a:xfrm>
              <a:off x="7569650" y="2716626"/>
              <a:ext cx="2150584" cy="2021609"/>
              <a:chOff x="7036250" y="2792826"/>
              <a:chExt cx="2150584" cy="2021609"/>
            </a:xfrm>
          </p:grpSpPr>
          <p:sp>
            <p:nvSpPr>
              <p:cNvPr id="481" name="Google Shape;481;p15"/>
              <p:cNvSpPr/>
              <p:nvPr/>
            </p:nvSpPr>
            <p:spPr>
              <a:xfrm>
                <a:off x="7036250" y="2792826"/>
                <a:ext cx="2150584" cy="2021609"/>
              </a:xfrm>
              <a:custGeom>
                <a:avLst/>
                <a:gdLst/>
                <a:ahLst/>
                <a:cxnLst/>
                <a:rect l="l" t="t" r="r" b="b"/>
                <a:pathLst>
                  <a:path w="60152" h="69819" extrusionOk="0">
                    <a:moveTo>
                      <a:pt x="32122" y="0"/>
                    </a:moveTo>
                    <a:cubicBezTo>
                      <a:pt x="31913" y="0"/>
                      <a:pt x="31699" y="11"/>
                      <a:pt x="31479" y="31"/>
                    </a:cubicBezTo>
                    <a:cubicBezTo>
                      <a:pt x="22707" y="858"/>
                      <a:pt x="17545" y="12011"/>
                      <a:pt x="17971" y="22863"/>
                    </a:cubicBezTo>
                    <a:cubicBezTo>
                      <a:pt x="17971" y="22863"/>
                      <a:pt x="17607" y="22747"/>
                      <a:pt x="16995" y="22747"/>
                    </a:cubicBezTo>
                    <a:cubicBezTo>
                      <a:pt x="15601" y="22747"/>
                      <a:pt x="12915" y="23352"/>
                      <a:pt x="10301" y="27325"/>
                    </a:cubicBezTo>
                    <a:cubicBezTo>
                      <a:pt x="6542" y="33039"/>
                      <a:pt x="9474" y="36222"/>
                      <a:pt x="9474" y="36222"/>
                    </a:cubicBezTo>
                    <a:cubicBezTo>
                      <a:pt x="9474" y="36222"/>
                      <a:pt x="9310" y="36200"/>
                      <a:pt x="9027" y="36200"/>
                    </a:cubicBezTo>
                    <a:cubicBezTo>
                      <a:pt x="7749" y="36200"/>
                      <a:pt x="4058" y="36653"/>
                      <a:pt x="2231" y="41660"/>
                    </a:cubicBezTo>
                    <a:cubicBezTo>
                      <a:pt x="1" y="47776"/>
                      <a:pt x="5565" y="53214"/>
                      <a:pt x="5565" y="53214"/>
                    </a:cubicBezTo>
                    <a:cubicBezTo>
                      <a:pt x="5565" y="53214"/>
                      <a:pt x="4186" y="63240"/>
                      <a:pt x="11154" y="66297"/>
                    </a:cubicBezTo>
                    <a:cubicBezTo>
                      <a:pt x="12858" y="67054"/>
                      <a:pt x="14439" y="67340"/>
                      <a:pt x="15853" y="67340"/>
                    </a:cubicBezTo>
                    <a:cubicBezTo>
                      <a:pt x="20201" y="67340"/>
                      <a:pt x="22983" y="64643"/>
                      <a:pt x="22983" y="64643"/>
                    </a:cubicBezTo>
                    <a:cubicBezTo>
                      <a:pt x="22983" y="64643"/>
                      <a:pt x="25263" y="69819"/>
                      <a:pt x="31150" y="69819"/>
                    </a:cubicBezTo>
                    <a:cubicBezTo>
                      <a:pt x="31435" y="69819"/>
                      <a:pt x="31729" y="69806"/>
                      <a:pt x="32031" y="69781"/>
                    </a:cubicBezTo>
                    <a:cubicBezTo>
                      <a:pt x="38572" y="69230"/>
                      <a:pt x="40652" y="64768"/>
                      <a:pt x="40652" y="64768"/>
                    </a:cubicBezTo>
                    <a:cubicBezTo>
                      <a:pt x="40652" y="64768"/>
                      <a:pt x="41710" y="65204"/>
                      <a:pt x="43339" y="65204"/>
                    </a:cubicBezTo>
                    <a:cubicBezTo>
                      <a:pt x="46133" y="65204"/>
                      <a:pt x="50607" y="63924"/>
                      <a:pt x="54312" y="56974"/>
                    </a:cubicBezTo>
                    <a:cubicBezTo>
                      <a:pt x="60151" y="45971"/>
                      <a:pt x="52632" y="39154"/>
                      <a:pt x="52632" y="39154"/>
                    </a:cubicBezTo>
                    <a:cubicBezTo>
                      <a:pt x="52632" y="39154"/>
                      <a:pt x="56267" y="30533"/>
                      <a:pt x="52783" y="20783"/>
                    </a:cubicBezTo>
                    <a:cubicBezTo>
                      <a:pt x="50934" y="15609"/>
                      <a:pt x="47794" y="14395"/>
                      <a:pt x="45253" y="14395"/>
                    </a:cubicBezTo>
                    <a:cubicBezTo>
                      <a:pt x="43006" y="14395"/>
                      <a:pt x="41229" y="15345"/>
                      <a:pt x="41229" y="15345"/>
                    </a:cubicBezTo>
                    <a:cubicBezTo>
                      <a:pt x="41229" y="15345"/>
                      <a:pt x="40300" y="0"/>
                      <a:pt x="321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82" name="Google Shape;482;p15"/>
              <p:cNvSpPr/>
              <p:nvPr/>
            </p:nvSpPr>
            <p:spPr>
              <a:xfrm>
                <a:off x="7544369" y="3544921"/>
                <a:ext cx="324382" cy="285116"/>
              </a:xfrm>
              <a:custGeom>
                <a:avLst/>
                <a:gdLst/>
                <a:ahLst/>
                <a:cxnLst/>
                <a:rect l="l" t="t" r="r" b="b"/>
                <a:pathLst>
                  <a:path w="9073" h="9153" extrusionOk="0">
                    <a:moveTo>
                      <a:pt x="4053" y="1"/>
                    </a:moveTo>
                    <a:cubicBezTo>
                      <a:pt x="3999" y="1"/>
                      <a:pt x="3943" y="5"/>
                      <a:pt x="3885" y="15"/>
                    </a:cubicBezTo>
                    <a:cubicBezTo>
                      <a:pt x="2206" y="291"/>
                      <a:pt x="2757" y="3524"/>
                      <a:pt x="2757" y="3524"/>
                    </a:cubicBezTo>
                    <a:cubicBezTo>
                      <a:pt x="2757" y="3524"/>
                      <a:pt x="2291" y="3430"/>
                      <a:pt x="1742" y="3430"/>
                    </a:cubicBezTo>
                    <a:cubicBezTo>
                      <a:pt x="956" y="3430"/>
                      <a:pt x="0" y="3622"/>
                      <a:pt x="0" y="4551"/>
                    </a:cubicBezTo>
                    <a:cubicBezTo>
                      <a:pt x="0" y="6130"/>
                      <a:pt x="2481" y="6231"/>
                      <a:pt x="2481" y="6231"/>
                    </a:cubicBezTo>
                    <a:cubicBezTo>
                      <a:pt x="2481" y="6231"/>
                      <a:pt x="451" y="8536"/>
                      <a:pt x="2131" y="9088"/>
                    </a:cubicBezTo>
                    <a:cubicBezTo>
                      <a:pt x="2264" y="9132"/>
                      <a:pt x="2393" y="9153"/>
                      <a:pt x="2518" y="9153"/>
                    </a:cubicBezTo>
                    <a:cubicBezTo>
                      <a:pt x="3929" y="9153"/>
                      <a:pt x="4712" y="6506"/>
                      <a:pt x="4712" y="6506"/>
                    </a:cubicBezTo>
                    <a:cubicBezTo>
                      <a:pt x="4712" y="6506"/>
                      <a:pt x="5581" y="8462"/>
                      <a:pt x="6566" y="8462"/>
                    </a:cubicBezTo>
                    <a:cubicBezTo>
                      <a:pt x="6690" y="8462"/>
                      <a:pt x="6816" y="8431"/>
                      <a:pt x="6943" y="8361"/>
                    </a:cubicBezTo>
                    <a:cubicBezTo>
                      <a:pt x="8045" y="7709"/>
                      <a:pt x="7018" y="5378"/>
                      <a:pt x="7018" y="5378"/>
                    </a:cubicBezTo>
                    <a:cubicBezTo>
                      <a:pt x="7018" y="5378"/>
                      <a:pt x="9073" y="4100"/>
                      <a:pt x="8146" y="2145"/>
                    </a:cubicBezTo>
                    <a:cubicBezTo>
                      <a:pt x="7935" y="1702"/>
                      <a:pt x="7686" y="1531"/>
                      <a:pt x="7427" y="1531"/>
                    </a:cubicBezTo>
                    <a:cubicBezTo>
                      <a:pt x="6543" y="1531"/>
                      <a:pt x="5539" y="3524"/>
                      <a:pt x="5539" y="3524"/>
                    </a:cubicBezTo>
                    <a:cubicBezTo>
                      <a:pt x="5539" y="3524"/>
                      <a:pt x="5539" y="1"/>
                      <a:pt x="405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83" name="Google Shape;483;p15"/>
              <p:cNvSpPr/>
              <p:nvPr/>
            </p:nvSpPr>
            <p:spPr>
              <a:xfrm>
                <a:off x="7659072" y="3654662"/>
                <a:ext cx="78870" cy="65602"/>
              </a:xfrm>
              <a:custGeom>
                <a:avLst/>
                <a:gdLst/>
                <a:ahLst/>
                <a:cxnLst/>
                <a:rect l="l" t="t" r="r" b="b"/>
                <a:pathLst>
                  <a:path w="2206" h="2106" extrusionOk="0">
                    <a:moveTo>
                      <a:pt x="1103" y="1"/>
                    </a:moveTo>
                    <a:cubicBezTo>
                      <a:pt x="476" y="1"/>
                      <a:pt x="0" y="477"/>
                      <a:pt x="0" y="1053"/>
                    </a:cubicBezTo>
                    <a:cubicBezTo>
                      <a:pt x="0" y="1630"/>
                      <a:pt x="476" y="2106"/>
                      <a:pt x="1103" y="2106"/>
                    </a:cubicBezTo>
                    <a:cubicBezTo>
                      <a:pt x="1705" y="2106"/>
                      <a:pt x="2206" y="1630"/>
                      <a:pt x="2206" y="1053"/>
                    </a:cubicBezTo>
                    <a:cubicBezTo>
                      <a:pt x="2206" y="477"/>
                      <a:pt x="1705" y="1"/>
                      <a:pt x="1103" y="1"/>
                    </a:cubicBezTo>
                    <a:close/>
                  </a:path>
                </a:pathLst>
              </a:custGeom>
              <a:solidFill>
                <a:srgbClr val="FAB80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84" name="Google Shape;484;p15"/>
              <p:cNvSpPr/>
              <p:nvPr/>
            </p:nvSpPr>
            <p:spPr>
              <a:xfrm>
                <a:off x="8611628" y="4107024"/>
                <a:ext cx="317268" cy="285116"/>
              </a:xfrm>
              <a:custGeom>
                <a:avLst/>
                <a:gdLst/>
                <a:ahLst/>
                <a:cxnLst/>
                <a:rect l="l" t="t" r="r" b="b"/>
                <a:pathLst>
                  <a:path w="8874" h="9153" extrusionOk="0">
                    <a:moveTo>
                      <a:pt x="4820" y="1"/>
                    </a:moveTo>
                    <a:cubicBezTo>
                      <a:pt x="3334" y="1"/>
                      <a:pt x="3334" y="3524"/>
                      <a:pt x="3334" y="3524"/>
                    </a:cubicBezTo>
                    <a:cubicBezTo>
                      <a:pt x="3334" y="3524"/>
                      <a:pt x="2439" y="2227"/>
                      <a:pt x="1610" y="2227"/>
                    </a:cubicBezTo>
                    <a:cubicBezTo>
                      <a:pt x="1287" y="2227"/>
                      <a:pt x="974" y="2424"/>
                      <a:pt x="728" y="2973"/>
                    </a:cubicBezTo>
                    <a:cubicBezTo>
                      <a:pt x="1" y="4602"/>
                      <a:pt x="1856" y="5379"/>
                      <a:pt x="1856" y="5379"/>
                    </a:cubicBezTo>
                    <a:cubicBezTo>
                      <a:pt x="1856" y="5379"/>
                      <a:pt x="828" y="7684"/>
                      <a:pt x="1931" y="8336"/>
                    </a:cubicBezTo>
                    <a:cubicBezTo>
                      <a:pt x="2061" y="8411"/>
                      <a:pt x="2190" y="8444"/>
                      <a:pt x="2317" y="8444"/>
                    </a:cubicBezTo>
                    <a:cubicBezTo>
                      <a:pt x="3298" y="8444"/>
                      <a:pt x="4161" y="6481"/>
                      <a:pt x="4161" y="6481"/>
                    </a:cubicBezTo>
                    <a:cubicBezTo>
                      <a:pt x="4161" y="6481"/>
                      <a:pt x="4946" y="9153"/>
                      <a:pt x="6359" y="9153"/>
                    </a:cubicBezTo>
                    <a:cubicBezTo>
                      <a:pt x="6482" y="9153"/>
                      <a:pt x="6610" y="9132"/>
                      <a:pt x="6743" y="9088"/>
                    </a:cubicBezTo>
                    <a:cubicBezTo>
                      <a:pt x="8422" y="8537"/>
                      <a:pt x="6392" y="6206"/>
                      <a:pt x="6392" y="6206"/>
                    </a:cubicBezTo>
                    <a:cubicBezTo>
                      <a:pt x="6392" y="6206"/>
                      <a:pt x="8873" y="6130"/>
                      <a:pt x="8873" y="4552"/>
                    </a:cubicBezTo>
                    <a:cubicBezTo>
                      <a:pt x="8873" y="3622"/>
                      <a:pt x="7917" y="3431"/>
                      <a:pt x="7131" y="3431"/>
                    </a:cubicBezTo>
                    <a:cubicBezTo>
                      <a:pt x="6582" y="3431"/>
                      <a:pt x="6116" y="3524"/>
                      <a:pt x="6116" y="3524"/>
                    </a:cubicBezTo>
                    <a:cubicBezTo>
                      <a:pt x="6116" y="3524"/>
                      <a:pt x="6668" y="291"/>
                      <a:pt x="4988" y="15"/>
                    </a:cubicBezTo>
                    <a:cubicBezTo>
                      <a:pt x="4930" y="5"/>
                      <a:pt x="4874" y="1"/>
                      <a:pt x="482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85" name="Google Shape;485;p15"/>
              <p:cNvSpPr/>
              <p:nvPr/>
            </p:nvSpPr>
            <p:spPr>
              <a:xfrm>
                <a:off x="8735306" y="4216765"/>
                <a:ext cx="78906" cy="65633"/>
              </a:xfrm>
              <a:custGeom>
                <a:avLst/>
                <a:gdLst/>
                <a:ahLst/>
                <a:cxnLst/>
                <a:rect l="l" t="t" r="r" b="b"/>
                <a:pathLst>
                  <a:path w="2207" h="2107" extrusionOk="0">
                    <a:moveTo>
                      <a:pt x="1103" y="1"/>
                    </a:moveTo>
                    <a:cubicBezTo>
                      <a:pt x="477" y="1"/>
                      <a:pt x="1" y="477"/>
                      <a:pt x="1" y="1054"/>
                    </a:cubicBezTo>
                    <a:cubicBezTo>
                      <a:pt x="1" y="1630"/>
                      <a:pt x="477" y="2106"/>
                      <a:pt x="1103" y="2106"/>
                    </a:cubicBezTo>
                    <a:cubicBezTo>
                      <a:pt x="1705" y="2106"/>
                      <a:pt x="2206" y="1630"/>
                      <a:pt x="2206" y="1054"/>
                    </a:cubicBezTo>
                    <a:cubicBezTo>
                      <a:pt x="2206" y="477"/>
                      <a:pt x="1705" y="1"/>
                      <a:pt x="1103" y="1"/>
                    </a:cubicBezTo>
                    <a:close/>
                  </a:path>
                </a:pathLst>
              </a:custGeom>
              <a:solidFill>
                <a:srgbClr val="FAB80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86" name="Google Shape;486;p15"/>
              <p:cNvSpPr/>
              <p:nvPr/>
            </p:nvSpPr>
            <p:spPr>
              <a:xfrm>
                <a:off x="7990487" y="4378964"/>
                <a:ext cx="361279" cy="317699"/>
              </a:xfrm>
              <a:custGeom>
                <a:avLst/>
                <a:gdLst/>
                <a:ahLst/>
                <a:cxnLst/>
                <a:rect l="l" t="t" r="r" b="b"/>
                <a:pathLst>
                  <a:path w="10105" h="10199" extrusionOk="0">
                    <a:moveTo>
                      <a:pt x="5142" y="1"/>
                    </a:moveTo>
                    <a:cubicBezTo>
                      <a:pt x="4991" y="1"/>
                      <a:pt x="4824" y="34"/>
                      <a:pt x="4641" y="107"/>
                    </a:cubicBezTo>
                    <a:cubicBezTo>
                      <a:pt x="2511" y="934"/>
                      <a:pt x="3639" y="3892"/>
                      <a:pt x="3639" y="3892"/>
                    </a:cubicBezTo>
                    <a:cubicBezTo>
                      <a:pt x="3639" y="3892"/>
                      <a:pt x="3611" y="3891"/>
                      <a:pt x="3561" y="3891"/>
                    </a:cubicBezTo>
                    <a:cubicBezTo>
                      <a:pt x="3034" y="3891"/>
                      <a:pt x="0" y="3975"/>
                      <a:pt x="756" y="5922"/>
                    </a:cubicBezTo>
                    <a:cubicBezTo>
                      <a:pt x="1069" y="6727"/>
                      <a:pt x="1596" y="6977"/>
                      <a:pt x="2131" y="6977"/>
                    </a:cubicBezTo>
                    <a:cubicBezTo>
                      <a:pt x="3012" y="6977"/>
                      <a:pt x="3914" y="6298"/>
                      <a:pt x="3914" y="6298"/>
                    </a:cubicBezTo>
                    <a:lnTo>
                      <a:pt x="3914" y="6298"/>
                    </a:lnTo>
                    <a:cubicBezTo>
                      <a:pt x="3914" y="6298"/>
                      <a:pt x="2611" y="9907"/>
                      <a:pt x="3714" y="10182"/>
                    </a:cubicBezTo>
                    <a:cubicBezTo>
                      <a:pt x="3759" y="10193"/>
                      <a:pt x="3803" y="10199"/>
                      <a:pt x="3847" y="10199"/>
                    </a:cubicBezTo>
                    <a:cubicBezTo>
                      <a:pt x="4906" y="10199"/>
                      <a:pt x="5669" y="7125"/>
                      <a:pt x="5669" y="7125"/>
                    </a:cubicBezTo>
                    <a:cubicBezTo>
                      <a:pt x="5669" y="7125"/>
                      <a:pt x="6517" y="8283"/>
                      <a:pt x="7661" y="8283"/>
                    </a:cubicBezTo>
                    <a:cubicBezTo>
                      <a:pt x="7935" y="8283"/>
                      <a:pt x="8226" y="8217"/>
                      <a:pt x="8526" y="8052"/>
                    </a:cubicBezTo>
                    <a:cubicBezTo>
                      <a:pt x="10105" y="7225"/>
                      <a:pt x="8175" y="5195"/>
                      <a:pt x="8175" y="5195"/>
                    </a:cubicBezTo>
                    <a:cubicBezTo>
                      <a:pt x="8175" y="5195"/>
                      <a:pt x="10105" y="3441"/>
                      <a:pt x="9453" y="2137"/>
                    </a:cubicBezTo>
                    <a:cubicBezTo>
                      <a:pt x="9340" y="1902"/>
                      <a:pt x="9178" y="1806"/>
                      <a:pt x="8988" y="1806"/>
                    </a:cubicBezTo>
                    <a:cubicBezTo>
                      <a:pt x="8127" y="1806"/>
                      <a:pt x="6696" y="3791"/>
                      <a:pt x="6696" y="3791"/>
                    </a:cubicBezTo>
                    <a:cubicBezTo>
                      <a:pt x="6696" y="3791"/>
                      <a:pt x="6759" y="1"/>
                      <a:pt x="514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87" name="Google Shape;487;p15"/>
              <p:cNvSpPr/>
              <p:nvPr/>
            </p:nvSpPr>
            <p:spPr>
              <a:xfrm>
                <a:off x="8147453" y="4504872"/>
                <a:ext cx="88738" cy="61708"/>
              </a:xfrm>
              <a:custGeom>
                <a:avLst/>
                <a:gdLst/>
                <a:ahLst/>
                <a:cxnLst/>
                <a:rect l="l" t="t" r="r" b="b"/>
                <a:pathLst>
                  <a:path w="2482" h="1981" extrusionOk="0">
                    <a:moveTo>
                      <a:pt x="1254" y="0"/>
                    </a:moveTo>
                    <a:cubicBezTo>
                      <a:pt x="552" y="0"/>
                      <a:pt x="0" y="451"/>
                      <a:pt x="0" y="1003"/>
                    </a:cubicBezTo>
                    <a:cubicBezTo>
                      <a:pt x="0" y="1529"/>
                      <a:pt x="552" y="1980"/>
                      <a:pt x="1254" y="1980"/>
                    </a:cubicBezTo>
                    <a:cubicBezTo>
                      <a:pt x="1930" y="1980"/>
                      <a:pt x="2482" y="1529"/>
                      <a:pt x="2482" y="1003"/>
                    </a:cubicBezTo>
                    <a:cubicBezTo>
                      <a:pt x="2482" y="451"/>
                      <a:pt x="1930" y="0"/>
                      <a:pt x="12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88" name="Google Shape;488;p15"/>
              <p:cNvSpPr/>
              <p:nvPr/>
            </p:nvSpPr>
            <p:spPr>
              <a:xfrm>
                <a:off x="7418051" y="4165039"/>
                <a:ext cx="337825" cy="262750"/>
              </a:xfrm>
              <a:custGeom>
                <a:avLst/>
                <a:gdLst/>
                <a:ahLst/>
                <a:cxnLst/>
                <a:rect l="l" t="t" r="r" b="b"/>
                <a:pathLst>
                  <a:path w="9449" h="8435" extrusionOk="0">
                    <a:moveTo>
                      <a:pt x="6305" y="0"/>
                    </a:moveTo>
                    <a:cubicBezTo>
                      <a:pt x="5510" y="0"/>
                      <a:pt x="4261" y="2128"/>
                      <a:pt x="4261" y="2128"/>
                    </a:cubicBezTo>
                    <a:cubicBezTo>
                      <a:pt x="4261" y="2128"/>
                      <a:pt x="2842" y="92"/>
                      <a:pt x="1911" y="92"/>
                    </a:cubicBezTo>
                    <a:cubicBezTo>
                      <a:pt x="1702" y="92"/>
                      <a:pt x="1517" y="195"/>
                      <a:pt x="1378" y="449"/>
                    </a:cubicBezTo>
                    <a:cubicBezTo>
                      <a:pt x="652" y="1827"/>
                      <a:pt x="2030" y="3406"/>
                      <a:pt x="2030" y="3406"/>
                    </a:cubicBezTo>
                    <a:cubicBezTo>
                      <a:pt x="2030" y="3406"/>
                      <a:pt x="0" y="4334"/>
                      <a:pt x="727" y="5537"/>
                    </a:cubicBezTo>
                    <a:cubicBezTo>
                      <a:pt x="934" y="5868"/>
                      <a:pt x="1226" y="5989"/>
                      <a:pt x="1539" y="5989"/>
                    </a:cubicBezTo>
                    <a:cubicBezTo>
                      <a:pt x="2361" y="5989"/>
                      <a:pt x="3333" y="5161"/>
                      <a:pt x="3333" y="5161"/>
                    </a:cubicBezTo>
                    <a:lnTo>
                      <a:pt x="3333" y="5161"/>
                    </a:lnTo>
                    <a:cubicBezTo>
                      <a:pt x="3333" y="5161"/>
                      <a:pt x="2582" y="8143"/>
                      <a:pt x="4336" y="8419"/>
                    </a:cubicBezTo>
                    <a:cubicBezTo>
                      <a:pt x="4403" y="8429"/>
                      <a:pt x="4466" y="8434"/>
                      <a:pt x="4526" y="8434"/>
                    </a:cubicBezTo>
                    <a:cubicBezTo>
                      <a:pt x="6067" y="8434"/>
                      <a:pt x="5464" y="5161"/>
                      <a:pt x="5464" y="5161"/>
                    </a:cubicBezTo>
                    <a:lnTo>
                      <a:pt x="5464" y="5161"/>
                    </a:lnTo>
                    <a:cubicBezTo>
                      <a:pt x="5464" y="5161"/>
                      <a:pt x="6321" y="5862"/>
                      <a:pt x="7198" y="5862"/>
                    </a:cubicBezTo>
                    <a:cubicBezTo>
                      <a:pt x="7636" y="5862"/>
                      <a:pt x="8079" y="5687"/>
                      <a:pt x="8421" y="5161"/>
                    </a:cubicBezTo>
                    <a:cubicBezTo>
                      <a:pt x="9449" y="3607"/>
                      <a:pt x="6667" y="2755"/>
                      <a:pt x="6667" y="2755"/>
                    </a:cubicBezTo>
                    <a:cubicBezTo>
                      <a:pt x="6667" y="2755"/>
                      <a:pt x="7394" y="1752"/>
                      <a:pt x="6742" y="349"/>
                    </a:cubicBezTo>
                    <a:cubicBezTo>
                      <a:pt x="6630" y="102"/>
                      <a:pt x="6478" y="0"/>
                      <a:pt x="630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89" name="Google Shape;489;p15"/>
              <p:cNvSpPr/>
              <p:nvPr/>
            </p:nvSpPr>
            <p:spPr>
              <a:xfrm>
                <a:off x="7531196" y="4259241"/>
                <a:ext cx="76186" cy="62586"/>
              </a:xfrm>
              <a:custGeom>
                <a:avLst/>
                <a:gdLst/>
                <a:ahLst/>
                <a:cxnLst/>
                <a:rect l="l" t="t" r="r" b="b"/>
                <a:pathLst>
                  <a:path w="2207" h="2081" extrusionOk="0">
                    <a:moveTo>
                      <a:pt x="1104" y="1"/>
                    </a:moveTo>
                    <a:cubicBezTo>
                      <a:pt x="477" y="1"/>
                      <a:pt x="1" y="452"/>
                      <a:pt x="1" y="1053"/>
                    </a:cubicBezTo>
                    <a:cubicBezTo>
                      <a:pt x="1" y="1630"/>
                      <a:pt x="477" y="2081"/>
                      <a:pt x="1104" y="2081"/>
                    </a:cubicBezTo>
                    <a:cubicBezTo>
                      <a:pt x="1705" y="2081"/>
                      <a:pt x="2207" y="1630"/>
                      <a:pt x="2207" y="1053"/>
                    </a:cubicBezTo>
                    <a:cubicBezTo>
                      <a:pt x="2207" y="452"/>
                      <a:pt x="1705" y="1"/>
                      <a:pt x="1104" y="1"/>
                    </a:cubicBezTo>
                    <a:close/>
                  </a:path>
                </a:pathLst>
              </a:custGeom>
              <a:solidFill>
                <a:srgbClr val="FAB80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90" name="Google Shape;490;p15"/>
              <p:cNvSpPr/>
              <p:nvPr/>
            </p:nvSpPr>
            <p:spPr>
              <a:xfrm>
                <a:off x="8055556" y="3758081"/>
                <a:ext cx="337861" cy="271098"/>
              </a:xfrm>
              <a:custGeom>
                <a:avLst/>
                <a:gdLst/>
                <a:ahLst/>
                <a:cxnLst/>
                <a:rect l="l" t="t" r="r" b="b"/>
                <a:pathLst>
                  <a:path w="9450" h="8703" extrusionOk="0">
                    <a:moveTo>
                      <a:pt x="6176" y="0"/>
                    </a:moveTo>
                    <a:cubicBezTo>
                      <a:pt x="6156" y="0"/>
                      <a:pt x="6137" y="1"/>
                      <a:pt x="6116" y="2"/>
                    </a:cubicBezTo>
                    <a:cubicBezTo>
                      <a:pt x="4713" y="103"/>
                      <a:pt x="3710" y="3887"/>
                      <a:pt x="3710" y="3887"/>
                    </a:cubicBezTo>
                    <a:cubicBezTo>
                      <a:pt x="3710" y="3887"/>
                      <a:pt x="2423" y="2433"/>
                      <a:pt x="1543" y="2433"/>
                    </a:cubicBezTo>
                    <a:cubicBezTo>
                      <a:pt x="1292" y="2433"/>
                      <a:pt x="1073" y="2553"/>
                      <a:pt x="928" y="2859"/>
                    </a:cubicBezTo>
                    <a:cubicBezTo>
                      <a:pt x="276" y="4263"/>
                      <a:pt x="2307" y="5291"/>
                      <a:pt x="2307" y="5291"/>
                    </a:cubicBezTo>
                    <a:cubicBezTo>
                      <a:pt x="2307" y="5291"/>
                      <a:pt x="1" y="7421"/>
                      <a:pt x="1580" y="8423"/>
                    </a:cubicBezTo>
                    <a:cubicBezTo>
                      <a:pt x="1826" y="8584"/>
                      <a:pt x="2070" y="8651"/>
                      <a:pt x="2306" y="8651"/>
                    </a:cubicBezTo>
                    <a:cubicBezTo>
                      <a:pt x="3584" y="8651"/>
                      <a:pt x="4637" y="6669"/>
                      <a:pt x="4637" y="6669"/>
                    </a:cubicBezTo>
                    <a:cubicBezTo>
                      <a:pt x="4637" y="6669"/>
                      <a:pt x="5427" y="8703"/>
                      <a:pt x="6492" y="8703"/>
                    </a:cubicBezTo>
                    <a:cubicBezTo>
                      <a:pt x="6517" y="8703"/>
                      <a:pt x="6542" y="8701"/>
                      <a:pt x="6567" y="8699"/>
                    </a:cubicBezTo>
                    <a:cubicBezTo>
                      <a:pt x="7695" y="8624"/>
                      <a:pt x="7144" y="5742"/>
                      <a:pt x="7144" y="5742"/>
                    </a:cubicBezTo>
                    <a:cubicBezTo>
                      <a:pt x="7144" y="5742"/>
                      <a:pt x="9449" y="5291"/>
                      <a:pt x="8898" y="4163"/>
                    </a:cubicBezTo>
                    <a:cubicBezTo>
                      <a:pt x="8480" y="3326"/>
                      <a:pt x="7355" y="3225"/>
                      <a:pt x="6836" y="3225"/>
                    </a:cubicBezTo>
                    <a:cubicBezTo>
                      <a:pt x="6671" y="3225"/>
                      <a:pt x="6567" y="3235"/>
                      <a:pt x="6567" y="3235"/>
                    </a:cubicBezTo>
                    <a:cubicBezTo>
                      <a:pt x="6567" y="3235"/>
                      <a:pt x="7467" y="0"/>
                      <a:pt x="617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491" name="Google Shape;491;p15"/>
            <p:cNvSpPr/>
            <p:nvPr/>
          </p:nvSpPr>
          <p:spPr>
            <a:xfrm>
              <a:off x="8713516" y="3786572"/>
              <a:ext cx="88738" cy="61708"/>
            </a:xfrm>
            <a:custGeom>
              <a:avLst/>
              <a:gdLst/>
              <a:ahLst/>
              <a:cxnLst/>
              <a:rect l="l" t="t" r="r" b="b"/>
              <a:pathLst>
                <a:path w="2482" h="1981" extrusionOk="0">
                  <a:moveTo>
                    <a:pt x="1254" y="0"/>
                  </a:moveTo>
                  <a:cubicBezTo>
                    <a:pt x="552" y="0"/>
                    <a:pt x="0" y="451"/>
                    <a:pt x="0" y="1003"/>
                  </a:cubicBezTo>
                  <a:cubicBezTo>
                    <a:pt x="0" y="1529"/>
                    <a:pt x="552" y="1980"/>
                    <a:pt x="1254" y="1980"/>
                  </a:cubicBezTo>
                  <a:cubicBezTo>
                    <a:pt x="1930" y="1980"/>
                    <a:pt x="2482" y="1529"/>
                    <a:pt x="2482" y="1003"/>
                  </a:cubicBezTo>
                  <a:cubicBezTo>
                    <a:pt x="2482" y="451"/>
                    <a:pt x="1930" y="0"/>
                    <a:pt x="125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492" name="Google Shape;492;p15"/>
            <p:cNvGrpSpPr/>
            <p:nvPr/>
          </p:nvGrpSpPr>
          <p:grpSpPr>
            <a:xfrm>
              <a:off x="9086769" y="3332096"/>
              <a:ext cx="324382" cy="285116"/>
              <a:chOff x="7544369" y="3544921"/>
              <a:chExt cx="324382" cy="285116"/>
            </a:xfrm>
          </p:grpSpPr>
          <p:sp>
            <p:nvSpPr>
              <p:cNvPr id="493" name="Google Shape;493;p15"/>
              <p:cNvSpPr/>
              <p:nvPr/>
            </p:nvSpPr>
            <p:spPr>
              <a:xfrm>
                <a:off x="7544369" y="3544921"/>
                <a:ext cx="324382" cy="285116"/>
              </a:xfrm>
              <a:custGeom>
                <a:avLst/>
                <a:gdLst/>
                <a:ahLst/>
                <a:cxnLst/>
                <a:rect l="l" t="t" r="r" b="b"/>
                <a:pathLst>
                  <a:path w="9073" h="9153" extrusionOk="0">
                    <a:moveTo>
                      <a:pt x="4053" y="1"/>
                    </a:moveTo>
                    <a:cubicBezTo>
                      <a:pt x="3999" y="1"/>
                      <a:pt x="3943" y="5"/>
                      <a:pt x="3885" y="15"/>
                    </a:cubicBezTo>
                    <a:cubicBezTo>
                      <a:pt x="2206" y="291"/>
                      <a:pt x="2757" y="3524"/>
                      <a:pt x="2757" y="3524"/>
                    </a:cubicBezTo>
                    <a:cubicBezTo>
                      <a:pt x="2757" y="3524"/>
                      <a:pt x="2291" y="3430"/>
                      <a:pt x="1742" y="3430"/>
                    </a:cubicBezTo>
                    <a:cubicBezTo>
                      <a:pt x="956" y="3430"/>
                      <a:pt x="0" y="3622"/>
                      <a:pt x="0" y="4551"/>
                    </a:cubicBezTo>
                    <a:cubicBezTo>
                      <a:pt x="0" y="6130"/>
                      <a:pt x="2481" y="6231"/>
                      <a:pt x="2481" y="6231"/>
                    </a:cubicBezTo>
                    <a:cubicBezTo>
                      <a:pt x="2481" y="6231"/>
                      <a:pt x="451" y="8536"/>
                      <a:pt x="2131" y="9088"/>
                    </a:cubicBezTo>
                    <a:cubicBezTo>
                      <a:pt x="2264" y="9132"/>
                      <a:pt x="2393" y="9153"/>
                      <a:pt x="2518" y="9153"/>
                    </a:cubicBezTo>
                    <a:cubicBezTo>
                      <a:pt x="3929" y="9153"/>
                      <a:pt x="4712" y="6506"/>
                      <a:pt x="4712" y="6506"/>
                    </a:cubicBezTo>
                    <a:cubicBezTo>
                      <a:pt x="4712" y="6506"/>
                      <a:pt x="5581" y="8462"/>
                      <a:pt x="6566" y="8462"/>
                    </a:cubicBezTo>
                    <a:cubicBezTo>
                      <a:pt x="6690" y="8462"/>
                      <a:pt x="6816" y="8431"/>
                      <a:pt x="6943" y="8361"/>
                    </a:cubicBezTo>
                    <a:cubicBezTo>
                      <a:pt x="8045" y="7709"/>
                      <a:pt x="7018" y="5378"/>
                      <a:pt x="7018" y="5378"/>
                    </a:cubicBezTo>
                    <a:cubicBezTo>
                      <a:pt x="7018" y="5378"/>
                      <a:pt x="9073" y="4100"/>
                      <a:pt x="8146" y="2145"/>
                    </a:cubicBezTo>
                    <a:cubicBezTo>
                      <a:pt x="7935" y="1702"/>
                      <a:pt x="7686" y="1531"/>
                      <a:pt x="7427" y="1531"/>
                    </a:cubicBezTo>
                    <a:cubicBezTo>
                      <a:pt x="6543" y="1531"/>
                      <a:pt x="5539" y="3524"/>
                      <a:pt x="5539" y="3524"/>
                    </a:cubicBezTo>
                    <a:cubicBezTo>
                      <a:pt x="5539" y="3524"/>
                      <a:pt x="5539" y="1"/>
                      <a:pt x="405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94" name="Google Shape;494;p15"/>
              <p:cNvSpPr/>
              <p:nvPr/>
            </p:nvSpPr>
            <p:spPr>
              <a:xfrm>
                <a:off x="7659072" y="3654662"/>
                <a:ext cx="78870" cy="65602"/>
              </a:xfrm>
              <a:custGeom>
                <a:avLst/>
                <a:gdLst/>
                <a:ahLst/>
                <a:cxnLst/>
                <a:rect l="l" t="t" r="r" b="b"/>
                <a:pathLst>
                  <a:path w="2206" h="2106" extrusionOk="0">
                    <a:moveTo>
                      <a:pt x="1103" y="1"/>
                    </a:moveTo>
                    <a:cubicBezTo>
                      <a:pt x="476" y="1"/>
                      <a:pt x="0" y="477"/>
                      <a:pt x="0" y="1053"/>
                    </a:cubicBezTo>
                    <a:cubicBezTo>
                      <a:pt x="0" y="1630"/>
                      <a:pt x="476" y="2106"/>
                      <a:pt x="1103" y="2106"/>
                    </a:cubicBezTo>
                    <a:cubicBezTo>
                      <a:pt x="1705" y="2106"/>
                      <a:pt x="2206" y="1630"/>
                      <a:pt x="2206" y="1053"/>
                    </a:cubicBezTo>
                    <a:cubicBezTo>
                      <a:pt x="2206" y="477"/>
                      <a:pt x="1705" y="1"/>
                      <a:pt x="1103" y="1"/>
                    </a:cubicBezTo>
                    <a:close/>
                  </a:path>
                </a:pathLst>
              </a:custGeom>
              <a:solidFill>
                <a:srgbClr val="FAB80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495" name="Google Shape;495;p15"/>
            <p:cNvGrpSpPr/>
            <p:nvPr/>
          </p:nvGrpSpPr>
          <p:grpSpPr>
            <a:xfrm>
              <a:off x="8534969" y="3087721"/>
              <a:ext cx="324382" cy="285116"/>
              <a:chOff x="7544369" y="3544921"/>
              <a:chExt cx="324382" cy="285116"/>
            </a:xfrm>
          </p:grpSpPr>
          <p:sp>
            <p:nvSpPr>
              <p:cNvPr id="496" name="Google Shape;496;p15"/>
              <p:cNvSpPr/>
              <p:nvPr/>
            </p:nvSpPr>
            <p:spPr>
              <a:xfrm>
                <a:off x="7544369" y="3544921"/>
                <a:ext cx="324382" cy="285116"/>
              </a:xfrm>
              <a:custGeom>
                <a:avLst/>
                <a:gdLst/>
                <a:ahLst/>
                <a:cxnLst/>
                <a:rect l="l" t="t" r="r" b="b"/>
                <a:pathLst>
                  <a:path w="9073" h="9153" extrusionOk="0">
                    <a:moveTo>
                      <a:pt x="4053" y="1"/>
                    </a:moveTo>
                    <a:cubicBezTo>
                      <a:pt x="3999" y="1"/>
                      <a:pt x="3943" y="5"/>
                      <a:pt x="3885" y="15"/>
                    </a:cubicBezTo>
                    <a:cubicBezTo>
                      <a:pt x="2206" y="291"/>
                      <a:pt x="2757" y="3524"/>
                      <a:pt x="2757" y="3524"/>
                    </a:cubicBezTo>
                    <a:cubicBezTo>
                      <a:pt x="2757" y="3524"/>
                      <a:pt x="2291" y="3430"/>
                      <a:pt x="1742" y="3430"/>
                    </a:cubicBezTo>
                    <a:cubicBezTo>
                      <a:pt x="956" y="3430"/>
                      <a:pt x="0" y="3622"/>
                      <a:pt x="0" y="4551"/>
                    </a:cubicBezTo>
                    <a:cubicBezTo>
                      <a:pt x="0" y="6130"/>
                      <a:pt x="2481" y="6231"/>
                      <a:pt x="2481" y="6231"/>
                    </a:cubicBezTo>
                    <a:cubicBezTo>
                      <a:pt x="2481" y="6231"/>
                      <a:pt x="451" y="8536"/>
                      <a:pt x="2131" y="9088"/>
                    </a:cubicBezTo>
                    <a:cubicBezTo>
                      <a:pt x="2264" y="9132"/>
                      <a:pt x="2393" y="9153"/>
                      <a:pt x="2518" y="9153"/>
                    </a:cubicBezTo>
                    <a:cubicBezTo>
                      <a:pt x="3929" y="9153"/>
                      <a:pt x="4712" y="6506"/>
                      <a:pt x="4712" y="6506"/>
                    </a:cubicBezTo>
                    <a:cubicBezTo>
                      <a:pt x="4712" y="6506"/>
                      <a:pt x="5581" y="8462"/>
                      <a:pt x="6566" y="8462"/>
                    </a:cubicBezTo>
                    <a:cubicBezTo>
                      <a:pt x="6690" y="8462"/>
                      <a:pt x="6816" y="8431"/>
                      <a:pt x="6943" y="8361"/>
                    </a:cubicBezTo>
                    <a:cubicBezTo>
                      <a:pt x="8045" y="7709"/>
                      <a:pt x="7018" y="5378"/>
                      <a:pt x="7018" y="5378"/>
                    </a:cubicBezTo>
                    <a:cubicBezTo>
                      <a:pt x="7018" y="5378"/>
                      <a:pt x="9073" y="4100"/>
                      <a:pt x="8146" y="2145"/>
                    </a:cubicBezTo>
                    <a:cubicBezTo>
                      <a:pt x="7935" y="1702"/>
                      <a:pt x="7686" y="1531"/>
                      <a:pt x="7427" y="1531"/>
                    </a:cubicBezTo>
                    <a:cubicBezTo>
                      <a:pt x="6543" y="1531"/>
                      <a:pt x="5539" y="3524"/>
                      <a:pt x="5539" y="3524"/>
                    </a:cubicBezTo>
                    <a:cubicBezTo>
                      <a:pt x="5539" y="3524"/>
                      <a:pt x="5539" y="1"/>
                      <a:pt x="405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97" name="Google Shape;497;p15"/>
              <p:cNvSpPr/>
              <p:nvPr/>
            </p:nvSpPr>
            <p:spPr>
              <a:xfrm>
                <a:off x="7659072" y="3654662"/>
                <a:ext cx="78870" cy="65602"/>
              </a:xfrm>
              <a:custGeom>
                <a:avLst/>
                <a:gdLst/>
                <a:ahLst/>
                <a:cxnLst/>
                <a:rect l="l" t="t" r="r" b="b"/>
                <a:pathLst>
                  <a:path w="2206" h="2106" extrusionOk="0">
                    <a:moveTo>
                      <a:pt x="1103" y="1"/>
                    </a:moveTo>
                    <a:cubicBezTo>
                      <a:pt x="476" y="1"/>
                      <a:pt x="0" y="477"/>
                      <a:pt x="0" y="1053"/>
                    </a:cubicBezTo>
                    <a:cubicBezTo>
                      <a:pt x="0" y="1630"/>
                      <a:pt x="476" y="2106"/>
                      <a:pt x="1103" y="2106"/>
                    </a:cubicBezTo>
                    <a:cubicBezTo>
                      <a:pt x="1705" y="2106"/>
                      <a:pt x="2206" y="1630"/>
                      <a:pt x="2206" y="1053"/>
                    </a:cubicBezTo>
                    <a:cubicBezTo>
                      <a:pt x="2206" y="477"/>
                      <a:pt x="1705" y="1"/>
                      <a:pt x="1103" y="1"/>
                    </a:cubicBezTo>
                    <a:close/>
                  </a:path>
                </a:pathLst>
              </a:custGeom>
              <a:solidFill>
                <a:srgbClr val="FAB80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  <p:grpSp>
        <p:nvGrpSpPr>
          <p:cNvPr id="498" name="Google Shape;498;p15"/>
          <p:cNvGrpSpPr/>
          <p:nvPr/>
        </p:nvGrpSpPr>
        <p:grpSpPr>
          <a:xfrm>
            <a:off x="-811451" y="2610051"/>
            <a:ext cx="2929121" cy="4332997"/>
            <a:chOff x="-608589" y="1957538"/>
            <a:chExt cx="2196841" cy="3249748"/>
          </a:xfrm>
        </p:grpSpPr>
        <p:sp>
          <p:nvSpPr>
            <p:cNvPr id="499" name="Google Shape;499;p15"/>
            <p:cNvSpPr/>
            <p:nvPr/>
          </p:nvSpPr>
          <p:spPr>
            <a:xfrm>
              <a:off x="192836" y="3638013"/>
              <a:ext cx="432775" cy="1569273"/>
            </a:xfrm>
            <a:custGeom>
              <a:avLst/>
              <a:gdLst/>
              <a:ahLst/>
              <a:cxnLst/>
              <a:rect l="l" t="t" r="r" b="b"/>
              <a:pathLst>
                <a:path w="4588" h="13083" extrusionOk="0">
                  <a:moveTo>
                    <a:pt x="1" y="0"/>
                  </a:moveTo>
                  <a:lnTo>
                    <a:pt x="1" y="13083"/>
                  </a:lnTo>
                  <a:lnTo>
                    <a:pt x="4587" y="13083"/>
                  </a:lnTo>
                  <a:lnTo>
                    <a:pt x="458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500" name="Google Shape;500;p15"/>
            <p:cNvGrpSpPr/>
            <p:nvPr/>
          </p:nvGrpSpPr>
          <p:grpSpPr>
            <a:xfrm>
              <a:off x="-608589" y="1957538"/>
              <a:ext cx="2196841" cy="2154562"/>
              <a:chOff x="94650" y="2637525"/>
              <a:chExt cx="2196841" cy="2154562"/>
            </a:xfrm>
          </p:grpSpPr>
          <p:sp>
            <p:nvSpPr>
              <p:cNvPr id="501" name="Google Shape;501;p15"/>
              <p:cNvSpPr/>
              <p:nvPr/>
            </p:nvSpPr>
            <p:spPr>
              <a:xfrm>
                <a:off x="94650" y="2637525"/>
                <a:ext cx="2196841" cy="2154562"/>
              </a:xfrm>
              <a:custGeom>
                <a:avLst/>
                <a:gdLst/>
                <a:ahLst/>
                <a:cxnLst/>
                <a:rect l="l" t="t" r="r" b="b"/>
                <a:pathLst>
                  <a:path w="30753" h="39575" extrusionOk="0">
                    <a:moveTo>
                      <a:pt x="15539" y="0"/>
                    </a:moveTo>
                    <a:cubicBezTo>
                      <a:pt x="11354" y="0"/>
                      <a:pt x="10427" y="6667"/>
                      <a:pt x="10427" y="6667"/>
                    </a:cubicBezTo>
                    <a:cubicBezTo>
                      <a:pt x="10427" y="6667"/>
                      <a:pt x="9939" y="6216"/>
                      <a:pt x="9100" y="6216"/>
                    </a:cubicBezTo>
                    <a:cubicBezTo>
                      <a:pt x="8105" y="6216"/>
                      <a:pt x="6617" y="6851"/>
                      <a:pt x="4863" y="9625"/>
                    </a:cubicBezTo>
                    <a:cubicBezTo>
                      <a:pt x="1629" y="14737"/>
                      <a:pt x="4086" y="21955"/>
                      <a:pt x="4086" y="21955"/>
                    </a:cubicBezTo>
                    <a:cubicBezTo>
                      <a:pt x="4086" y="21955"/>
                      <a:pt x="4028" y="21945"/>
                      <a:pt x="3927" y="21945"/>
                    </a:cubicBezTo>
                    <a:cubicBezTo>
                      <a:pt x="3339" y="21945"/>
                      <a:pt x="1287" y="22292"/>
                      <a:pt x="752" y="27043"/>
                    </a:cubicBezTo>
                    <a:cubicBezTo>
                      <a:pt x="0" y="33610"/>
                      <a:pt x="4587" y="34211"/>
                      <a:pt x="4587" y="34211"/>
                    </a:cubicBezTo>
                    <a:cubicBezTo>
                      <a:pt x="4587" y="34211"/>
                      <a:pt x="4161" y="39575"/>
                      <a:pt x="8647" y="39575"/>
                    </a:cubicBezTo>
                    <a:cubicBezTo>
                      <a:pt x="13133" y="39575"/>
                      <a:pt x="14086" y="35815"/>
                      <a:pt x="14086" y="35815"/>
                    </a:cubicBezTo>
                    <a:cubicBezTo>
                      <a:pt x="14086" y="35815"/>
                      <a:pt x="17276" y="38896"/>
                      <a:pt x="20576" y="38896"/>
                    </a:cubicBezTo>
                    <a:cubicBezTo>
                      <a:pt x="20810" y="38896"/>
                      <a:pt x="21045" y="38881"/>
                      <a:pt x="21279" y="38848"/>
                    </a:cubicBezTo>
                    <a:cubicBezTo>
                      <a:pt x="24838" y="38321"/>
                      <a:pt x="25138" y="35088"/>
                      <a:pt x="25138" y="35088"/>
                    </a:cubicBezTo>
                    <a:cubicBezTo>
                      <a:pt x="25138" y="35088"/>
                      <a:pt x="28246" y="35088"/>
                      <a:pt x="29499" y="30803"/>
                    </a:cubicBezTo>
                    <a:cubicBezTo>
                      <a:pt x="30752" y="26517"/>
                      <a:pt x="27018" y="23284"/>
                      <a:pt x="27018" y="23284"/>
                    </a:cubicBezTo>
                    <a:cubicBezTo>
                      <a:pt x="28898" y="20251"/>
                      <a:pt x="27770" y="12833"/>
                      <a:pt x="25364" y="10953"/>
                    </a:cubicBezTo>
                    <a:cubicBezTo>
                      <a:pt x="24835" y="10539"/>
                      <a:pt x="24336" y="10378"/>
                      <a:pt x="23880" y="10378"/>
                    </a:cubicBezTo>
                    <a:cubicBezTo>
                      <a:pt x="22261" y="10378"/>
                      <a:pt x="21178" y="12406"/>
                      <a:pt x="21178" y="12406"/>
                    </a:cubicBezTo>
                    <a:cubicBezTo>
                      <a:pt x="21705" y="6893"/>
                      <a:pt x="19725" y="0"/>
                      <a:pt x="155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02" name="Google Shape;502;p15"/>
              <p:cNvSpPr/>
              <p:nvPr/>
            </p:nvSpPr>
            <p:spPr>
              <a:xfrm>
                <a:off x="515422" y="3363736"/>
                <a:ext cx="410037" cy="323506"/>
              </a:xfrm>
              <a:custGeom>
                <a:avLst/>
                <a:gdLst/>
                <a:ahLst/>
                <a:cxnLst/>
                <a:rect l="l" t="t" r="r" b="b"/>
                <a:pathLst>
                  <a:path w="5740" h="5499" extrusionOk="0">
                    <a:moveTo>
                      <a:pt x="1895" y="1"/>
                    </a:moveTo>
                    <a:cubicBezTo>
                      <a:pt x="1812" y="1"/>
                      <a:pt x="1731" y="29"/>
                      <a:pt x="1654" y="94"/>
                    </a:cubicBezTo>
                    <a:cubicBezTo>
                      <a:pt x="1028" y="620"/>
                      <a:pt x="1654" y="2500"/>
                      <a:pt x="1654" y="2500"/>
                    </a:cubicBezTo>
                    <a:cubicBezTo>
                      <a:pt x="1654" y="2500"/>
                      <a:pt x="0" y="2600"/>
                      <a:pt x="351" y="3603"/>
                    </a:cubicBezTo>
                    <a:cubicBezTo>
                      <a:pt x="496" y="3980"/>
                      <a:pt x="810" y="4096"/>
                      <a:pt x="1140" y="4096"/>
                    </a:cubicBezTo>
                    <a:cubicBezTo>
                      <a:pt x="1664" y="4096"/>
                      <a:pt x="2231" y="3803"/>
                      <a:pt x="2231" y="3803"/>
                    </a:cubicBezTo>
                    <a:lnTo>
                      <a:pt x="2231" y="3803"/>
                    </a:lnTo>
                    <a:cubicBezTo>
                      <a:pt x="2231" y="3803"/>
                      <a:pt x="1504" y="5257"/>
                      <a:pt x="2657" y="5482"/>
                    </a:cubicBezTo>
                    <a:cubicBezTo>
                      <a:pt x="2718" y="5493"/>
                      <a:pt x="2776" y="5498"/>
                      <a:pt x="2831" y="5498"/>
                    </a:cubicBezTo>
                    <a:cubicBezTo>
                      <a:pt x="3804" y="5498"/>
                      <a:pt x="3760" y="3904"/>
                      <a:pt x="3760" y="3904"/>
                    </a:cubicBezTo>
                    <a:lnTo>
                      <a:pt x="3760" y="3904"/>
                    </a:lnTo>
                    <a:cubicBezTo>
                      <a:pt x="3760" y="3904"/>
                      <a:pt x="4033" y="4018"/>
                      <a:pt x="4359" y="4018"/>
                    </a:cubicBezTo>
                    <a:cubicBezTo>
                      <a:pt x="4733" y="4018"/>
                      <a:pt x="5176" y="3868"/>
                      <a:pt x="5364" y="3227"/>
                    </a:cubicBezTo>
                    <a:cubicBezTo>
                      <a:pt x="5740" y="2024"/>
                      <a:pt x="4211" y="1924"/>
                      <a:pt x="4211" y="1924"/>
                    </a:cubicBezTo>
                    <a:cubicBezTo>
                      <a:pt x="4211" y="1924"/>
                      <a:pt x="5313" y="921"/>
                      <a:pt x="4912" y="370"/>
                    </a:cubicBezTo>
                    <a:cubicBezTo>
                      <a:pt x="4849" y="284"/>
                      <a:pt x="4767" y="248"/>
                      <a:pt x="4672" y="248"/>
                    </a:cubicBezTo>
                    <a:cubicBezTo>
                      <a:pt x="4128" y="248"/>
                      <a:pt x="3183" y="1447"/>
                      <a:pt x="3183" y="1447"/>
                    </a:cubicBezTo>
                    <a:cubicBezTo>
                      <a:pt x="3183" y="1447"/>
                      <a:pt x="2489" y="1"/>
                      <a:pt x="189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03" name="Google Shape;503;p15"/>
              <p:cNvSpPr/>
              <p:nvPr/>
            </p:nvSpPr>
            <p:spPr>
              <a:xfrm>
                <a:off x="685517" y="3493107"/>
                <a:ext cx="89579" cy="66419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129" extrusionOk="0">
                    <a:moveTo>
                      <a:pt x="627" y="0"/>
                    </a:moveTo>
                    <a:cubicBezTo>
                      <a:pt x="276" y="0"/>
                      <a:pt x="0" y="251"/>
                      <a:pt x="0" y="552"/>
                    </a:cubicBezTo>
                    <a:cubicBezTo>
                      <a:pt x="0" y="877"/>
                      <a:pt x="276" y="1128"/>
                      <a:pt x="627" y="1128"/>
                    </a:cubicBezTo>
                    <a:cubicBezTo>
                      <a:pt x="978" y="1128"/>
                      <a:pt x="1253" y="877"/>
                      <a:pt x="1253" y="552"/>
                    </a:cubicBezTo>
                    <a:cubicBezTo>
                      <a:pt x="1253" y="251"/>
                      <a:pt x="978" y="0"/>
                      <a:pt x="62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04" name="Google Shape;504;p15"/>
              <p:cNvSpPr/>
              <p:nvPr/>
            </p:nvSpPr>
            <p:spPr>
              <a:xfrm>
                <a:off x="1032851" y="2929379"/>
                <a:ext cx="365319" cy="303622"/>
              </a:xfrm>
              <a:custGeom>
                <a:avLst/>
                <a:gdLst/>
                <a:ahLst/>
                <a:cxnLst/>
                <a:rect l="l" t="t" r="r" b="b"/>
                <a:pathLst>
                  <a:path w="5114" h="5161" extrusionOk="0">
                    <a:moveTo>
                      <a:pt x="2297" y="1"/>
                    </a:moveTo>
                    <a:cubicBezTo>
                      <a:pt x="2268" y="1"/>
                      <a:pt x="2237" y="3"/>
                      <a:pt x="2206" y="8"/>
                    </a:cubicBezTo>
                    <a:cubicBezTo>
                      <a:pt x="1253" y="184"/>
                      <a:pt x="1579" y="1988"/>
                      <a:pt x="1579" y="1988"/>
                    </a:cubicBezTo>
                    <a:cubicBezTo>
                      <a:pt x="1579" y="1988"/>
                      <a:pt x="1318" y="1938"/>
                      <a:pt x="1008" y="1938"/>
                    </a:cubicBezTo>
                    <a:cubicBezTo>
                      <a:pt x="556" y="1938"/>
                      <a:pt x="0" y="2044"/>
                      <a:pt x="0" y="2565"/>
                    </a:cubicBezTo>
                    <a:cubicBezTo>
                      <a:pt x="0" y="3467"/>
                      <a:pt x="1429" y="3517"/>
                      <a:pt x="1429" y="3517"/>
                    </a:cubicBezTo>
                    <a:cubicBezTo>
                      <a:pt x="1429" y="3517"/>
                      <a:pt x="276" y="4820"/>
                      <a:pt x="1203" y="5121"/>
                    </a:cubicBezTo>
                    <a:cubicBezTo>
                      <a:pt x="1283" y="5148"/>
                      <a:pt x="1360" y="5161"/>
                      <a:pt x="1434" y="5161"/>
                    </a:cubicBezTo>
                    <a:cubicBezTo>
                      <a:pt x="2240" y="5161"/>
                      <a:pt x="2682" y="3667"/>
                      <a:pt x="2682" y="3667"/>
                    </a:cubicBezTo>
                    <a:cubicBezTo>
                      <a:pt x="2682" y="3667"/>
                      <a:pt x="3177" y="4776"/>
                      <a:pt x="3727" y="4776"/>
                    </a:cubicBezTo>
                    <a:cubicBezTo>
                      <a:pt x="3796" y="4776"/>
                      <a:pt x="3866" y="4759"/>
                      <a:pt x="3935" y="4720"/>
                    </a:cubicBezTo>
                    <a:cubicBezTo>
                      <a:pt x="4562" y="4344"/>
                      <a:pt x="3985" y="3041"/>
                      <a:pt x="3985" y="3041"/>
                    </a:cubicBezTo>
                    <a:cubicBezTo>
                      <a:pt x="3985" y="3041"/>
                      <a:pt x="5113" y="2314"/>
                      <a:pt x="4612" y="1211"/>
                    </a:cubicBezTo>
                    <a:cubicBezTo>
                      <a:pt x="4493" y="961"/>
                      <a:pt x="4351" y="864"/>
                      <a:pt x="4204" y="864"/>
                    </a:cubicBezTo>
                    <a:cubicBezTo>
                      <a:pt x="3703" y="864"/>
                      <a:pt x="3133" y="1988"/>
                      <a:pt x="3133" y="1988"/>
                    </a:cubicBezTo>
                    <a:cubicBezTo>
                      <a:pt x="3133" y="1988"/>
                      <a:pt x="3133" y="1"/>
                      <a:pt x="229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05" name="Google Shape;505;p15"/>
              <p:cNvSpPr/>
              <p:nvPr/>
            </p:nvSpPr>
            <p:spPr>
              <a:xfrm>
                <a:off x="1163512" y="3046337"/>
                <a:ext cx="89651" cy="70831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04" extrusionOk="0">
                    <a:moveTo>
                      <a:pt x="627" y="0"/>
                    </a:moveTo>
                    <a:cubicBezTo>
                      <a:pt x="277" y="0"/>
                      <a:pt x="1" y="276"/>
                      <a:pt x="1" y="602"/>
                    </a:cubicBezTo>
                    <a:cubicBezTo>
                      <a:pt x="1" y="928"/>
                      <a:pt x="277" y="1203"/>
                      <a:pt x="627" y="1203"/>
                    </a:cubicBezTo>
                    <a:cubicBezTo>
                      <a:pt x="953" y="1203"/>
                      <a:pt x="1254" y="928"/>
                      <a:pt x="1254" y="602"/>
                    </a:cubicBezTo>
                    <a:cubicBezTo>
                      <a:pt x="1254" y="276"/>
                      <a:pt x="953" y="0"/>
                      <a:pt x="627" y="0"/>
                    </a:cubicBezTo>
                    <a:close/>
                  </a:path>
                </a:pathLst>
              </a:custGeom>
              <a:solidFill>
                <a:srgbClr val="FAB80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06" name="Google Shape;506;p15"/>
              <p:cNvSpPr/>
              <p:nvPr/>
            </p:nvSpPr>
            <p:spPr>
              <a:xfrm>
                <a:off x="1486627" y="3448689"/>
                <a:ext cx="409251" cy="338567"/>
              </a:xfrm>
              <a:custGeom>
                <a:avLst/>
                <a:gdLst/>
                <a:ahLst/>
                <a:cxnLst/>
                <a:rect l="l" t="t" r="r" b="b"/>
                <a:pathLst>
                  <a:path w="5729" h="5755" extrusionOk="0">
                    <a:moveTo>
                      <a:pt x="2914" y="0"/>
                    </a:moveTo>
                    <a:cubicBezTo>
                      <a:pt x="2833" y="0"/>
                      <a:pt x="2743" y="17"/>
                      <a:pt x="2646" y="53"/>
                    </a:cubicBezTo>
                    <a:cubicBezTo>
                      <a:pt x="1443" y="530"/>
                      <a:pt x="2069" y="2209"/>
                      <a:pt x="2069" y="2209"/>
                    </a:cubicBezTo>
                    <a:cubicBezTo>
                      <a:pt x="2069" y="2209"/>
                      <a:pt x="2057" y="2209"/>
                      <a:pt x="2034" y="2209"/>
                    </a:cubicBezTo>
                    <a:cubicBezTo>
                      <a:pt x="1761" y="2209"/>
                      <a:pt x="1" y="2251"/>
                      <a:pt x="440" y="3362"/>
                    </a:cubicBezTo>
                    <a:cubicBezTo>
                      <a:pt x="619" y="3813"/>
                      <a:pt x="914" y="3954"/>
                      <a:pt x="1213" y="3954"/>
                    </a:cubicBezTo>
                    <a:cubicBezTo>
                      <a:pt x="1711" y="3954"/>
                      <a:pt x="2220" y="3562"/>
                      <a:pt x="2220" y="3562"/>
                    </a:cubicBezTo>
                    <a:lnTo>
                      <a:pt x="2220" y="3562"/>
                    </a:lnTo>
                    <a:cubicBezTo>
                      <a:pt x="2220" y="3563"/>
                      <a:pt x="1493" y="5592"/>
                      <a:pt x="2120" y="5743"/>
                    </a:cubicBezTo>
                    <a:cubicBezTo>
                      <a:pt x="2147" y="5751"/>
                      <a:pt x="2175" y="5754"/>
                      <a:pt x="2202" y="5754"/>
                    </a:cubicBezTo>
                    <a:cubicBezTo>
                      <a:pt x="2788" y="5754"/>
                      <a:pt x="3222" y="4038"/>
                      <a:pt x="3222" y="4038"/>
                    </a:cubicBezTo>
                    <a:cubicBezTo>
                      <a:pt x="3222" y="4038"/>
                      <a:pt x="3702" y="4684"/>
                      <a:pt x="4353" y="4684"/>
                    </a:cubicBezTo>
                    <a:cubicBezTo>
                      <a:pt x="4503" y="4684"/>
                      <a:pt x="4662" y="4649"/>
                      <a:pt x="4826" y="4565"/>
                    </a:cubicBezTo>
                    <a:cubicBezTo>
                      <a:pt x="5729" y="4089"/>
                      <a:pt x="4626" y="2936"/>
                      <a:pt x="4626" y="2936"/>
                    </a:cubicBezTo>
                    <a:cubicBezTo>
                      <a:pt x="4626" y="2936"/>
                      <a:pt x="5729" y="1933"/>
                      <a:pt x="5353" y="1206"/>
                    </a:cubicBezTo>
                    <a:cubicBezTo>
                      <a:pt x="5286" y="1077"/>
                      <a:pt x="5193" y="1024"/>
                      <a:pt x="5085" y="1024"/>
                    </a:cubicBezTo>
                    <a:cubicBezTo>
                      <a:pt x="4587" y="1024"/>
                      <a:pt x="3774" y="2159"/>
                      <a:pt x="3774" y="2159"/>
                    </a:cubicBezTo>
                    <a:cubicBezTo>
                      <a:pt x="3774" y="2159"/>
                      <a:pt x="3837" y="0"/>
                      <a:pt x="291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07" name="Google Shape;507;p15"/>
              <p:cNvSpPr/>
              <p:nvPr/>
            </p:nvSpPr>
            <p:spPr>
              <a:xfrm>
                <a:off x="1664866" y="3583061"/>
                <a:ext cx="100295" cy="66360"/>
              </a:xfrm>
              <a:custGeom>
                <a:avLst/>
                <a:gdLst/>
                <a:ahLst/>
                <a:cxnLst/>
                <a:rect l="l" t="t" r="r" b="b"/>
                <a:pathLst>
                  <a:path w="1404" h="1128" extrusionOk="0">
                    <a:moveTo>
                      <a:pt x="702" y="0"/>
                    </a:moveTo>
                    <a:cubicBezTo>
                      <a:pt x="326" y="0"/>
                      <a:pt x="0" y="251"/>
                      <a:pt x="0" y="577"/>
                    </a:cubicBezTo>
                    <a:cubicBezTo>
                      <a:pt x="0" y="877"/>
                      <a:pt x="326" y="1128"/>
                      <a:pt x="702" y="1128"/>
                    </a:cubicBezTo>
                    <a:cubicBezTo>
                      <a:pt x="1078" y="1128"/>
                      <a:pt x="1404" y="877"/>
                      <a:pt x="1404" y="577"/>
                    </a:cubicBezTo>
                    <a:cubicBezTo>
                      <a:pt x="1404" y="251"/>
                      <a:pt x="1078" y="0"/>
                      <a:pt x="70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08" name="Google Shape;508;p15"/>
              <p:cNvSpPr/>
              <p:nvPr/>
            </p:nvSpPr>
            <p:spPr>
              <a:xfrm>
                <a:off x="402240" y="3987597"/>
                <a:ext cx="379677" cy="279619"/>
              </a:xfrm>
              <a:custGeom>
                <a:avLst/>
                <a:gdLst/>
                <a:ahLst/>
                <a:cxnLst/>
                <a:rect l="l" t="t" r="r" b="b"/>
                <a:pathLst>
                  <a:path w="5315" h="4753" extrusionOk="0">
                    <a:moveTo>
                      <a:pt x="3547" y="1"/>
                    </a:moveTo>
                    <a:cubicBezTo>
                      <a:pt x="3091" y="1"/>
                      <a:pt x="2407" y="1186"/>
                      <a:pt x="2407" y="1186"/>
                    </a:cubicBezTo>
                    <a:cubicBezTo>
                      <a:pt x="2407" y="1186"/>
                      <a:pt x="1609" y="55"/>
                      <a:pt x="1083" y="55"/>
                    </a:cubicBezTo>
                    <a:cubicBezTo>
                      <a:pt x="963" y="55"/>
                      <a:pt x="857" y="114"/>
                      <a:pt x="778" y="258"/>
                    </a:cubicBezTo>
                    <a:cubicBezTo>
                      <a:pt x="377" y="1035"/>
                      <a:pt x="1154" y="1913"/>
                      <a:pt x="1154" y="1913"/>
                    </a:cubicBezTo>
                    <a:cubicBezTo>
                      <a:pt x="1154" y="1913"/>
                      <a:pt x="1" y="2439"/>
                      <a:pt x="427" y="3116"/>
                    </a:cubicBezTo>
                    <a:cubicBezTo>
                      <a:pt x="539" y="3304"/>
                      <a:pt x="701" y="3372"/>
                      <a:pt x="877" y="3372"/>
                    </a:cubicBezTo>
                    <a:cubicBezTo>
                      <a:pt x="1332" y="3372"/>
                      <a:pt x="1881" y="2915"/>
                      <a:pt x="1881" y="2915"/>
                    </a:cubicBezTo>
                    <a:lnTo>
                      <a:pt x="1881" y="2915"/>
                    </a:lnTo>
                    <a:cubicBezTo>
                      <a:pt x="1881" y="2915"/>
                      <a:pt x="1455" y="4594"/>
                      <a:pt x="2457" y="4745"/>
                    </a:cubicBezTo>
                    <a:cubicBezTo>
                      <a:pt x="2493" y="4750"/>
                      <a:pt x="2527" y="4753"/>
                      <a:pt x="2559" y="4753"/>
                    </a:cubicBezTo>
                    <a:cubicBezTo>
                      <a:pt x="3409" y="4753"/>
                      <a:pt x="3084" y="2915"/>
                      <a:pt x="3084" y="2915"/>
                    </a:cubicBezTo>
                    <a:lnTo>
                      <a:pt x="3084" y="2915"/>
                    </a:lnTo>
                    <a:cubicBezTo>
                      <a:pt x="3084" y="2915"/>
                      <a:pt x="3574" y="3305"/>
                      <a:pt x="4071" y="3305"/>
                    </a:cubicBezTo>
                    <a:cubicBezTo>
                      <a:pt x="4320" y="3305"/>
                      <a:pt x="4571" y="3207"/>
                      <a:pt x="4763" y="2915"/>
                    </a:cubicBezTo>
                    <a:cubicBezTo>
                      <a:pt x="5314" y="2038"/>
                      <a:pt x="3760" y="1562"/>
                      <a:pt x="3760" y="1562"/>
                    </a:cubicBezTo>
                    <a:cubicBezTo>
                      <a:pt x="3760" y="1562"/>
                      <a:pt x="4186" y="985"/>
                      <a:pt x="3811" y="208"/>
                    </a:cubicBezTo>
                    <a:cubicBezTo>
                      <a:pt x="3741" y="61"/>
                      <a:pt x="3650" y="1"/>
                      <a:pt x="354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09" name="Google Shape;509;p15"/>
              <p:cNvSpPr/>
              <p:nvPr/>
            </p:nvSpPr>
            <p:spPr>
              <a:xfrm>
                <a:off x="547331" y="4094201"/>
                <a:ext cx="89579" cy="69361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179" extrusionOk="0">
                    <a:moveTo>
                      <a:pt x="627" y="0"/>
                    </a:moveTo>
                    <a:cubicBezTo>
                      <a:pt x="276" y="0"/>
                      <a:pt x="0" y="251"/>
                      <a:pt x="0" y="577"/>
                    </a:cubicBezTo>
                    <a:cubicBezTo>
                      <a:pt x="0" y="903"/>
                      <a:pt x="276" y="1178"/>
                      <a:pt x="627" y="1178"/>
                    </a:cubicBezTo>
                    <a:cubicBezTo>
                      <a:pt x="952" y="1178"/>
                      <a:pt x="1253" y="903"/>
                      <a:pt x="1253" y="577"/>
                    </a:cubicBezTo>
                    <a:cubicBezTo>
                      <a:pt x="1253" y="251"/>
                      <a:pt x="952" y="0"/>
                      <a:pt x="627" y="0"/>
                    </a:cubicBezTo>
                    <a:close/>
                  </a:path>
                </a:pathLst>
              </a:custGeom>
              <a:solidFill>
                <a:srgbClr val="FAB80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10" name="Google Shape;510;p15"/>
              <p:cNvSpPr/>
              <p:nvPr/>
            </p:nvSpPr>
            <p:spPr>
              <a:xfrm>
                <a:off x="1686369" y="4149202"/>
                <a:ext cx="379606" cy="289149"/>
              </a:xfrm>
              <a:custGeom>
                <a:avLst/>
                <a:gdLst/>
                <a:ahLst/>
                <a:cxnLst/>
                <a:rect l="l" t="t" r="r" b="b"/>
                <a:pathLst>
                  <a:path w="5314" h="4915" extrusionOk="0">
                    <a:moveTo>
                      <a:pt x="3465" y="0"/>
                    </a:moveTo>
                    <a:cubicBezTo>
                      <a:pt x="3455" y="0"/>
                      <a:pt x="3444" y="1"/>
                      <a:pt x="3434" y="1"/>
                    </a:cubicBezTo>
                    <a:cubicBezTo>
                      <a:pt x="2657" y="51"/>
                      <a:pt x="2080" y="2207"/>
                      <a:pt x="2080" y="2207"/>
                    </a:cubicBezTo>
                    <a:cubicBezTo>
                      <a:pt x="2080" y="2207"/>
                      <a:pt x="1354" y="1390"/>
                      <a:pt x="866" y="1390"/>
                    </a:cubicBezTo>
                    <a:cubicBezTo>
                      <a:pt x="725" y="1390"/>
                      <a:pt x="605" y="1457"/>
                      <a:pt x="527" y="1630"/>
                    </a:cubicBezTo>
                    <a:cubicBezTo>
                      <a:pt x="151" y="2407"/>
                      <a:pt x="1304" y="2984"/>
                      <a:pt x="1304" y="2984"/>
                    </a:cubicBezTo>
                    <a:cubicBezTo>
                      <a:pt x="1304" y="2984"/>
                      <a:pt x="0" y="4187"/>
                      <a:pt x="877" y="4763"/>
                    </a:cubicBezTo>
                    <a:cubicBezTo>
                      <a:pt x="1017" y="4852"/>
                      <a:pt x="1154" y="4890"/>
                      <a:pt x="1287" y="4890"/>
                    </a:cubicBezTo>
                    <a:cubicBezTo>
                      <a:pt x="2015" y="4890"/>
                      <a:pt x="2607" y="3761"/>
                      <a:pt x="2607" y="3761"/>
                    </a:cubicBezTo>
                    <a:cubicBezTo>
                      <a:pt x="2607" y="3761"/>
                      <a:pt x="3064" y="4915"/>
                      <a:pt x="3671" y="4915"/>
                    </a:cubicBezTo>
                    <a:cubicBezTo>
                      <a:pt x="3684" y="4915"/>
                      <a:pt x="3697" y="4915"/>
                      <a:pt x="3710" y="4913"/>
                    </a:cubicBezTo>
                    <a:cubicBezTo>
                      <a:pt x="4336" y="4863"/>
                      <a:pt x="4010" y="3234"/>
                      <a:pt x="4010" y="3234"/>
                    </a:cubicBezTo>
                    <a:cubicBezTo>
                      <a:pt x="4010" y="3234"/>
                      <a:pt x="5314" y="2984"/>
                      <a:pt x="5013" y="2357"/>
                    </a:cubicBezTo>
                    <a:cubicBezTo>
                      <a:pt x="4766" y="1882"/>
                      <a:pt x="4145" y="1825"/>
                      <a:pt x="3859" y="1825"/>
                    </a:cubicBezTo>
                    <a:cubicBezTo>
                      <a:pt x="3767" y="1825"/>
                      <a:pt x="3710" y="1831"/>
                      <a:pt x="3710" y="1831"/>
                    </a:cubicBezTo>
                    <a:cubicBezTo>
                      <a:pt x="3710" y="1831"/>
                      <a:pt x="4222" y="0"/>
                      <a:pt x="346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11" name="Google Shape;511;p15"/>
              <p:cNvSpPr/>
              <p:nvPr/>
            </p:nvSpPr>
            <p:spPr>
              <a:xfrm>
                <a:off x="1834961" y="4278985"/>
                <a:ext cx="84222" cy="75244"/>
              </a:xfrm>
              <a:custGeom>
                <a:avLst/>
                <a:gdLst/>
                <a:ahLst/>
                <a:cxnLst/>
                <a:rect l="l" t="t" r="r" b="b"/>
                <a:pathLst>
                  <a:path w="1179" h="1279" extrusionOk="0">
                    <a:moveTo>
                      <a:pt x="577" y="1"/>
                    </a:moveTo>
                    <a:cubicBezTo>
                      <a:pt x="276" y="1"/>
                      <a:pt x="0" y="276"/>
                      <a:pt x="0" y="627"/>
                    </a:cubicBezTo>
                    <a:cubicBezTo>
                      <a:pt x="0" y="978"/>
                      <a:pt x="276" y="1279"/>
                      <a:pt x="577" y="1279"/>
                    </a:cubicBezTo>
                    <a:cubicBezTo>
                      <a:pt x="903" y="1279"/>
                      <a:pt x="1178" y="978"/>
                      <a:pt x="1178" y="627"/>
                    </a:cubicBezTo>
                    <a:cubicBezTo>
                      <a:pt x="1178" y="276"/>
                      <a:pt x="903" y="1"/>
                      <a:pt x="57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512" name="Google Shape;512;p15"/>
            <p:cNvSpPr/>
            <p:nvPr/>
          </p:nvSpPr>
          <p:spPr>
            <a:xfrm>
              <a:off x="311507" y="3314924"/>
              <a:ext cx="379677" cy="279619"/>
            </a:xfrm>
            <a:custGeom>
              <a:avLst/>
              <a:gdLst/>
              <a:ahLst/>
              <a:cxnLst/>
              <a:rect l="l" t="t" r="r" b="b"/>
              <a:pathLst>
                <a:path w="5315" h="4753" extrusionOk="0">
                  <a:moveTo>
                    <a:pt x="3547" y="1"/>
                  </a:moveTo>
                  <a:cubicBezTo>
                    <a:pt x="3091" y="1"/>
                    <a:pt x="2407" y="1186"/>
                    <a:pt x="2407" y="1186"/>
                  </a:cubicBezTo>
                  <a:cubicBezTo>
                    <a:pt x="2407" y="1186"/>
                    <a:pt x="1609" y="55"/>
                    <a:pt x="1083" y="55"/>
                  </a:cubicBezTo>
                  <a:cubicBezTo>
                    <a:pt x="963" y="55"/>
                    <a:pt x="857" y="114"/>
                    <a:pt x="778" y="258"/>
                  </a:cubicBezTo>
                  <a:cubicBezTo>
                    <a:pt x="377" y="1035"/>
                    <a:pt x="1154" y="1913"/>
                    <a:pt x="1154" y="1913"/>
                  </a:cubicBezTo>
                  <a:cubicBezTo>
                    <a:pt x="1154" y="1913"/>
                    <a:pt x="1" y="2439"/>
                    <a:pt x="427" y="3116"/>
                  </a:cubicBezTo>
                  <a:cubicBezTo>
                    <a:pt x="539" y="3304"/>
                    <a:pt x="701" y="3372"/>
                    <a:pt x="877" y="3372"/>
                  </a:cubicBezTo>
                  <a:cubicBezTo>
                    <a:pt x="1332" y="3372"/>
                    <a:pt x="1881" y="2915"/>
                    <a:pt x="1881" y="2915"/>
                  </a:cubicBezTo>
                  <a:lnTo>
                    <a:pt x="1881" y="2915"/>
                  </a:lnTo>
                  <a:cubicBezTo>
                    <a:pt x="1881" y="2915"/>
                    <a:pt x="1455" y="4594"/>
                    <a:pt x="2457" y="4745"/>
                  </a:cubicBezTo>
                  <a:cubicBezTo>
                    <a:pt x="2493" y="4750"/>
                    <a:pt x="2527" y="4753"/>
                    <a:pt x="2559" y="4753"/>
                  </a:cubicBezTo>
                  <a:cubicBezTo>
                    <a:pt x="3409" y="4753"/>
                    <a:pt x="3084" y="2915"/>
                    <a:pt x="3084" y="2915"/>
                  </a:cubicBezTo>
                  <a:lnTo>
                    <a:pt x="3084" y="2915"/>
                  </a:lnTo>
                  <a:cubicBezTo>
                    <a:pt x="3084" y="2915"/>
                    <a:pt x="3574" y="3305"/>
                    <a:pt x="4071" y="3305"/>
                  </a:cubicBezTo>
                  <a:cubicBezTo>
                    <a:pt x="4320" y="3305"/>
                    <a:pt x="4571" y="3207"/>
                    <a:pt x="4763" y="2915"/>
                  </a:cubicBezTo>
                  <a:cubicBezTo>
                    <a:pt x="5314" y="2038"/>
                    <a:pt x="3760" y="1562"/>
                    <a:pt x="3760" y="1562"/>
                  </a:cubicBezTo>
                  <a:cubicBezTo>
                    <a:pt x="3760" y="1562"/>
                    <a:pt x="4186" y="985"/>
                    <a:pt x="3811" y="208"/>
                  </a:cubicBezTo>
                  <a:cubicBezTo>
                    <a:pt x="3741" y="61"/>
                    <a:pt x="3650" y="1"/>
                    <a:pt x="35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13" name="Google Shape;513;p15"/>
            <p:cNvSpPr/>
            <p:nvPr/>
          </p:nvSpPr>
          <p:spPr>
            <a:xfrm>
              <a:off x="456598" y="3421527"/>
              <a:ext cx="89579" cy="69361"/>
            </a:xfrm>
            <a:custGeom>
              <a:avLst/>
              <a:gdLst/>
              <a:ahLst/>
              <a:cxnLst/>
              <a:rect l="l" t="t" r="r" b="b"/>
              <a:pathLst>
                <a:path w="1254" h="1179" extrusionOk="0">
                  <a:moveTo>
                    <a:pt x="627" y="0"/>
                  </a:moveTo>
                  <a:cubicBezTo>
                    <a:pt x="276" y="0"/>
                    <a:pt x="0" y="251"/>
                    <a:pt x="0" y="577"/>
                  </a:cubicBezTo>
                  <a:cubicBezTo>
                    <a:pt x="0" y="903"/>
                    <a:pt x="276" y="1178"/>
                    <a:pt x="627" y="1178"/>
                  </a:cubicBezTo>
                  <a:cubicBezTo>
                    <a:pt x="952" y="1178"/>
                    <a:pt x="1253" y="903"/>
                    <a:pt x="1253" y="577"/>
                  </a:cubicBezTo>
                  <a:cubicBezTo>
                    <a:pt x="1253" y="251"/>
                    <a:pt x="952" y="0"/>
                    <a:pt x="627" y="0"/>
                  </a:cubicBezTo>
                  <a:close/>
                </a:path>
              </a:pathLst>
            </a:custGeom>
            <a:solidFill>
              <a:srgbClr val="FAB8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90830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16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16" name="Google Shape;516;p16"/>
          <p:cNvSpPr/>
          <p:nvPr/>
        </p:nvSpPr>
        <p:spPr>
          <a:xfrm flipH="1">
            <a:off x="433109" y="319248"/>
            <a:ext cx="1266307" cy="400761"/>
          </a:xfrm>
          <a:custGeom>
            <a:avLst/>
            <a:gdLst/>
            <a:ahLst/>
            <a:cxnLst/>
            <a:rect l="l" t="t" r="r" b="b"/>
            <a:pathLst>
              <a:path w="13410" h="4244" extrusionOk="0">
                <a:moveTo>
                  <a:pt x="7286" y="0"/>
                </a:moveTo>
                <a:cubicBezTo>
                  <a:pt x="6592" y="0"/>
                  <a:pt x="5782" y="384"/>
                  <a:pt x="4913" y="1537"/>
                </a:cubicBezTo>
                <a:cubicBezTo>
                  <a:pt x="4913" y="1537"/>
                  <a:pt x="4164" y="1313"/>
                  <a:pt x="3250" y="1313"/>
                </a:cubicBezTo>
                <a:cubicBezTo>
                  <a:pt x="1896" y="1313"/>
                  <a:pt x="180" y="1805"/>
                  <a:pt x="0" y="4244"/>
                </a:cubicBezTo>
                <a:lnTo>
                  <a:pt x="13158" y="4244"/>
                </a:lnTo>
                <a:cubicBezTo>
                  <a:pt x="13158" y="4244"/>
                  <a:pt x="13410" y="1459"/>
                  <a:pt x="10505" y="1459"/>
                </a:cubicBezTo>
                <a:cubicBezTo>
                  <a:pt x="10232" y="1459"/>
                  <a:pt x="9931" y="1483"/>
                  <a:pt x="9599" y="1537"/>
                </a:cubicBezTo>
                <a:cubicBezTo>
                  <a:pt x="9599" y="1537"/>
                  <a:pt x="8675" y="0"/>
                  <a:pt x="728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17" name="Google Shape;517;p16"/>
          <p:cNvSpPr/>
          <p:nvPr/>
        </p:nvSpPr>
        <p:spPr>
          <a:xfrm flipH="1">
            <a:off x="7904765" y="-325933"/>
            <a:ext cx="1704543" cy="710173"/>
          </a:xfrm>
          <a:custGeom>
            <a:avLst/>
            <a:gdLst/>
            <a:ahLst/>
            <a:cxnLst/>
            <a:rect l="l" t="t" r="r" b="b"/>
            <a:pathLst>
              <a:path w="13441" h="5600" extrusionOk="0">
                <a:moveTo>
                  <a:pt x="6974" y="1"/>
                </a:moveTo>
                <a:cubicBezTo>
                  <a:pt x="5468" y="1"/>
                  <a:pt x="4461" y="3244"/>
                  <a:pt x="4461" y="3244"/>
                </a:cubicBezTo>
                <a:cubicBezTo>
                  <a:pt x="4461" y="3244"/>
                  <a:pt x="3549" y="2801"/>
                  <a:pt x="2546" y="2801"/>
                </a:cubicBezTo>
                <a:cubicBezTo>
                  <a:pt x="1440" y="2801"/>
                  <a:pt x="224" y="3339"/>
                  <a:pt x="0" y="5600"/>
                </a:cubicBezTo>
                <a:lnTo>
                  <a:pt x="13233" y="5600"/>
                </a:lnTo>
                <a:cubicBezTo>
                  <a:pt x="13233" y="5600"/>
                  <a:pt x="13441" y="2884"/>
                  <a:pt x="10780" y="2884"/>
                </a:cubicBezTo>
                <a:cubicBezTo>
                  <a:pt x="10373" y="2884"/>
                  <a:pt x="9900" y="2947"/>
                  <a:pt x="9349" y="3093"/>
                </a:cubicBezTo>
                <a:cubicBezTo>
                  <a:pt x="9349" y="3093"/>
                  <a:pt x="8923" y="462"/>
                  <a:pt x="7243" y="36"/>
                </a:cubicBezTo>
                <a:cubicBezTo>
                  <a:pt x="7152" y="12"/>
                  <a:pt x="7062" y="1"/>
                  <a:pt x="697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18" name="Google Shape;518;p16"/>
          <p:cNvSpPr/>
          <p:nvPr/>
        </p:nvSpPr>
        <p:spPr>
          <a:xfrm>
            <a:off x="11205825" y="874263"/>
            <a:ext cx="2232292" cy="1068008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19" name="Google Shape;519;p16"/>
          <p:cNvSpPr/>
          <p:nvPr/>
        </p:nvSpPr>
        <p:spPr>
          <a:xfrm>
            <a:off x="-1440009" y="1606229"/>
            <a:ext cx="2232292" cy="1068008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20" name="Google Shape;520;p16"/>
          <p:cNvSpPr/>
          <p:nvPr/>
        </p:nvSpPr>
        <p:spPr>
          <a:xfrm flipH="1">
            <a:off x="2211262" y="-70671"/>
            <a:ext cx="1266447" cy="605913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21" name="Google Shape;521;p16"/>
          <p:cNvSpPr/>
          <p:nvPr/>
        </p:nvSpPr>
        <p:spPr>
          <a:xfrm>
            <a:off x="10259952" y="178949"/>
            <a:ext cx="1603845" cy="767337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522" name="Google Shape;522;p16"/>
          <p:cNvGrpSpPr/>
          <p:nvPr/>
        </p:nvGrpSpPr>
        <p:grpSpPr>
          <a:xfrm>
            <a:off x="-25066" y="5758699"/>
            <a:ext cx="3310980" cy="1118136"/>
            <a:chOff x="-18795" y="4041550"/>
            <a:chExt cx="3304811" cy="1116053"/>
          </a:xfrm>
        </p:grpSpPr>
        <p:sp>
          <p:nvSpPr>
            <p:cNvPr id="523" name="Google Shape;523;p16"/>
            <p:cNvSpPr/>
            <p:nvPr/>
          </p:nvSpPr>
          <p:spPr>
            <a:xfrm>
              <a:off x="-18795" y="4041550"/>
              <a:ext cx="1780811" cy="1116053"/>
            </a:xfrm>
            <a:custGeom>
              <a:avLst/>
              <a:gdLst/>
              <a:ahLst/>
              <a:cxnLst/>
              <a:rect l="l" t="t" r="r" b="b"/>
              <a:pathLst>
                <a:path w="48303" h="30272" extrusionOk="0">
                  <a:moveTo>
                    <a:pt x="11062" y="0"/>
                  </a:moveTo>
                  <a:cubicBezTo>
                    <a:pt x="10554" y="0"/>
                    <a:pt x="10016" y="53"/>
                    <a:pt x="9449" y="171"/>
                  </a:cubicBezTo>
                  <a:cubicBezTo>
                    <a:pt x="3785" y="1349"/>
                    <a:pt x="0" y="7790"/>
                    <a:pt x="0" y="7790"/>
                  </a:cubicBezTo>
                  <a:lnTo>
                    <a:pt x="150" y="12552"/>
                  </a:lnTo>
                  <a:lnTo>
                    <a:pt x="652" y="30272"/>
                  </a:lnTo>
                  <a:lnTo>
                    <a:pt x="47569" y="30272"/>
                  </a:lnTo>
                  <a:cubicBezTo>
                    <a:pt x="48302" y="19153"/>
                    <a:pt x="42715" y="18111"/>
                    <a:pt x="40594" y="18111"/>
                  </a:cubicBezTo>
                  <a:cubicBezTo>
                    <a:pt x="40105" y="18111"/>
                    <a:pt x="39800" y="18166"/>
                    <a:pt x="39800" y="18166"/>
                  </a:cubicBezTo>
                  <a:cubicBezTo>
                    <a:pt x="39800" y="18166"/>
                    <a:pt x="40451" y="14257"/>
                    <a:pt x="36492" y="11700"/>
                  </a:cubicBezTo>
                  <a:cubicBezTo>
                    <a:pt x="35253" y="10913"/>
                    <a:pt x="34010" y="10642"/>
                    <a:pt x="32884" y="10642"/>
                  </a:cubicBezTo>
                  <a:cubicBezTo>
                    <a:pt x="30388" y="10642"/>
                    <a:pt x="28471" y="11976"/>
                    <a:pt x="28471" y="11976"/>
                  </a:cubicBezTo>
                  <a:cubicBezTo>
                    <a:pt x="28471" y="11976"/>
                    <a:pt x="27494" y="5008"/>
                    <a:pt x="24311" y="3505"/>
                  </a:cubicBezTo>
                  <a:cubicBezTo>
                    <a:pt x="23522" y="3132"/>
                    <a:pt x="22723" y="2992"/>
                    <a:pt x="21969" y="2992"/>
                  </a:cubicBezTo>
                  <a:cubicBezTo>
                    <a:pt x="19680" y="2992"/>
                    <a:pt x="17795" y="4282"/>
                    <a:pt x="17795" y="4282"/>
                  </a:cubicBezTo>
                  <a:cubicBezTo>
                    <a:pt x="17795" y="4282"/>
                    <a:pt x="15624" y="0"/>
                    <a:pt x="1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24" name="Google Shape;524;p16"/>
            <p:cNvSpPr/>
            <p:nvPr/>
          </p:nvSpPr>
          <p:spPr>
            <a:xfrm>
              <a:off x="-13265" y="4184522"/>
              <a:ext cx="1670430" cy="973081"/>
            </a:xfrm>
            <a:custGeom>
              <a:avLst/>
              <a:gdLst/>
              <a:ahLst/>
              <a:cxnLst/>
              <a:rect l="l" t="t" r="r" b="b"/>
              <a:pathLst>
                <a:path w="45309" h="26394" extrusionOk="0">
                  <a:moveTo>
                    <a:pt x="8929" y="0"/>
                  </a:moveTo>
                  <a:cubicBezTo>
                    <a:pt x="5334" y="0"/>
                    <a:pt x="1711" y="5576"/>
                    <a:pt x="0" y="8674"/>
                  </a:cubicBezTo>
                  <a:lnTo>
                    <a:pt x="502" y="26394"/>
                  </a:lnTo>
                  <a:lnTo>
                    <a:pt x="43585" y="26394"/>
                  </a:lnTo>
                  <a:cubicBezTo>
                    <a:pt x="45309" y="18444"/>
                    <a:pt x="40694" y="17507"/>
                    <a:pt x="38422" y="17507"/>
                  </a:cubicBezTo>
                  <a:cubicBezTo>
                    <a:pt x="37721" y="17507"/>
                    <a:pt x="37244" y="17597"/>
                    <a:pt x="37244" y="17597"/>
                  </a:cubicBezTo>
                  <a:cubicBezTo>
                    <a:pt x="37244" y="17597"/>
                    <a:pt x="37194" y="13110"/>
                    <a:pt x="34061" y="11281"/>
                  </a:cubicBezTo>
                  <a:cubicBezTo>
                    <a:pt x="33405" y="10898"/>
                    <a:pt x="32705" y="10747"/>
                    <a:pt x="32008" y="10747"/>
                  </a:cubicBezTo>
                  <a:cubicBezTo>
                    <a:pt x="29370" y="10747"/>
                    <a:pt x="26768" y="12910"/>
                    <a:pt x="26768" y="12910"/>
                  </a:cubicBezTo>
                  <a:cubicBezTo>
                    <a:pt x="26768" y="12910"/>
                    <a:pt x="25138" y="5090"/>
                    <a:pt x="21630" y="3787"/>
                  </a:cubicBezTo>
                  <a:cubicBezTo>
                    <a:pt x="20973" y="3545"/>
                    <a:pt x="20365" y="3446"/>
                    <a:pt x="19808" y="3446"/>
                  </a:cubicBezTo>
                  <a:cubicBezTo>
                    <a:pt x="17370" y="3446"/>
                    <a:pt x="15940" y="5341"/>
                    <a:pt x="15940" y="5341"/>
                  </a:cubicBezTo>
                  <a:cubicBezTo>
                    <a:pt x="15940" y="5341"/>
                    <a:pt x="14061" y="203"/>
                    <a:pt x="9048" y="3"/>
                  </a:cubicBezTo>
                  <a:cubicBezTo>
                    <a:pt x="9008" y="1"/>
                    <a:pt x="8969" y="0"/>
                    <a:pt x="89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25" name="Google Shape;525;p16"/>
            <p:cNvSpPr/>
            <p:nvPr/>
          </p:nvSpPr>
          <p:spPr>
            <a:xfrm>
              <a:off x="1505205" y="4558800"/>
              <a:ext cx="1780811" cy="598780"/>
            </a:xfrm>
            <a:custGeom>
              <a:avLst/>
              <a:gdLst/>
              <a:ahLst/>
              <a:cxnLst/>
              <a:rect l="l" t="t" r="r" b="b"/>
              <a:pathLst>
                <a:path w="48303" h="30272" extrusionOk="0">
                  <a:moveTo>
                    <a:pt x="11062" y="0"/>
                  </a:moveTo>
                  <a:cubicBezTo>
                    <a:pt x="10554" y="0"/>
                    <a:pt x="10016" y="53"/>
                    <a:pt x="9449" y="171"/>
                  </a:cubicBezTo>
                  <a:cubicBezTo>
                    <a:pt x="3785" y="1349"/>
                    <a:pt x="0" y="7790"/>
                    <a:pt x="0" y="7790"/>
                  </a:cubicBezTo>
                  <a:lnTo>
                    <a:pt x="150" y="12552"/>
                  </a:lnTo>
                  <a:lnTo>
                    <a:pt x="652" y="30272"/>
                  </a:lnTo>
                  <a:lnTo>
                    <a:pt x="47569" y="30272"/>
                  </a:lnTo>
                  <a:cubicBezTo>
                    <a:pt x="48302" y="19153"/>
                    <a:pt x="42715" y="18111"/>
                    <a:pt x="40594" y="18111"/>
                  </a:cubicBezTo>
                  <a:cubicBezTo>
                    <a:pt x="40105" y="18111"/>
                    <a:pt x="39800" y="18166"/>
                    <a:pt x="39800" y="18166"/>
                  </a:cubicBezTo>
                  <a:cubicBezTo>
                    <a:pt x="39800" y="18166"/>
                    <a:pt x="40451" y="14257"/>
                    <a:pt x="36492" y="11700"/>
                  </a:cubicBezTo>
                  <a:cubicBezTo>
                    <a:pt x="35253" y="10913"/>
                    <a:pt x="34010" y="10642"/>
                    <a:pt x="32884" y="10642"/>
                  </a:cubicBezTo>
                  <a:cubicBezTo>
                    <a:pt x="30388" y="10642"/>
                    <a:pt x="28471" y="11976"/>
                    <a:pt x="28471" y="11976"/>
                  </a:cubicBezTo>
                  <a:cubicBezTo>
                    <a:pt x="28471" y="11976"/>
                    <a:pt x="27494" y="5008"/>
                    <a:pt x="24311" y="3505"/>
                  </a:cubicBezTo>
                  <a:cubicBezTo>
                    <a:pt x="23522" y="3132"/>
                    <a:pt x="22723" y="2992"/>
                    <a:pt x="21969" y="2992"/>
                  </a:cubicBezTo>
                  <a:cubicBezTo>
                    <a:pt x="19680" y="2992"/>
                    <a:pt x="17795" y="4282"/>
                    <a:pt x="17795" y="4282"/>
                  </a:cubicBezTo>
                  <a:cubicBezTo>
                    <a:pt x="17795" y="4282"/>
                    <a:pt x="15624" y="0"/>
                    <a:pt x="1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26" name="Google Shape;526;p16"/>
            <p:cNvSpPr/>
            <p:nvPr/>
          </p:nvSpPr>
          <p:spPr>
            <a:xfrm>
              <a:off x="1510730" y="4707575"/>
              <a:ext cx="1670430" cy="450018"/>
            </a:xfrm>
            <a:custGeom>
              <a:avLst/>
              <a:gdLst/>
              <a:ahLst/>
              <a:cxnLst/>
              <a:rect l="l" t="t" r="r" b="b"/>
              <a:pathLst>
                <a:path w="45309" h="26394" extrusionOk="0">
                  <a:moveTo>
                    <a:pt x="8929" y="0"/>
                  </a:moveTo>
                  <a:cubicBezTo>
                    <a:pt x="5334" y="0"/>
                    <a:pt x="1711" y="5576"/>
                    <a:pt x="0" y="8674"/>
                  </a:cubicBezTo>
                  <a:lnTo>
                    <a:pt x="502" y="26394"/>
                  </a:lnTo>
                  <a:lnTo>
                    <a:pt x="43585" y="26394"/>
                  </a:lnTo>
                  <a:cubicBezTo>
                    <a:pt x="45309" y="18444"/>
                    <a:pt x="40694" y="17507"/>
                    <a:pt x="38422" y="17507"/>
                  </a:cubicBezTo>
                  <a:cubicBezTo>
                    <a:pt x="37721" y="17507"/>
                    <a:pt x="37244" y="17597"/>
                    <a:pt x="37244" y="17597"/>
                  </a:cubicBezTo>
                  <a:cubicBezTo>
                    <a:pt x="37244" y="17597"/>
                    <a:pt x="37194" y="13110"/>
                    <a:pt x="34061" y="11281"/>
                  </a:cubicBezTo>
                  <a:cubicBezTo>
                    <a:pt x="33405" y="10898"/>
                    <a:pt x="32705" y="10747"/>
                    <a:pt x="32008" y="10747"/>
                  </a:cubicBezTo>
                  <a:cubicBezTo>
                    <a:pt x="29370" y="10747"/>
                    <a:pt x="26768" y="12910"/>
                    <a:pt x="26768" y="12910"/>
                  </a:cubicBezTo>
                  <a:cubicBezTo>
                    <a:pt x="26768" y="12910"/>
                    <a:pt x="25138" y="5090"/>
                    <a:pt x="21630" y="3787"/>
                  </a:cubicBezTo>
                  <a:cubicBezTo>
                    <a:pt x="20973" y="3545"/>
                    <a:pt x="20365" y="3446"/>
                    <a:pt x="19808" y="3446"/>
                  </a:cubicBezTo>
                  <a:cubicBezTo>
                    <a:pt x="17370" y="3446"/>
                    <a:pt x="15940" y="5341"/>
                    <a:pt x="15940" y="5341"/>
                  </a:cubicBezTo>
                  <a:cubicBezTo>
                    <a:pt x="15940" y="5341"/>
                    <a:pt x="14061" y="203"/>
                    <a:pt x="9048" y="3"/>
                  </a:cubicBezTo>
                  <a:cubicBezTo>
                    <a:pt x="9008" y="1"/>
                    <a:pt x="8969" y="0"/>
                    <a:pt x="89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527" name="Google Shape;527;p16"/>
          <p:cNvGrpSpPr/>
          <p:nvPr/>
        </p:nvGrpSpPr>
        <p:grpSpPr>
          <a:xfrm>
            <a:off x="8732096" y="5693971"/>
            <a:ext cx="3502659" cy="1182867"/>
            <a:chOff x="5871195" y="4041550"/>
            <a:chExt cx="3304811" cy="1116053"/>
          </a:xfrm>
        </p:grpSpPr>
        <p:sp>
          <p:nvSpPr>
            <p:cNvPr id="528" name="Google Shape;528;p16"/>
            <p:cNvSpPr/>
            <p:nvPr/>
          </p:nvSpPr>
          <p:spPr>
            <a:xfrm flipH="1">
              <a:off x="7395195" y="4041550"/>
              <a:ext cx="1780811" cy="1116053"/>
            </a:xfrm>
            <a:custGeom>
              <a:avLst/>
              <a:gdLst/>
              <a:ahLst/>
              <a:cxnLst/>
              <a:rect l="l" t="t" r="r" b="b"/>
              <a:pathLst>
                <a:path w="48303" h="30272" extrusionOk="0">
                  <a:moveTo>
                    <a:pt x="11062" y="0"/>
                  </a:moveTo>
                  <a:cubicBezTo>
                    <a:pt x="10554" y="0"/>
                    <a:pt x="10016" y="53"/>
                    <a:pt x="9449" y="171"/>
                  </a:cubicBezTo>
                  <a:cubicBezTo>
                    <a:pt x="3785" y="1349"/>
                    <a:pt x="0" y="7790"/>
                    <a:pt x="0" y="7790"/>
                  </a:cubicBezTo>
                  <a:lnTo>
                    <a:pt x="150" y="12552"/>
                  </a:lnTo>
                  <a:lnTo>
                    <a:pt x="652" y="30272"/>
                  </a:lnTo>
                  <a:lnTo>
                    <a:pt x="47569" y="30272"/>
                  </a:lnTo>
                  <a:cubicBezTo>
                    <a:pt x="48302" y="19153"/>
                    <a:pt x="42715" y="18111"/>
                    <a:pt x="40594" y="18111"/>
                  </a:cubicBezTo>
                  <a:cubicBezTo>
                    <a:pt x="40105" y="18111"/>
                    <a:pt x="39800" y="18166"/>
                    <a:pt x="39800" y="18166"/>
                  </a:cubicBezTo>
                  <a:cubicBezTo>
                    <a:pt x="39800" y="18166"/>
                    <a:pt x="40451" y="14257"/>
                    <a:pt x="36492" y="11700"/>
                  </a:cubicBezTo>
                  <a:cubicBezTo>
                    <a:pt x="35253" y="10913"/>
                    <a:pt x="34010" y="10642"/>
                    <a:pt x="32884" y="10642"/>
                  </a:cubicBezTo>
                  <a:cubicBezTo>
                    <a:pt x="30388" y="10642"/>
                    <a:pt x="28471" y="11976"/>
                    <a:pt x="28471" y="11976"/>
                  </a:cubicBezTo>
                  <a:cubicBezTo>
                    <a:pt x="28471" y="11976"/>
                    <a:pt x="27494" y="5008"/>
                    <a:pt x="24311" y="3505"/>
                  </a:cubicBezTo>
                  <a:cubicBezTo>
                    <a:pt x="23522" y="3132"/>
                    <a:pt x="22723" y="2992"/>
                    <a:pt x="21969" y="2992"/>
                  </a:cubicBezTo>
                  <a:cubicBezTo>
                    <a:pt x="19680" y="2992"/>
                    <a:pt x="17795" y="4282"/>
                    <a:pt x="17795" y="4282"/>
                  </a:cubicBezTo>
                  <a:cubicBezTo>
                    <a:pt x="17795" y="4282"/>
                    <a:pt x="15624" y="0"/>
                    <a:pt x="1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29" name="Google Shape;529;p16"/>
            <p:cNvSpPr/>
            <p:nvPr/>
          </p:nvSpPr>
          <p:spPr>
            <a:xfrm flipH="1">
              <a:off x="7500046" y="4184522"/>
              <a:ext cx="1670430" cy="973081"/>
            </a:xfrm>
            <a:custGeom>
              <a:avLst/>
              <a:gdLst/>
              <a:ahLst/>
              <a:cxnLst/>
              <a:rect l="l" t="t" r="r" b="b"/>
              <a:pathLst>
                <a:path w="45309" h="26394" extrusionOk="0">
                  <a:moveTo>
                    <a:pt x="8929" y="0"/>
                  </a:moveTo>
                  <a:cubicBezTo>
                    <a:pt x="5334" y="0"/>
                    <a:pt x="1711" y="5576"/>
                    <a:pt x="0" y="8674"/>
                  </a:cubicBezTo>
                  <a:lnTo>
                    <a:pt x="502" y="26394"/>
                  </a:lnTo>
                  <a:lnTo>
                    <a:pt x="43585" y="26394"/>
                  </a:lnTo>
                  <a:cubicBezTo>
                    <a:pt x="45309" y="18444"/>
                    <a:pt x="40694" y="17507"/>
                    <a:pt x="38422" y="17507"/>
                  </a:cubicBezTo>
                  <a:cubicBezTo>
                    <a:pt x="37721" y="17507"/>
                    <a:pt x="37244" y="17597"/>
                    <a:pt x="37244" y="17597"/>
                  </a:cubicBezTo>
                  <a:cubicBezTo>
                    <a:pt x="37244" y="17597"/>
                    <a:pt x="37194" y="13110"/>
                    <a:pt x="34061" y="11281"/>
                  </a:cubicBezTo>
                  <a:cubicBezTo>
                    <a:pt x="33405" y="10898"/>
                    <a:pt x="32705" y="10747"/>
                    <a:pt x="32008" y="10747"/>
                  </a:cubicBezTo>
                  <a:cubicBezTo>
                    <a:pt x="29370" y="10747"/>
                    <a:pt x="26768" y="12910"/>
                    <a:pt x="26768" y="12910"/>
                  </a:cubicBezTo>
                  <a:cubicBezTo>
                    <a:pt x="26768" y="12910"/>
                    <a:pt x="25138" y="5090"/>
                    <a:pt x="21630" y="3787"/>
                  </a:cubicBezTo>
                  <a:cubicBezTo>
                    <a:pt x="20973" y="3545"/>
                    <a:pt x="20365" y="3446"/>
                    <a:pt x="19808" y="3446"/>
                  </a:cubicBezTo>
                  <a:cubicBezTo>
                    <a:pt x="17370" y="3446"/>
                    <a:pt x="15940" y="5341"/>
                    <a:pt x="15940" y="5341"/>
                  </a:cubicBezTo>
                  <a:cubicBezTo>
                    <a:pt x="15940" y="5341"/>
                    <a:pt x="14061" y="203"/>
                    <a:pt x="9048" y="3"/>
                  </a:cubicBezTo>
                  <a:cubicBezTo>
                    <a:pt x="9008" y="1"/>
                    <a:pt x="8969" y="0"/>
                    <a:pt x="89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30" name="Google Shape;530;p16"/>
            <p:cNvSpPr/>
            <p:nvPr/>
          </p:nvSpPr>
          <p:spPr>
            <a:xfrm flipH="1">
              <a:off x="5871195" y="4558800"/>
              <a:ext cx="1780811" cy="598780"/>
            </a:xfrm>
            <a:custGeom>
              <a:avLst/>
              <a:gdLst/>
              <a:ahLst/>
              <a:cxnLst/>
              <a:rect l="l" t="t" r="r" b="b"/>
              <a:pathLst>
                <a:path w="48303" h="30272" extrusionOk="0">
                  <a:moveTo>
                    <a:pt x="11062" y="0"/>
                  </a:moveTo>
                  <a:cubicBezTo>
                    <a:pt x="10554" y="0"/>
                    <a:pt x="10016" y="53"/>
                    <a:pt x="9449" y="171"/>
                  </a:cubicBezTo>
                  <a:cubicBezTo>
                    <a:pt x="3785" y="1349"/>
                    <a:pt x="0" y="7790"/>
                    <a:pt x="0" y="7790"/>
                  </a:cubicBezTo>
                  <a:lnTo>
                    <a:pt x="150" y="12552"/>
                  </a:lnTo>
                  <a:lnTo>
                    <a:pt x="652" y="30272"/>
                  </a:lnTo>
                  <a:lnTo>
                    <a:pt x="47569" y="30272"/>
                  </a:lnTo>
                  <a:cubicBezTo>
                    <a:pt x="48302" y="19153"/>
                    <a:pt x="42715" y="18111"/>
                    <a:pt x="40594" y="18111"/>
                  </a:cubicBezTo>
                  <a:cubicBezTo>
                    <a:pt x="40105" y="18111"/>
                    <a:pt x="39800" y="18166"/>
                    <a:pt x="39800" y="18166"/>
                  </a:cubicBezTo>
                  <a:cubicBezTo>
                    <a:pt x="39800" y="18166"/>
                    <a:pt x="40451" y="14257"/>
                    <a:pt x="36492" y="11700"/>
                  </a:cubicBezTo>
                  <a:cubicBezTo>
                    <a:pt x="35253" y="10913"/>
                    <a:pt x="34010" y="10642"/>
                    <a:pt x="32884" y="10642"/>
                  </a:cubicBezTo>
                  <a:cubicBezTo>
                    <a:pt x="30388" y="10642"/>
                    <a:pt x="28471" y="11976"/>
                    <a:pt x="28471" y="11976"/>
                  </a:cubicBezTo>
                  <a:cubicBezTo>
                    <a:pt x="28471" y="11976"/>
                    <a:pt x="27494" y="5008"/>
                    <a:pt x="24311" y="3505"/>
                  </a:cubicBezTo>
                  <a:cubicBezTo>
                    <a:pt x="23522" y="3132"/>
                    <a:pt x="22723" y="2992"/>
                    <a:pt x="21969" y="2992"/>
                  </a:cubicBezTo>
                  <a:cubicBezTo>
                    <a:pt x="19680" y="2992"/>
                    <a:pt x="17795" y="4282"/>
                    <a:pt x="17795" y="4282"/>
                  </a:cubicBezTo>
                  <a:cubicBezTo>
                    <a:pt x="17795" y="4282"/>
                    <a:pt x="15624" y="0"/>
                    <a:pt x="1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31" name="Google Shape;531;p16"/>
            <p:cNvSpPr/>
            <p:nvPr/>
          </p:nvSpPr>
          <p:spPr>
            <a:xfrm flipH="1">
              <a:off x="5976051" y="4707575"/>
              <a:ext cx="1670430" cy="450018"/>
            </a:xfrm>
            <a:custGeom>
              <a:avLst/>
              <a:gdLst/>
              <a:ahLst/>
              <a:cxnLst/>
              <a:rect l="l" t="t" r="r" b="b"/>
              <a:pathLst>
                <a:path w="45309" h="26394" extrusionOk="0">
                  <a:moveTo>
                    <a:pt x="8929" y="0"/>
                  </a:moveTo>
                  <a:cubicBezTo>
                    <a:pt x="5334" y="0"/>
                    <a:pt x="1711" y="5576"/>
                    <a:pt x="0" y="8674"/>
                  </a:cubicBezTo>
                  <a:lnTo>
                    <a:pt x="502" y="26394"/>
                  </a:lnTo>
                  <a:lnTo>
                    <a:pt x="43585" y="26394"/>
                  </a:lnTo>
                  <a:cubicBezTo>
                    <a:pt x="45309" y="18444"/>
                    <a:pt x="40694" y="17507"/>
                    <a:pt x="38422" y="17507"/>
                  </a:cubicBezTo>
                  <a:cubicBezTo>
                    <a:pt x="37721" y="17507"/>
                    <a:pt x="37244" y="17597"/>
                    <a:pt x="37244" y="17597"/>
                  </a:cubicBezTo>
                  <a:cubicBezTo>
                    <a:pt x="37244" y="17597"/>
                    <a:pt x="37194" y="13110"/>
                    <a:pt x="34061" y="11281"/>
                  </a:cubicBezTo>
                  <a:cubicBezTo>
                    <a:pt x="33405" y="10898"/>
                    <a:pt x="32705" y="10747"/>
                    <a:pt x="32008" y="10747"/>
                  </a:cubicBezTo>
                  <a:cubicBezTo>
                    <a:pt x="29370" y="10747"/>
                    <a:pt x="26768" y="12910"/>
                    <a:pt x="26768" y="12910"/>
                  </a:cubicBezTo>
                  <a:cubicBezTo>
                    <a:pt x="26768" y="12910"/>
                    <a:pt x="25138" y="5090"/>
                    <a:pt x="21630" y="3787"/>
                  </a:cubicBezTo>
                  <a:cubicBezTo>
                    <a:pt x="20973" y="3545"/>
                    <a:pt x="20365" y="3446"/>
                    <a:pt x="19808" y="3446"/>
                  </a:cubicBezTo>
                  <a:cubicBezTo>
                    <a:pt x="17370" y="3446"/>
                    <a:pt x="15940" y="5341"/>
                    <a:pt x="15940" y="5341"/>
                  </a:cubicBezTo>
                  <a:cubicBezTo>
                    <a:pt x="15940" y="5341"/>
                    <a:pt x="14061" y="203"/>
                    <a:pt x="9048" y="3"/>
                  </a:cubicBezTo>
                  <a:cubicBezTo>
                    <a:pt x="9008" y="1"/>
                    <a:pt x="8969" y="0"/>
                    <a:pt x="89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86227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17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34" name="Google Shape;534;p17"/>
          <p:cNvSpPr/>
          <p:nvPr/>
        </p:nvSpPr>
        <p:spPr>
          <a:xfrm>
            <a:off x="10298691" y="319248"/>
            <a:ext cx="1266307" cy="400761"/>
          </a:xfrm>
          <a:custGeom>
            <a:avLst/>
            <a:gdLst/>
            <a:ahLst/>
            <a:cxnLst/>
            <a:rect l="l" t="t" r="r" b="b"/>
            <a:pathLst>
              <a:path w="13410" h="4244" extrusionOk="0">
                <a:moveTo>
                  <a:pt x="7286" y="0"/>
                </a:moveTo>
                <a:cubicBezTo>
                  <a:pt x="6592" y="0"/>
                  <a:pt x="5782" y="384"/>
                  <a:pt x="4913" y="1537"/>
                </a:cubicBezTo>
                <a:cubicBezTo>
                  <a:pt x="4913" y="1537"/>
                  <a:pt x="4164" y="1313"/>
                  <a:pt x="3250" y="1313"/>
                </a:cubicBezTo>
                <a:cubicBezTo>
                  <a:pt x="1896" y="1313"/>
                  <a:pt x="180" y="1805"/>
                  <a:pt x="0" y="4244"/>
                </a:cubicBezTo>
                <a:lnTo>
                  <a:pt x="13158" y="4244"/>
                </a:lnTo>
                <a:cubicBezTo>
                  <a:pt x="13158" y="4244"/>
                  <a:pt x="13410" y="1459"/>
                  <a:pt x="10505" y="1459"/>
                </a:cubicBezTo>
                <a:cubicBezTo>
                  <a:pt x="10232" y="1459"/>
                  <a:pt x="9931" y="1483"/>
                  <a:pt x="9599" y="1537"/>
                </a:cubicBezTo>
                <a:cubicBezTo>
                  <a:pt x="9599" y="1537"/>
                  <a:pt x="8675" y="0"/>
                  <a:pt x="728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35" name="Google Shape;535;p17"/>
          <p:cNvSpPr/>
          <p:nvPr/>
        </p:nvSpPr>
        <p:spPr>
          <a:xfrm>
            <a:off x="11500700" y="3864000"/>
            <a:ext cx="1704543" cy="710173"/>
          </a:xfrm>
          <a:custGeom>
            <a:avLst/>
            <a:gdLst/>
            <a:ahLst/>
            <a:cxnLst/>
            <a:rect l="l" t="t" r="r" b="b"/>
            <a:pathLst>
              <a:path w="13441" h="5600" extrusionOk="0">
                <a:moveTo>
                  <a:pt x="6974" y="1"/>
                </a:moveTo>
                <a:cubicBezTo>
                  <a:pt x="5468" y="1"/>
                  <a:pt x="4461" y="3244"/>
                  <a:pt x="4461" y="3244"/>
                </a:cubicBezTo>
                <a:cubicBezTo>
                  <a:pt x="4461" y="3244"/>
                  <a:pt x="3549" y="2801"/>
                  <a:pt x="2546" y="2801"/>
                </a:cubicBezTo>
                <a:cubicBezTo>
                  <a:pt x="1440" y="2801"/>
                  <a:pt x="224" y="3339"/>
                  <a:pt x="0" y="5600"/>
                </a:cubicBezTo>
                <a:lnTo>
                  <a:pt x="13233" y="5600"/>
                </a:lnTo>
                <a:cubicBezTo>
                  <a:pt x="13233" y="5600"/>
                  <a:pt x="13441" y="2884"/>
                  <a:pt x="10780" y="2884"/>
                </a:cubicBezTo>
                <a:cubicBezTo>
                  <a:pt x="10373" y="2884"/>
                  <a:pt x="9900" y="2947"/>
                  <a:pt x="9349" y="3093"/>
                </a:cubicBezTo>
                <a:cubicBezTo>
                  <a:pt x="9349" y="3093"/>
                  <a:pt x="8923" y="462"/>
                  <a:pt x="7243" y="36"/>
                </a:cubicBezTo>
                <a:cubicBezTo>
                  <a:pt x="7152" y="12"/>
                  <a:pt x="7062" y="1"/>
                  <a:pt x="697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36" name="Google Shape;536;p17"/>
          <p:cNvSpPr/>
          <p:nvPr/>
        </p:nvSpPr>
        <p:spPr>
          <a:xfrm flipH="1">
            <a:off x="-1440009" y="1981929"/>
            <a:ext cx="2232292" cy="1068008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37" name="Google Shape;537;p17"/>
          <p:cNvSpPr/>
          <p:nvPr/>
        </p:nvSpPr>
        <p:spPr>
          <a:xfrm flipH="1">
            <a:off x="11032458" y="2203429"/>
            <a:ext cx="2232292" cy="1068008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38" name="Google Shape;538;p17"/>
          <p:cNvSpPr/>
          <p:nvPr/>
        </p:nvSpPr>
        <p:spPr>
          <a:xfrm>
            <a:off x="-573485" y="5101696"/>
            <a:ext cx="1266447" cy="605913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39" name="Google Shape;539;p17"/>
          <p:cNvSpPr/>
          <p:nvPr/>
        </p:nvSpPr>
        <p:spPr>
          <a:xfrm flipH="1">
            <a:off x="-154659" y="178949"/>
            <a:ext cx="1603845" cy="767337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656868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1" name="Google Shape;541;p18"/>
          <p:cNvGrpSpPr/>
          <p:nvPr/>
        </p:nvGrpSpPr>
        <p:grpSpPr>
          <a:xfrm>
            <a:off x="0" y="5689036"/>
            <a:ext cx="12192000" cy="768387"/>
            <a:chOff x="0" y="4571577"/>
            <a:chExt cx="9144000" cy="576290"/>
          </a:xfrm>
        </p:grpSpPr>
        <p:sp>
          <p:nvSpPr>
            <p:cNvPr id="542" name="Google Shape;542;p18"/>
            <p:cNvSpPr/>
            <p:nvPr/>
          </p:nvSpPr>
          <p:spPr>
            <a:xfrm>
              <a:off x="0" y="4571577"/>
              <a:ext cx="913335" cy="576290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43" name="Google Shape;543;p18"/>
            <p:cNvSpPr/>
            <p:nvPr/>
          </p:nvSpPr>
          <p:spPr>
            <a:xfrm>
              <a:off x="879907" y="4822087"/>
              <a:ext cx="986182" cy="325665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44" name="Google Shape;544;p18"/>
            <p:cNvSpPr/>
            <p:nvPr/>
          </p:nvSpPr>
          <p:spPr>
            <a:xfrm flipH="1">
              <a:off x="1838076" y="4758410"/>
              <a:ext cx="986182" cy="389356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45" name="Google Shape;545;p18"/>
            <p:cNvSpPr/>
            <p:nvPr/>
          </p:nvSpPr>
          <p:spPr>
            <a:xfrm>
              <a:off x="2781353" y="4718403"/>
              <a:ext cx="986182" cy="42933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46" name="Google Shape;546;p18"/>
            <p:cNvSpPr/>
            <p:nvPr/>
          </p:nvSpPr>
          <p:spPr>
            <a:xfrm>
              <a:off x="3702450" y="4926825"/>
              <a:ext cx="986182" cy="22089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47" name="Google Shape;547;p18"/>
            <p:cNvSpPr/>
            <p:nvPr/>
          </p:nvSpPr>
          <p:spPr>
            <a:xfrm flipH="1">
              <a:off x="8230665" y="4571577"/>
              <a:ext cx="913335" cy="576290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48" name="Google Shape;548;p18"/>
            <p:cNvSpPr/>
            <p:nvPr/>
          </p:nvSpPr>
          <p:spPr>
            <a:xfrm flipH="1">
              <a:off x="7277911" y="4822087"/>
              <a:ext cx="986182" cy="325665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49" name="Google Shape;549;p18"/>
            <p:cNvSpPr/>
            <p:nvPr/>
          </p:nvSpPr>
          <p:spPr>
            <a:xfrm>
              <a:off x="6319742" y="4758410"/>
              <a:ext cx="986182" cy="389356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50" name="Google Shape;550;p18"/>
            <p:cNvSpPr/>
            <p:nvPr/>
          </p:nvSpPr>
          <p:spPr>
            <a:xfrm flipH="1">
              <a:off x="5376465" y="4718403"/>
              <a:ext cx="986182" cy="42933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51" name="Google Shape;551;p18"/>
            <p:cNvSpPr/>
            <p:nvPr/>
          </p:nvSpPr>
          <p:spPr>
            <a:xfrm flipH="1">
              <a:off x="4429512" y="4850175"/>
              <a:ext cx="1012038" cy="297542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552" name="Google Shape;552;p18"/>
          <p:cNvSpPr txBox="1">
            <a:spLocks noGrp="1"/>
          </p:cNvSpPr>
          <p:nvPr>
            <p:ph type="title"/>
          </p:nvPr>
        </p:nvSpPr>
        <p:spPr>
          <a:xfrm>
            <a:off x="960000" y="1819600"/>
            <a:ext cx="4619600" cy="23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53" name="Google Shape;553;p18"/>
          <p:cNvSpPr txBox="1">
            <a:spLocks noGrp="1"/>
          </p:cNvSpPr>
          <p:nvPr>
            <p:ph type="subTitle" idx="1"/>
          </p:nvPr>
        </p:nvSpPr>
        <p:spPr>
          <a:xfrm>
            <a:off x="960000" y="4159000"/>
            <a:ext cx="4619600" cy="9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554" name="Google Shape;554;p18"/>
          <p:cNvGrpSpPr/>
          <p:nvPr/>
        </p:nvGrpSpPr>
        <p:grpSpPr>
          <a:xfrm flipH="1">
            <a:off x="10127776" y="4144201"/>
            <a:ext cx="939192" cy="2411283"/>
            <a:chOff x="8049528" y="81447"/>
            <a:chExt cx="1266668" cy="3252044"/>
          </a:xfrm>
        </p:grpSpPr>
        <p:sp>
          <p:nvSpPr>
            <p:cNvPr id="555" name="Google Shape;555;p18"/>
            <p:cNvSpPr/>
            <p:nvPr/>
          </p:nvSpPr>
          <p:spPr>
            <a:xfrm>
              <a:off x="8113524" y="81447"/>
              <a:ext cx="1026967" cy="970308"/>
            </a:xfrm>
            <a:custGeom>
              <a:avLst/>
              <a:gdLst/>
              <a:ahLst/>
              <a:cxnLst/>
              <a:rect l="l" t="t" r="r" b="b"/>
              <a:pathLst>
                <a:path w="20681" h="19540" extrusionOk="0">
                  <a:moveTo>
                    <a:pt x="10341" y="1"/>
                  </a:moveTo>
                  <a:cubicBezTo>
                    <a:pt x="4634" y="1"/>
                    <a:pt x="1" y="4383"/>
                    <a:pt x="1" y="9770"/>
                  </a:cubicBezTo>
                  <a:cubicBezTo>
                    <a:pt x="1" y="15157"/>
                    <a:pt x="4634" y="19539"/>
                    <a:pt x="10341" y="19539"/>
                  </a:cubicBezTo>
                  <a:cubicBezTo>
                    <a:pt x="16047" y="19539"/>
                    <a:pt x="20680" y="15157"/>
                    <a:pt x="20680" y="9770"/>
                  </a:cubicBezTo>
                  <a:cubicBezTo>
                    <a:pt x="20680" y="4383"/>
                    <a:pt x="16047" y="1"/>
                    <a:pt x="10341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56" name="Google Shape;556;p18"/>
            <p:cNvSpPr/>
            <p:nvPr/>
          </p:nvSpPr>
          <p:spPr>
            <a:xfrm>
              <a:off x="8862773" y="1347534"/>
              <a:ext cx="453423" cy="485154"/>
            </a:xfrm>
            <a:custGeom>
              <a:avLst/>
              <a:gdLst/>
              <a:ahLst/>
              <a:cxnLst/>
              <a:rect l="l" t="t" r="r" b="b"/>
              <a:pathLst>
                <a:path w="9131" h="9770" extrusionOk="0">
                  <a:moveTo>
                    <a:pt x="4565" y="1"/>
                  </a:moveTo>
                  <a:cubicBezTo>
                    <a:pt x="2055" y="1"/>
                    <a:pt x="0" y="2192"/>
                    <a:pt x="0" y="4885"/>
                  </a:cubicBezTo>
                  <a:cubicBezTo>
                    <a:pt x="0" y="7579"/>
                    <a:pt x="2055" y="9770"/>
                    <a:pt x="4565" y="9770"/>
                  </a:cubicBezTo>
                  <a:cubicBezTo>
                    <a:pt x="7099" y="9770"/>
                    <a:pt x="9130" y="7579"/>
                    <a:pt x="9130" y="4885"/>
                  </a:cubicBezTo>
                  <a:cubicBezTo>
                    <a:pt x="9130" y="2192"/>
                    <a:pt x="7099" y="1"/>
                    <a:pt x="4565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57" name="Google Shape;557;p18"/>
            <p:cNvSpPr/>
            <p:nvPr/>
          </p:nvSpPr>
          <p:spPr>
            <a:xfrm>
              <a:off x="8049528" y="1875090"/>
              <a:ext cx="414888" cy="416031"/>
            </a:xfrm>
            <a:custGeom>
              <a:avLst/>
              <a:gdLst/>
              <a:ahLst/>
              <a:cxnLst/>
              <a:rect l="l" t="t" r="r" b="b"/>
              <a:pathLst>
                <a:path w="8355" h="8378" extrusionOk="0">
                  <a:moveTo>
                    <a:pt x="4177" y="0"/>
                  </a:moveTo>
                  <a:cubicBezTo>
                    <a:pt x="1872" y="0"/>
                    <a:pt x="0" y="1872"/>
                    <a:pt x="0" y="4200"/>
                  </a:cubicBezTo>
                  <a:cubicBezTo>
                    <a:pt x="0" y="6505"/>
                    <a:pt x="1872" y="8377"/>
                    <a:pt x="4177" y="8377"/>
                  </a:cubicBezTo>
                  <a:cubicBezTo>
                    <a:pt x="6483" y="8377"/>
                    <a:pt x="8354" y="6505"/>
                    <a:pt x="8354" y="4200"/>
                  </a:cubicBezTo>
                  <a:cubicBezTo>
                    <a:pt x="8354" y="1872"/>
                    <a:pt x="6483" y="0"/>
                    <a:pt x="4177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58" name="Google Shape;558;p18"/>
            <p:cNvSpPr/>
            <p:nvPr/>
          </p:nvSpPr>
          <p:spPr>
            <a:xfrm>
              <a:off x="8591877" y="252059"/>
              <a:ext cx="38572" cy="3081432"/>
            </a:xfrm>
            <a:custGeom>
              <a:avLst/>
              <a:gdLst/>
              <a:ahLst/>
              <a:cxnLst/>
              <a:rect l="l" t="t" r="r" b="b"/>
              <a:pathLst>
                <a:path w="777" h="86212" extrusionOk="0">
                  <a:moveTo>
                    <a:pt x="388" y="0"/>
                  </a:moveTo>
                  <a:cubicBezTo>
                    <a:pt x="194" y="0"/>
                    <a:pt x="0" y="126"/>
                    <a:pt x="0" y="377"/>
                  </a:cubicBezTo>
                  <a:lnTo>
                    <a:pt x="0" y="18431"/>
                  </a:lnTo>
                  <a:lnTo>
                    <a:pt x="0" y="54838"/>
                  </a:lnTo>
                  <a:lnTo>
                    <a:pt x="0" y="82913"/>
                  </a:lnTo>
                  <a:lnTo>
                    <a:pt x="0" y="85834"/>
                  </a:lnTo>
                  <a:cubicBezTo>
                    <a:pt x="0" y="86086"/>
                    <a:pt x="194" y="86211"/>
                    <a:pt x="388" y="86211"/>
                  </a:cubicBezTo>
                  <a:cubicBezTo>
                    <a:pt x="582" y="86211"/>
                    <a:pt x="776" y="86086"/>
                    <a:pt x="776" y="85834"/>
                  </a:cubicBezTo>
                  <a:lnTo>
                    <a:pt x="776" y="67780"/>
                  </a:lnTo>
                  <a:lnTo>
                    <a:pt x="776" y="31373"/>
                  </a:lnTo>
                  <a:lnTo>
                    <a:pt x="776" y="3298"/>
                  </a:lnTo>
                  <a:lnTo>
                    <a:pt x="776" y="377"/>
                  </a:lnTo>
                  <a:cubicBezTo>
                    <a:pt x="776" y="126"/>
                    <a:pt x="582" y="0"/>
                    <a:pt x="3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59" name="Google Shape;559;p18"/>
            <p:cNvSpPr/>
            <p:nvPr/>
          </p:nvSpPr>
          <p:spPr>
            <a:xfrm>
              <a:off x="8586274" y="311613"/>
              <a:ext cx="180207" cy="335585"/>
            </a:xfrm>
            <a:custGeom>
              <a:avLst/>
              <a:gdLst/>
              <a:ahLst/>
              <a:cxnLst/>
              <a:rect l="l" t="t" r="r" b="b"/>
              <a:pathLst>
                <a:path w="3629" h="6758" extrusionOk="0">
                  <a:moveTo>
                    <a:pt x="3028" y="0"/>
                  </a:moveTo>
                  <a:cubicBezTo>
                    <a:pt x="2809" y="0"/>
                    <a:pt x="2560" y="190"/>
                    <a:pt x="2601" y="479"/>
                  </a:cubicBezTo>
                  <a:cubicBezTo>
                    <a:pt x="2852" y="2213"/>
                    <a:pt x="2784" y="5820"/>
                    <a:pt x="501" y="6002"/>
                  </a:cubicBezTo>
                  <a:cubicBezTo>
                    <a:pt x="35" y="6025"/>
                    <a:pt x="1" y="6758"/>
                    <a:pt x="459" y="6758"/>
                  </a:cubicBezTo>
                  <a:cubicBezTo>
                    <a:pt x="473" y="6758"/>
                    <a:pt x="487" y="6757"/>
                    <a:pt x="501" y="6756"/>
                  </a:cubicBezTo>
                  <a:cubicBezTo>
                    <a:pt x="3537" y="6527"/>
                    <a:pt x="3628" y="2465"/>
                    <a:pt x="3331" y="273"/>
                  </a:cubicBezTo>
                  <a:cubicBezTo>
                    <a:pt x="3304" y="83"/>
                    <a:pt x="3172" y="0"/>
                    <a:pt x="30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60" name="Google Shape;560;p18"/>
            <p:cNvSpPr/>
            <p:nvPr/>
          </p:nvSpPr>
          <p:spPr>
            <a:xfrm>
              <a:off x="8388384" y="581605"/>
              <a:ext cx="250174" cy="290149"/>
            </a:xfrm>
            <a:custGeom>
              <a:avLst/>
              <a:gdLst/>
              <a:ahLst/>
              <a:cxnLst/>
              <a:rect l="l" t="t" r="r" b="b"/>
              <a:pathLst>
                <a:path w="5038" h="5843" extrusionOk="0">
                  <a:moveTo>
                    <a:pt x="380" y="1"/>
                  </a:moveTo>
                  <a:cubicBezTo>
                    <a:pt x="189" y="1"/>
                    <a:pt x="1" y="120"/>
                    <a:pt x="12" y="360"/>
                  </a:cubicBezTo>
                  <a:cubicBezTo>
                    <a:pt x="104" y="2163"/>
                    <a:pt x="286" y="4994"/>
                    <a:pt x="2318" y="5724"/>
                  </a:cubicBezTo>
                  <a:cubicBezTo>
                    <a:pt x="2541" y="5805"/>
                    <a:pt x="2785" y="5842"/>
                    <a:pt x="3034" y="5842"/>
                  </a:cubicBezTo>
                  <a:cubicBezTo>
                    <a:pt x="3625" y="5842"/>
                    <a:pt x="4249" y="5634"/>
                    <a:pt x="4714" y="5313"/>
                  </a:cubicBezTo>
                  <a:cubicBezTo>
                    <a:pt x="5038" y="5104"/>
                    <a:pt x="4838" y="4609"/>
                    <a:pt x="4524" y="4609"/>
                  </a:cubicBezTo>
                  <a:cubicBezTo>
                    <a:pt x="4462" y="4609"/>
                    <a:pt x="4395" y="4628"/>
                    <a:pt x="4326" y="4674"/>
                  </a:cubicBezTo>
                  <a:cubicBezTo>
                    <a:pt x="3955" y="4909"/>
                    <a:pt x="3465" y="5076"/>
                    <a:pt x="3003" y="5076"/>
                  </a:cubicBezTo>
                  <a:cubicBezTo>
                    <a:pt x="2926" y="5076"/>
                    <a:pt x="2849" y="5072"/>
                    <a:pt x="2774" y="5062"/>
                  </a:cubicBezTo>
                  <a:cubicBezTo>
                    <a:pt x="925" y="4788"/>
                    <a:pt x="834" y="1707"/>
                    <a:pt x="766" y="360"/>
                  </a:cubicBezTo>
                  <a:cubicBezTo>
                    <a:pt x="766" y="120"/>
                    <a:pt x="572" y="1"/>
                    <a:pt x="3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61" name="Google Shape;561;p18"/>
            <p:cNvSpPr/>
            <p:nvPr/>
          </p:nvSpPr>
          <p:spPr>
            <a:xfrm>
              <a:off x="8587366" y="1612759"/>
              <a:ext cx="507351" cy="430382"/>
            </a:xfrm>
            <a:custGeom>
              <a:avLst/>
              <a:gdLst/>
              <a:ahLst/>
              <a:cxnLst/>
              <a:rect l="l" t="t" r="r" b="b"/>
              <a:pathLst>
                <a:path w="10217" h="8667" extrusionOk="0">
                  <a:moveTo>
                    <a:pt x="9760" y="0"/>
                  </a:moveTo>
                  <a:cubicBezTo>
                    <a:pt x="9609" y="0"/>
                    <a:pt x="9459" y="83"/>
                    <a:pt x="9404" y="275"/>
                  </a:cubicBezTo>
                  <a:cubicBezTo>
                    <a:pt x="8328" y="3955"/>
                    <a:pt x="5425" y="7920"/>
                    <a:pt x="1250" y="7920"/>
                  </a:cubicBezTo>
                  <a:cubicBezTo>
                    <a:pt x="998" y="7920"/>
                    <a:pt x="741" y="7905"/>
                    <a:pt x="479" y="7875"/>
                  </a:cubicBezTo>
                  <a:cubicBezTo>
                    <a:pt x="465" y="7874"/>
                    <a:pt x="451" y="7874"/>
                    <a:pt x="438" y="7874"/>
                  </a:cubicBezTo>
                  <a:cubicBezTo>
                    <a:pt x="0" y="7874"/>
                    <a:pt x="14" y="8584"/>
                    <a:pt x="479" y="8629"/>
                  </a:cubicBezTo>
                  <a:cubicBezTo>
                    <a:pt x="693" y="8655"/>
                    <a:pt x="909" y="8667"/>
                    <a:pt x="1126" y="8667"/>
                  </a:cubicBezTo>
                  <a:cubicBezTo>
                    <a:pt x="2249" y="8667"/>
                    <a:pt x="3391" y="8342"/>
                    <a:pt x="4405" y="7921"/>
                  </a:cubicBezTo>
                  <a:cubicBezTo>
                    <a:pt x="7464" y="6597"/>
                    <a:pt x="9244" y="3539"/>
                    <a:pt x="10134" y="457"/>
                  </a:cubicBezTo>
                  <a:cubicBezTo>
                    <a:pt x="10216" y="184"/>
                    <a:pt x="9987" y="0"/>
                    <a:pt x="97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62" name="Google Shape;562;p18"/>
            <p:cNvSpPr/>
            <p:nvPr/>
          </p:nvSpPr>
          <p:spPr>
            <a:xfrm>
              <a:off x="8272233" y="2014296"/>
              <a:ext cx="366770" cy="597678"/>
            </a:xfrm>
            <a:custGeom>
              <a:avLst/>
              <a:gdLst/>
              <a:ahLst/>
              <a:cxnLst/>
              <a:rect l="l" t="t" r="r" b="b"/>
              <a:pathLst>
                <a:path w="7386" h="12036" extrusionOk="0">
                  <a:moveTo>
                    <a:pt x="380" y="1"/>
                  </a:moveTo>
                  <a:cubicBezTo>
                    <a:pt x="189" y="1"/>
                    <a:pt x="0" y="120"/>
                    <a:pt x="0" y="360"/>
                  </a:cubicBezTo>
                  <a:cubicBezTo>
                    <a:pt x="114" y="3784"/>
                    <a:pt x="959" y="7299"/>
                    <a:pt x="3401" y="9855"/>
                  </a:cubicBezTo>
                  <a:cubicBezTo>
                    <a:pt x="4291" y="10768"/>
                    <a:pt x="5478" y="11681"/>
                    <a:pt x="6757" y="12024"/>
                  </a:cubicBezTo>
                  <a:cubicBezTo>
                    <a:pt x="6791" y="12032"/>
                    <a:pt x="6824" y="12036"/>
                    <a:pt x="6855" y="12036"/>
                  </a:cubicBezTo>
                  <a:cubicBezTo>
                    <a:pt x="7259" y="12036"/>
                    <a:pt x="7386" y="11399"/>
                    <a:pt x="6962" y="11293"/>
                  </a:cubicBezTo>
                  <a:cubicBezTo>
                    <a:pt x="5844" y="10997"/>
                    <a:pt x="4839" y="10198"/>
                    <a:pt x="4040" y="9422"/>
                  </a:cubicBezTo>
                  <a:cubicBezTo>
                    <a:pt x="1667" y="7071"/>
                    <a:pt x="868" y="3601"/>
                    <a:pt x="776" y="360"/>
                  </a:cubicBezTo>
                  <a:cubicBezTo>
                    <a:pt x="765" y="120"/>
                    <a:pt x="571" y="1"/>
                    <a:pt x="3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63" name="Google Shape;563;p18"/>
            <p:cNvSpPr/>
            <p:nvPr/>
          </p:nvSpPr>
          <p:spPr>
            <a:xfrm>
              <a:off x="8179520" y="2057400"/>
              <a:ext cx="154832" cy="136856"/>
            </a:xfrm>
            <a:custGeom>
              <a:avLst/>
              <a:gdLst/>
              <a:ahLst/>
              <a:cxnLst/>
              <a:rect l="l" t="t" r="r" b="b"/>
              <a:pathLst>
                <a:path w="3118" h="2756" extrusionOk="0">
                  <a:moveTo>
                    <a:pt x="460" y="0"/>
                  </a:moveTo>
                  <a:cubicBezTo>
                    <a:pt x="242" y="0"/>
                    <a:pt x="1" y="188"/>
                    <a:pt x="41" y="474"/>
                  </a:cubicBezTo>
                  <a:cubicBezTo>
                    <a:pt x="246" y="1642"/>
                    <a:pt x="1040" y="2755"/>
                    <a:pt x="2241" y="2755"/>
                  </a:cubicBezTo>
                  <a:cubicBezTo>
                    <a:pt x="2378" y="2755"/>
                    <a:pt x="2520" y="2741"/>
                    <a:pt x="2666" y="2710"/>
                  </a:cubicBezTo>
                  <a:cubicBezTo>
                    <a:pt x="3117" y="2625"/>
                    <a:pt x="2962" y="1972"/>
                    <a:pt x="2542" y="1972"/>
                  </a:cubicBezTo>
                  <a:cubicBezTo>
                    <a:pt x="2516" y="1972"/>
                    <a:pt x="2489" y="1975"/>
                    <a:pt x="2461" y="1980"/>
                  </a:cubicBezTo>
                  <a:lnTo>
                    <a:pt x="2324" y="1980"/>
                  </a:lnTo>
                  <a:cubicBezTo>
                    <a:pt x="2290" y="1984"/>
                    <a:pt x="2258" y="1986"/>
                    <a:pt x="2225" y="1986"/>
                  </a:cubicBezTo>
                  <a:cubicBezTo>
                    <a:pt x="2082" y="1986"/>
                    <a:pt x="1948" y="1949"/>
                    <a:pt x="1799" y="1912"/>
                  </a:cubicBezTo>
                  <a:cubicBezTo>
                    <a:pt x="1137" y="1683"/>
                    <a:pt x="886" y="907"/>
                    <a:pt x="772" y="291"/>
                  </a:cubicBezTo>
                  <a:cubicBezTo>
                    <a:pt x="744" y="88"/>
                    <a:pt x="608" y="0"/>
                    <a:pt x="4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564" name="Google Shape;564;p18"/>
          <p:cNvGrpSpPr/>
          <p:nvPr/>
        </p:nvGrpSpPr>
        <p:grpSpPr>
          <a:xfrm>
            <a:off x="10852919" y="1524495"/>
            <a:ext cx="1351395" cy="4803085"/>
            <a:chOff x="8063667" y="81447"/>
            <a:chExt cx="1252529" cy="4451698"/>
          </a:xfrm>
        </p:grpSpPr>
        <p:sp>
          <p:nvSpPr>
            <p:cNvPr id="565" name="Google Shape;565;p18"/>
            <p:cNvSpPr/>
            <p:nvPr/>
          </p:nvSpPr>
          <p:spPr>
            <a:xfrm>
              <a:off x="8113524" y="81447"/>
              <a:ext cx="1026967" cy="970308"/>
            </a:xfrm>
            <a:custGeom>
              <a:avLst/>
              <a:gdLst/>
              <a:ahLst/>
              <a:cxnLst/>
              <a:rect l="l" t="t" r="r" b="b"/>
              <a:pathLst>
                <a:path w="20681" h="19540" extrusionOk="0">
                  <a:moveTo>
                    <a:pt x="10341" y="1"/>
                  </a:moveTo>
                  <a:cubicBezTo>
                    <a:pt x="4634" y="1"/>
                    <a:pt x="1" y="4383"/>
                    <a:pt x="1" y="9770"/>
                  </a:cubicBezTo>
                  <a:cubicBezTo>
                    <a:pt x="1" y="15157"/>
                    <a:pt x="4634" y="19539"/>
                    <a:pt x="10341" y="19539"/>
                  </a:cubicBezTo>
                  <a:cubicBezTo>
                    <a:pt x="16047" y="19539"/>
                    <a:pt x="20680" y="15157"/>
                    <a:pt x="20680" y="9770"/>
                  </a:cubicBezTo>
                  <a:cubicBezTo>
                    <a:pt x="20680" y="4383"/>
                    <a:pt x="16047" y="1"/>
                    <a:pt x="10341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66" name="Google Shape;566;p18"/>
            <p:cNvSpPr/>
            <p:nvPr/>
          </p:nvSpPr>
          <p:spPr>
            <a:xfrm>
              <a:off x="8862773" y="1347534"/>
              <a:ext cx="453423" cy="485154"/>
            </a:xfrm>
            <a:custGeom>
              <a:avLst/>
              <a:gdLst/>
              <a:ahLst/>
              <a:cxnLst/>
              <a:rect l="l" t="t" r="r" b="b"/>
              <a:pathLst>
                <a:path w="9131" h="9770" extrusionOk="0">
                  <a:moveTo>
                    <a:pt x="4565" y="1"/>
                  </a:moveTo>
                  <a:cubicBezTo>
                    <a:pt x="2055" y="1"/>
                    <a:pt x="0" y="2192"/>
                    <a:pt x="0" y="4885"/>
                  </a:cubicBezTo>
                  <a:cubicBezTo>
                    <a:pt x="0" y="7579"/>
                    <a:pt x="2055" y="9770"/>
                    <a:pt x="4565" y="9770"/>
                  </a:cubicBezTo>
                  <a:cubicBezTo>
                    <a:pt x="7099" y="9770"/>
                    <a:pt x="9130" y="7579"/>
                    <a:pt x="9130" y="4885"/>
                  </a:cubicBezTo>
                  <a:cubicBezTo>
                    <a:pt x="9130" y="2192"/>
                    <a:pt x="7099" y="1"/>
                    <a:pt x="4565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67" name="Google Shape;567;p18"/>
            <p:cNvSpPr/>
            <p:nvPr/>
          </p:nvSpPr>
          <p:spPr>
            <a:xfrm>
              <a:off x="8063667" y="1882553"/>
              <a:ext cx="414888" cy="416031"/>
            </a:xfrm>
            <a:custGeom>
              <a:avLst/>
              <a:gdLst/>
              <a:ahLst/>
              <a:cxnLst/>
              <a:rect l="l" t="t" r="r" b="b"/>
              <a:pathLst>
                <a:path w="8355" h="8378" extrusionOk="0">
                  <a:moveTo>
                    <a:pt x="4177" y="0"/>
                  </a:moveTo>
                  <a:cubicBezTo>
                    <a:pt x="1872" y="0"/>
                    <a:pt x="0" y="1872"/>
                    <a:pt x="0" y="4200"/>
                  </a:cubicBezTo>
                  <a:cubicBezTo>
                    <a:pt x="0" y="6505"/>
                    <a:pt x="1872" y="8377"/>
                    <a:pt x="4177" y="8377"/>
                  </a:cubicBezTo>
                  <a:cubicBezTo>
                    <a:pt x="6483" y="8377"/>
                    <a:pt x="8354" y="6505"/>
                    <a:pt x="8354" y="4200"/>
                  </a:cubicBezTo>
                  <a:cubicBezTo>
                    <a:pt x="8354" y="1872"/>
                    <a:pt x="6483" y="0"/>
                    <a:pt x="4177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68" name="Google Shape;568;p18"/>
            <p:cNvSpPr/>
            <p:nvPr/>
          </p:nvSpPr>
          <p:spPr>
            <a:xfrm>
              <a:off x="8591885" y="252073"/>
              <a:ext cx="38584" cy="4281072"/>
            </a:xfrm>
            <a:custGeom>
              <a:avLst/>
              <a:gdLst/>
              <a:ahLst/>
              <a:cxnLst/>
              <a:rect l="l" t="t" r="r" b="b"/>
              <a:pathLst>
                <a:path w="777" h="86212" extrusionOk="0">
                  <a:moveTo>
                    <a:pt x="388" y="0"/>
                  </a:moveTo>
                  <a:cubicBezTo>
                    <a:pt x="194" y="0"/>
                    <a:pt x="0" y="126"/>
                    <a:pt x="0" y="377"/>
                  </a:cubicBezTo>
                  <a:lnTo>
                    <a:pt x="0" y="18431"/>
                  </a:lnTo>
                  <a:lnTo>
                    <a:pt x="0" y="54838"/>
                  </a:lnTo>
                  <a:lnTo>
                    <a:pt x="0" y="82913"/>
                  </a:lnTo>
                  <a:lnTo>
                    <a:pt x="0" y="85834"/>
                  </a:lnTo>
                  <a:cubicBezTo>
                    <a:pt x="0" y="86086"/>
                    <a:pt x="194" y="86211"/>
                    <a:pt x="388" y="86211"/>
                  </a:cubicBezTo>
                  <a:cubicBezTo>
                    <a:pt x="582" y="86211"/>
                    <a:pt x="776" y="86086"/>
                    <a:pt x="776" y="85834"/>
                  </a:cubicBezTo>
                  <a:lnTo>
                    <a:pt x="776" y="67780"/>
                  </a:lnTo>
                  <a:lnTo>
                    <a:pt x="776" y="31373"/>
                  </a:lnTo>
                  <a:lnTo>
                    <a:pt x="776" y="3298"/>
                  </a:lnTo>
                  <a:lnTo>
                    <a:pt x="776" y="377"/>
                  </a:lnTo>
                  <a:cubicBezTo>
                    <a:pt x="776" y="126"/>
                    <a:pt x="582" y="0"/>
                    <a:pt x="3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69" name="Google Shape;569;p18"/>
            <p:cNvSpPr/>
            <p:nvPr/>
          </p:nvSpPr>
          <p:spPr>
            <a:xfrm>
              <a:off x="8586274" y="311613"/>
              <a:ext cx="180207" cy="335585"/>
            </a:xfrm>
            <a:custGeom>
              <a:avLst/>
              <a:gdLst/>
              <a:ahLst/>
              <a:cxnLst/>
              <a:rect l="l" t="t" r="r" b="b"/>
              <a:pathLst>
                <a:path w="3629" h="6758" extrusionOk="0">
                  <a:moveTo>
                    <a:pt x="3028" y="0"/>
                  </a:moveTo>
                  <a:cubicBezTo>
                    <a:pt x="2809" y="0"/>
                    <a:pt x="2560" y="190"/>
                    <a:pt x="2601" y="479"/>
                  </a:cubicBezTo>
                  <a:cubicBezTo>
                    <a:pt x="2852" y="2213"/>
                    <a:pt x="2784" y="5820"/>
                    <a:pt x="501" y="6002"/>
                  </a:cubicBezTo>
                  <a:cubicBezTo>
                    <a:pt x="35" y="6025"/>
                    <a:pt x="1" y="6758"/>
                    <a:pt x="459" y="6758"/>
                  </a:cubicBezTo>
                  <a:cubicBezTo>
                    <a:pt x="473" y="6758"/>
                    <a:pt x="487" y="6757"/>
                    <a:pt x="501" y="6756"/>
                  </a:cubicBezTo>
                  <a:cubicBezTo>
                    <a:pt x="3537" y="6527"/>
                    <a:pt x="3628" y="2465"/>
                    <a:pt x="3331" y="273"/>
                  </a:cubicBezTo>
                  <a:cubicBezTo>
                    <a:pt x="3304" y="83"/>
                    <a:pt x="3172" y="0"/>
                    <a:pt x="30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70" name="Google Shape;570;p18"/>
            <p:cNvSpPr/>
            <p:nvPr/>
          </p:nvSpPr>
          <p:spPr>
            <a:xfrm>
              <a:off x="8388384" y="581605"/>
              <a:ext cx="250174" cy="290149"/>
            </a:xfrm>
            <a:custGeom>
              <a:avLst/>
              <a:gdLst/>
              <a:ahLst/>
              <a:cxnLst/>
              <a:rect l="l" t="t" r="r" b="b"/>
              <a:pathLst>
                <a:path w="5038" h="5843" extrusionOk="0">
                  <a:moveTo>
                    <a:pt x="380" y="1"/>
                  </a:moveTo>
                  <a:cubicBezTo>
                    <a:pt x="189" y="1"/>
                    <a:pt x="1" y="120"/>
                    <a:pt x="12" y="360"/>
                  </a:cubicBezTo>
                  <a:cubicBezTo>
                    <a:pt x="104" y="2163"/>
                    <a:pt x="286" y="4994"/>
                    <a:pt x="2318" y="5724"/>
                  </a:cubicBezTo>
                  <a:cubicBezTo>
                    <a:pt x="2541" y="5805"/>
                    <a:pt x="2785" y="5842"/>
                    <a:pt x="3034" y="5842"/>
                  </a:cubicBezTo>
                  <a:cubicBezTo>
                    <a:pt x="3625" y="5842"/>
                    <a:pt x="4249" y="5634"/>
                    <a:pt x="4714" y="5313"/>
                  </a:cubicBezTo>
                  <a:cubicBezTo>
                    <a:pt x="5038" y="5104"/>
                    <a:pt x="4838" y="4609"/>
                    <a:pt x="4524" y="4609"/>
                  </a:cubicBezTo>
                  <a:cubicBezTo>
                    <a:pt x="4462" y="4609"/>
                    <a:pt x="4395" y="4628"/>
                    <a:pt x="4326" y="4674"/>
                  </a:cubicBezTo>
                  <a:cubicBezTo>
                    <a:pt x="3955" y="4909"/>
                    <a:pt x="3465" y="5076"/>
                    <a:pt x="3003" y="5076"/>
                  </a:cubicBezTo>
                  <a:cubicBezTo>
                    <a:pt x="2926" y="5076"/>
                    <a:pt x="2849" y="5072"/>
                    <a:pt x="2774" y="5062"/>
                  </a:cubicBezTo>
                  <a:cubicBezTo>
                    <a:pt x="925" y="4788"/>
                    <a:pt x="834" y="1707"/>
                    <a:pt x="766" y="360"/>
                  </a:cubicBezTo>
                  <a:cubicBezTo>
                    <a:pt x="766" y="120"/>
                    <a:pt x="572" y="1"/>
                    <a:pt x="3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71" name="Google Shape;571;p18"/>
            <p:cNvSpPr/>
            <p:nvPr/>
          </p:nvSpPr>
          <p:spPr>
            <a:xfrm>
              <a:off x="8587366" y="1612759"/>
              <a:ext cx="507351" cy="430382"/>
            </a:xfrm>
            <a:custGeom>
              <a:avLst/>
              <a:gdLst/>
              <a:ahLst/>
              <a:cxnLst/>
              <a:rect l="l" t="t" r="r" b="b"/>
              <a:pathLst>
                <a:path w="10217" h="8667" extrusionOk="0">
                  <a:moveTo>
                    <a:pt x="9760" y="0"/>
                  </a:moveTo>
                  <a:cubicBezTo>
                    <a:pt x="9609" y="0"/>
                    <a:pt x="9459" y="83"/>
                    <a:pt x="9404" y="275"/>
                  </a:cubicBezTo>
                  <a:cubicBezTo>
                    <a:pt x="8328" y="3955"/>
                    <a:pt x="5425" y="7920"/>
                    <a:pt x="1250" y="7920"/>
                  </a:cubicBezTo>
                  <a:cubicBezTo>
                    <a:pt x="998" y="7920"/>
                    <a:pt x="741" y="7905"/>
                    <a:pt x="479" y="7875"/>
                  </a:cubicBezTo>
                  <a:cubicBezTo>
                    <a:pt x="465" y="7874"/>
                    <a:pt x="451" y="7874"/>
                    <a:pt x="438" y="7874"/>
                  </a:cubicBezTo>
                  <a:cubicBezTo>
                    <a:pt x="0" y="7874"/>
                    <a:pt x="14" y="8584"/>
                    <a:pt x="479" y="8629"/>
                  </a:cubicBezTo>
                  <a:cubicBezTo>
                    <a:pt x="693" y="8655"/>
                    <a:pt x="909" y="8667"/>
                    <a:pt x="1126" y="8667"/>
                  </a:cubicBezTo>
                  <a:cubicBezTo>
                    <a:pt x="2249" y="8667"/>
                    <a:pt x="3391" y="8342"/>
                    <a:pt x="4405" y="7921"/>
                  </a:cubicBezTo>
                  <a:cubicBezTo>
                    <a:pt x="7464" y="6597"/>
                    <a:pt x="9244" y="3539"/>
                    <a:pt x="10134" y="457"/>
                  </a:cubicBezTo>
                  <a:cubicBezTo>
                    <a:pt x="10216" y="184"/>
                    <a:pt x="9987" y="0"/>
                    <a:pt x="97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72" name="Google Shape;572;p18"/>
            <p:cNvSpPr/>
            <p:nvPr/>
          </p:nvSpPr>
          <p:spPr>
            <a:xfrm>
              <a:off x="8272233" y="2014296"/>
              <a:ext cx="366770" cy="597678"/>
            </a:xfrm>
            <a:custGeom>
              <a:avLst/>
              <a:gdLst/>
              <a:ahLst/>
              <a:cxnLst/>
              <a:rect l="l" t="t" r="r" b="b"/>
              <a:pathLst>
                <a:path w="7386" h="12036" extrusionOk="0">
                  <a:moveTo>
                    <a:pt x="380" y="1"/>
                  </a:moveTo>
                  <a:cubicBezTo>
                    <a:pt x="189" y="1"/>
                    <a:pt x="0" y="120"/>
                    <a:pt x="0" y="360"/>
                  </a:cubicBezTo>
                  <a:cubicBezTo>
                    <a:pt x="114" y="3784"/>
                    <a:pt x="959" y="7299"/>
                    <a:pt x="3401" y="9855"/>
                  </a:cubicBezTo>
                  <a:cubicBezTo>
                    <a:pt x="4291" y="10768"/>
                    <a:pt x="5478" y="11681"/>
                    <a:pt x="6757" y="12024"/>
                  </a:cubicBezTo>
                  <a:cubicBezTo>
                    <a:pt x="6791" y="12032"/>
                    <a:pt x="6824" y="12036"/>
                    <a:pt x="6855" y="12036"/>
                  </a:cubicBezTo>
                  <a:cubicBezTo>
                    <a:pt x="7259" y="12036"/>
                    <a:pt x="7386" y="11399"/>
                    <a:pt x="6962" y="11293"/>
                  </a:cubicBezTo>
                  <a:cubicBezTo>
                    <a:pt x="5844" y="10997"/>
                    <a:pt x="4839" y="10198"/>
                    <a:pt x="4040" y="9422"/>
                  </a:cubicBezTo>
                  <a:cubicBezTo>
                    <a:pt x="1667" y="7071"/>
                    <a:pt x="868" y="3601"/>
                    <a:pt x="776" y="360"/>
                  </a:cubicBezTo>
                  <a:cubicBezTo>
                    <a:pt x="765" y="120"/>
                    <a:pt x="571" y="1"/>
                    <a:pt x="3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73" name="Google Shape;573;p18"/>
            <p:cNvSpPr/>
            <p:nvPr/>
          </p:nvSpPr>
          <p:spPr>
            <a:xfrm>
              <a:off x="8179520" y="2057400"/>
              <a:ext cx="154832" cy="136856"/>
            </a:xfrm>
            <a:custGeom>
              <a:avLst/>
              <a:gdLst/>
              <a:ahLst/>
              <a:cxnLst/>
              <a:rect l="l" t="t" r="r" b="b"/>
              <a:pathLst>
                <a:path w="3118" h="2756" extrusionOk="0">
                  <a:moveTo>
                    <a:pt x="460" y="0"/>
                  </a:moveTo>
                  <a:cubicBezTo>
                    <a:pt x="242" y="0"/>
                    <a:pt x="1" y="188"/>
                    <a:pt x="41" y="474"/>
                  </a:cubicBezTo>
                  <a:cubicBezTo>
                    <a:pt x="246" y="1642"/>
                    <a:pt x="1040" y="2755"/>
                    <a:pt x="2241" y="2755"/>
                  </a:cubicBezTo>
                  <a:cubicBezTo>
                    <a:pt x="2378" y="2755"/>
                    <a:pt x="2520" y="2741"/>
                    <a:pt x="2666" y="2710"/>
                  </a:cubicBezTo>
                  <a:cubicBezTo>
                    <a:pt x="3117" y="2625"/>
                    <a:pt x="2962" y="1972"/>
                    <a:pt x="2542" y="1972"/>
                  </a:cubicBezTo>
                  <a:cubicBezTo>
                    <a:pt x="2516" y="1972"/>
                    <a:pt x="2489" y="1975"/>
                    <a:pt x="2461" y="1980"/>
                  </a:cubicBezTo>
                  <a:lnTo>
                    <a:pt x="2324" y="1980"/>
                  </a:lnTo>
                  <a:cubicBezTo>
                    <a:pt x="2290" y="1984"/>
                    <a:pt x="2258" y="1986"/>
                    <a:pt x="2225" y="1986"/>
                  </a:cubicBezTo>
                  <a:cubicBezTo>
                    <a:pt x="2082" y="1986"/>
                    <a:pt x="1948" y="1949"/>
                    <a:pt x="1799" y="1912"/>
                  </a:cubicBezTo>
                  <a:cubicBezTo>
                    <a:pt x="1137" y="1683"/>
                    <a:pt x="886" y="907"/>
                    <a:pt x="772" y="291"/>
                  </a:cubicBezTo>
                  <a:cubicBezTo>
                    <a:pt x="744" y="88"/>
                    <a:pt x="608" y="0"/>
                    <a:pt x="4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574" name="Google Shape;574;p18"/>
          <p:cNvGrpSpPr/>
          <p:nvPr/>
        </p:nvGrpSpPr>
        <p:grpSpPr>
          <a:xfrm>
            <a:off x="0" y="5722399"/>
            <a:ext cx="12192000" cy="1183117"/>
            <a:chOff x="0" y="4260525"/>
            <a:chExt cx="9144000" cy="887338"/>
          </a:xfrm>
        </p:grpSpPr>
        <p:sp>
          <p:nvSpPr>
            <p:cNvPr id="575" name="Google Shape;575;p18"/>
            <p:cNvSpPr/>
            <p:nvPr/>
          </p:nvSpPr>
          <p:spPr>
            <a:xfrm>
              <a:off x="0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76" name="Google Shape;576;p18"/>
            <p:cNvSpPr/>
            <p:nvPr/>
          </p:nvSpPr>
          <p:spPr>
            <a:xfrm>
              <a:off x="91148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77" name="Google Shape;577;p18"/>
            <p:cNvSpPr/>
            <p:nvPr/>
          </p:nvSpPr>
          <p:spPr>
            <a:xfrm flipH="1">
              <a:off x="183811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78" name="Google Shape;578;p18"/>
            <p:cNvSpPr/>
            <p:nvPr/>
          </p:nvSpPr>
          <p:spPr>
            <a:xfrm>
              <a:off x="2785105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79" name="Google Shape;579;p18"/>
            <p:cNvSpPr/>
            <p:nvPr/>
          </p:nvSpPr>
          <p:spPr>
            <a:xfrm>
              <a:off x="3730274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80" name="Google Shape;580;p18"/>
            <p:cNvSpPr/>
            <p:nvPr/>
          </p:nvSpPr>
          <p:spPr>
            <a:xfrm flipH="1">
              <a:off x="8215662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81" name="Google Shape;581;p18"/>
            <p:cNvSpPr/>
            <p:nvPr/>
          </p:nvSpPr>
          <p:spPr>
            <a:xfrm flipH="1">
              <a:off x="727794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82" name="Google Shape;582;p18"/>
            <p:cNvSpPr/>
            <p:nvPr/>
          </p:nvSpPr>
          <p:spPr>
            <a:xfrm>
              <a:off x="635131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83" name="Google Shape;583;p18"/>
            <p:cNvSpPr/>
            <p:nvPr/>
          </p:nvSpPr>
          <p:spPr>
            <a:xfrm flipH="1">
              <a:off x="5404324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84" name="Google Shape;584;p18"/>
            <p:cNvSpPr/>
            <p:nvPr/>
          </p:nvSpPr>
          <p:spPr>
            <a:xfrm flipH="1">
              <a:off x="4459155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585" name="Google Shape;585;p18"/>
          <p:cNvSpPr/>
          <p:nvPr/>
        </p:nvSpPr>
        <p:spPr>
          <a:xfrm>
            <a:off x="8538434" y="229201"/>
            <a:ext cx="3166517" cy="843367"/>
          </a:xfrm>
          <a:custGeom>
            <a:avLst/>
            <a:gdLst/>
            <a:ahLst/>
            <a:cxnLst/>
            <a:rect l="l" t="t" r="r" b="b"/>
            <a:pathLst>
              <a:path w="19750" h="5729" extrusionOk="0">
                <a:moveTo>
                  <a:pt x="12239" y="1"/>
                </a:moveTo>
                <a:cubicBezTo>
                  <a:pt x="10760" y="1"/>
                  <a:pt x="9173" y="2822"/>
                  <a:pt x="9173" y="2822"/>
                </a:cubicBezTo>
                <a:cubicBezTo>
                  <a:pt x="9173" y="2822"/>
                  <a:pt x="8232" y="341"/>
                  <a:pt x="6562" y="341"/>
                </a:cubicBezTo>
                <a:cubicBezTo>
                  <a:pt x="6211" y="341"/>
                  <a:pt x="5827" y="451"/>
                  <a:pt x="5414" y="716"/>
                </a:cubicBezTo>
                <a:cubicBezTo>
                  <a:pt x="3058" y="2270"/>
                  <a:pt x="3609" y="3649"/>
                  <a:pt x="3609" y="3649"/>
                </a:cubicBezTo>
                <a:cubicBezTo>
                  <a:pt x="3609" y="3649"/>
                  <a:pt x="3228" y="3500"/>
                  <a:pt x="2697" y="3500"/>
                </a:cubicBezTo>
                <a:cubicBezTo>
                  <a:pt x="1868" y="3500"/>
                  <a:pt x="673" y="3864"/>
                  <a:pt x="0" y="5729"/>
                </a:cubicBezTo>
                <a:lnTo>
                  <a:pt x="19750" y="5729"/>
                </a:lnTo>
                <a:cubicBezTo>
                  <a:pt x="19750" y="5729"/>
                  <a:pt x="19337" y="2406"/>
                  <a:pt x="16528" y="2406"/>
                </a:cubicBezTo>
                <a:cubicBezTo>
                  <a:pt x="16091" y="2406"/>
                  <a:pt x="15597" y="2486"/>
                  <a:pt x="15038" y="2671"/>
                </a:cubicBezTo>
                <a:cubicBezTo>
                  <a:pt x="15038" y="2671"/>
                  <a:pt x="14060" y="441"/>
                  <a:pt x="12532" y="40"/>
                </a:cubicBezTo>
                <a:cubicBezTo>
                  <a:pt x="12435" y="13"/>
                  <a:pt x="12337" y="1"/>
                  <a:pt x="122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86" name="Google Shape;586;p18"/>
          <p:cNvSpPr/>
          <p:nvPr/>
        </p:nvSpPr>
        <p:spPr>
          <a:xfrm>
            <a:off x="-321302" y="285032"/>
            <a:ext cx="1529340" cy="731691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372740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8" name="Google Shape;588;p19"/>
          <p:cNvGrpSpPr/>
          <p:nvPr/>
        </p:nvGrpSpPr>
        <p:grpSpPr>
          <a:xfrm>
            <a:off x="0" y="5579100"/>
            <a:ext cx="12192000" cy="1183117"/>
            <a:chOff x="0" y="4260525"/>
            <a:chExt cx="9144000" cy="887338"/>
          </a:xfrm>
        </p:grpSpPr>
        <p:sp>
          <p:nvSpPr>
            <p:cNvPr id="589" name="Google Shape;589;p19"/>
            <p:cNvSpPr/>
            <p:nvPr/>
          </p:nvSpPr>
          <p:spPr>
            <a:xfrm>
              <a:off x="0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90" name="Google Shape;590;p19"/>
            <p:cNvSpPr/>
            <p:nvPr/>
          </p:nvSpPr>
          <p:spPr>
            <a:xfrm>
              <a:off x="91148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91" name="Google Shape;591;p19"/>
            <p:cNvSpPr/>
            <p:nvPr/>
          </p:nvSpPr>
          <p:spPr>
            <a:xfrm flipH="1">
              <a:off x="183811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92" name="Google Shape;592;p19"/>
            <p:cNvSpPr/>
            <p:nvPr/>
          </p:nvSpPr>
          <p:spPr>
            <a:xfrm>
              <a:off x="2785105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93" name="Google Shape;593;p19"/>
            <p:cNvSpPr/>
            <p:nvPr/>
          </p:nvSpPr>
          <p:spPr>
            <a:xfrm>
              <a:off x="3730274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94" name="Google Shape;594;p19"/>
            <p:cNvSpPr/>
            <p:nvPr/>
          </p:nvSpPr>
          <p:spPr>
            <a:xfrm flipH="1">
              <a:off x="8215662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95" name="Google Shape;595;p19"/>
            <p:cNvSpPr/>
            <p:nvPr/>
          </p:nvSpPr>
          <p:spPr>
            <a:xfrm flipH="1">
              <a:off x="727794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96" name="Google Shape;596;p19"/>
            <p:cNvSpPr/>
            <p:nvPr/>
          </p:nvSpPr>
          <p:spPr>
            <a:xfrm>
              <a:off x="635131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97" name="Google Shape;597;p19"/>
            <p:cNvSpPr/>
            <p:nvPr/>
          </p:nvSpPr>
          <p:spPr>
            <a:xfrm flipH="1">
              <a:off x="5404324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98" name="Google Shape;598;p19"/>
            <p:cNvSpPr/>
            <p:nvPr/>
          </p:nvSpPr>
          <p:spPr>
            <a:xfrm flipH="1">
              <a:off x="4459155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599" name="Google Shape;599;p19"/>
          <p:cNvSpPr txBox="1">
            <a:spLocks noGrp="1"/>
          </p:cNvSpPr>
          <p:nvPr>
            <p:ph type="title"/>
          </p:nvPr>
        </p:nvSpPr>
        <p:spPr>
          <a:xfrm>
            <a:off x="1807967" y="1648384"/>
            <a:ext cx="2431600" cy="148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00" name="Google Shape;600;p19"/>
          <p:cNvSpPr txBox="1">
            <a:spLocks noGrp="1"/>
          </p:cNvSpPr>
          <p:nvPr>
            <p:ph type="subTitle" idx="1"/>
          </p:nvPr>
        </p:nvSpPr>
        <p:spPr>
          <a:xfrm>
            <a:off x="1809967" y="3484551"/>
            <a:ext cx="3434000" cy="14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601" name="Google Shape;601;p19"/>
          <p:cNvGrpSpPr/>
          <p:nvPr/>
        </p:nvGrpSpPr>
        <p:grpSpPr>
          <a:xfrm>
            <a:off x="0" y="5680700"/>
            <a:ext cx="12192000" cy="1183117"/>
            <a:chOff x="0" y="4260525"/>
            <a:chExt cx="9144000" cy="887338"/>
          </a:xfrm>
        </p:grpSpPr>
        <p:sp>
          <p:nvSpPr>
            <p:cNvPr id="602" name="Google Shape;602;p19"/>
            <p:cNvSpPr/>
            <p:nvPr/>
          </p:nvSpPr>
          <p:spPr>
            <a:xfrm>
              <a:off x="0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03" name="Google Shape;603;p19"/>
            <p:cNvSpPr/>
            <p:nvPr/>
          </p:nvSpPr>
          <p:spPr>
            <a:xfrm>
              <a:off x="91148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04" name="Google Shape;604;p19"/>
            <p:cNvSpPr/>
            <p:nvPr/>
          </p:nvSpPr>
          <p:spPr>
            <a:xfrm flipH="1">
              <a:off x="183811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05" name="Google Shape;605;p19"/>
            <p:cNvSpPr/>
            <p:nvPr/>
          </p:nvSpPr>
          <p:spPr>
            <a:xfrm>
              <a:off x="2785105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06" name="Google Shape;606;p19"/>
            <p:cNvSpPr/>
            <p:nvPr/>
          </p:nvSpPr>
          <p:spPr>
            <a:xfrm>
              <a:off x="3730274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07" name="Google Shape;607;p19"/>
            <p:cNvSpPr/>
            <p:nvPr/>
          </p:nvSpPr>
          <p:spPr>
            <a:xfrm flipH="1">
              <a:off x="8215662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08" name="Google Shape;608;p19"/>
            <p:cNvSpPr/>
            <p:nvPr/>
          </p:nvSpPr>
          <p:spPr>
            <a:xfrm flipH="1">
              <a:off x="727794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09" name="Google Shape;609;p19"/>
            <p:cNvSpPr/>
            <p:nvPr/>
          </p:nvSpPr>
          <p:spPr>
            <a:xfrm>
              <a:off x="635131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0" name="Google Shape;610;p19"/>
            <p:cNvSpPr/>
            <p:nvPr/>
          </p:nvSpPr>
          <p:spPr>
            <a:xfrm flipH="1">
              <a:off x="5404324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1" name="Google Shape;611;p19"/>
            <p:cNvSpPr/>
            <p:nvPr/>
          </p:nvSpPr>
          <p:spPr>
            <a:xfrm flipH="1">
              <a:off x="4459155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12" name="Google Shape;612;p19"/>
          <p:cNvGrpSpPr/>
          <p:nvPr/>
        </p:nvGrpSpPr>
        <p:grpSpPr>
          <a:xfrm rot="5400000" flipH="1">
            <a:off x="-410564" y="4330130"/>
            <a:ext cx="2943848" cy="2110425"/>
            <a:chOff x="8475" y="2231150"/>
            <a:chExt cx="3260316" cy="3130575"/>
          </a:xfrm>
        </p:grpSpPr>
        <p:sp>
          <p:nvSpPr>
            <p:cNvPr id="613" name="Google Shape;613;p19"/>
            <p:cNvSpPr/>
            <p:nvPr/>
          </p:nvSpPr>
          <p:spPr>
            <a:xfrm>
              <a:off x="8475" y="2231150"/>
              <a:ext cx="3260316" cy="3130575"/>
            </a:xfrm>
            <a:custGeom>
              <a:avLst/>
              <a:gdLst/>
              <a:ahLst/>
              <a:cxnLst/>
              <a:rect l="l" t="t" r="r" b="b"/>
              <a:pathLst>
                <a:path w="66844" h="64184" extrusionOk="0">
                  <a:moveTo>
                    <a:pt x="10471" y="0"/>
                  </a:moveTo>
                  <a:cubicBezTo>
                    <a:pt x="4194" y="0"/>
                    <a:pt x="1" y="5812"/>
                    <a:pt x="1" y="5812"/>
                  </a:cubicBezTo>
                  <a:lnTo>
                    <a:pt x="1" y="64184"/>
                  </a:lnTo>
                  <a:lnTo>
                    <a:pt x="66843" y="64184"/>
                  </a:lnTo>
                  <a:cubicBezTo>
                    <a:pt x="65156" y="57789"/>
                    <a:pt x="59914" y="56744"/>
                    <a:pt x="56668" y="56744"/>
                  </a:cubicBezTo>
                  <a:cubicBezTo>
                    <a:pt x="55092" y="56744"/>
                    <a:pt x="53986" y="56991"/>
                    <a:pt x="53986" y="56991"/>
                  </a:cubicBezTo>
                  <a:cubicBezTo>
                    <a:pt x="53986" y="56991"/>
                    <a:pt x="54212" y="51151"/>
                    <a:pt x="48873" y="48519"/>
                  </a:cubicBezTo>
                  <a:cubicBezTo>
                    <a:pt x="47276" y="47736"/>
                    <a:pt x="45528" y="47462"/>
                    <a:pt x="43863" y="47462"/>
                  </a:cubicBezTo>
                  <a:cubicBezTo>
                    <a:pt x="39988" y="47462"/>
                    <a:pt x="36568" y="48945"/>
                    <a:pt x="36568" y="48945"/>
                  </a:cubicBezTo>
                  <a:cubicBezTo>
                    <a:pt x="36568" y="48945"/>
                    <a:pt x="40202" y="42479"/>
                    <a:pt x="37194" y="36940"/>
                  </a:cubicBezTo>
                  <a:cubicBezTo>
                    <a:pt x="35426" y="33711"/>
                    <a:pt x="31416" y="33037"/>
                    <a:pt x="28380" y="33037"/>
                  </a:cubicBezTo>
                  <a:cubicBezTo>
                    <a:pt x="26210" y="33037"/>
                    <a:pt x="24537" y="33381"/>
                    <a:pt x="24537" y="33381"/>
                  </a:cubicBezTo>
                  <a:cubicBezTo>
                    <a:pt x="24537" y="33381"/>
                    <a:pt x="30402" y="26815"/>
                    <a:pt x="28723" y="22203"/>
                  </a:cubicBezTo>
                  <a:cubicBezTo>
                    <a:pt x="27986" y="20191"/>
                    <a:pt x="26226" y="19626"/>
                    <a:pt x="24482" y="19626"/>
                  </a:cubicBezTo>
                  <a:cubicBezTo>
                    <a:pt x="22253" y="19626"/>
                    <a:pt x="20051" y="20549"/>
                    <a:pt x="20051" y="20549"/>
                  </a:cubicBezTo>
                  <a:cubicBezTo>
                    <a:pt x="25164" y="13657"/>
                    <a:pt x="23284" y="4559"/>
                    <a:pt x="14738" y="900"/>
                  </a:cubicBezTo>
                  <a:cubicBezTo>
                    <a:pt x="13235" y="263"/>
                    <a:pt x="11806" y="0"/>
                    <a:pt x="104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4" name="Google Shape;614;p19"/>
            <p:cNvSpPr/>
            <p:nvPr/>
          </p:nvSpPr>
          <p:spPr>
            <a:xfrm>
              <a:off x="8475" y="2506384"/>
              <a:ext cx="3057412" cy="2855337"/>
            </a:xfrm>
            <a:custGeom>
              <a:avLst/>
              <a:gdLst/>
              <a:ahLst/>
              <a:cxnLst/>
              <a:rect l="l" t="t" r="r" b="b"/>
              <a:pathLst>
                <a:path w="62684" h="58541" extrusionOk="0">
                  <a:moveTo>
                    <a:pt x="9396" y="0"/>
                  </a:moveTo>
                  <a:cubicBezTo>
                    <a:pt x="5708" y="0"/>
                    <a:pt x="1863" y="3074"/>
                    <a:pt x="1" y="4781"/>
                  </a:cubicBezTo>
                  <a:lnTo>
                    <a:pt x="1" y="58541"/>
                  </a:lnTo>
                  <a:lnTo>
                    <a:pt x="62683" y="58541"/>
                  </a:lnTo>
                  <a:cubicBezTo>
                    <a:pt x="61085" y="56277"/>
                    <a:pt x="57910" y="55747"/>
                    <a:pt x="55285" y="55747"/>
                  </a:cubicBezTo>
                  <a:cubicBezTo>
                    <a:pt x="52968" y="55747"/>
                    <a:pt x="51079" y="56160"/>
                    <a:pt x="51079" y="56160"/>
                  </a:cubicBezTo>
                  <a:cubicBezTo>
                    <a:pt x="51079" y="56160"/>
                    <a:pt x="52332" y="52601"/>
                    <a:pt x="47520" y="47789"/>
                  </a:cubicBezTo>
                  <a:cubicBezTo>
                    <a:pt x="46194" y="46462"/>
                    <a:pt x="44266" y="45983"/>
                    <a:pt x="42171" y="45983"/>
                  </a:cubicBezTo>
                  <a:cubicBezTo>
                    <a:pt x="36784" y="45983"/>
                    <a:pt x="30293" y="49152"/>
                    <a:pt x="30076" y="49242"/>
                  </a:cubicBezTo>
                  <a:cubicBezTo>
                    <a:pt x="30227" y="49017"/>
                    <a:pt x="35264" y="41122"/>
                    <a:pt x="32482" y="35483"/>
                  </a:cubicBezTo>
                  <a:cubicBezTo>
                    <a:pt x="31417" y="33295"/>
                    <a:pt x="28875" y="32616"/>
                    <a:pt x="26131" y="32616"/>
                  </a:cubicBezTo>
                  <a:cubicBezTo>
                    <a:pt x="21644" y="32616"/>
                    <a:pt x="16618" y="34430"/>
                    <a:pt x="16618" y="34430"/>
                  </a:cubicBezTo>
                  <a:cubicBezTo>
                    <a:pt x="21630" y="28465"/>
                    <a:pt x="24036" y="22726"/>
                    <a:pt x="22031" y="19919"/>
                  </a:cubicBezTo>
                  <a:cubicBezTo>
                    <a:pt x="21531" y="19203"/>
                    <a:pt x="20710" y="18935"/>
                    <a:pt x="19763" y="18935"/>
                  </a:cubicBezTo>
                  <a:cubicBezTo>
                    <a:pt x="16963" y="18935"/>
                    <a:pt x="13059" y="21272"/>
                    <a:pt x="13059" y="21272"/>
                  </a:cubicBezTo>
                  <a:cubicBezTo>
                    <a:pt x="13059" y="21272"/>
                    <a:pt x="18272" y="4555"/>
                    <a:pt x="12532" y="896"/>
                  </a:cubicBezTo>
                  <a:cubicBezTo>
                    <a:pt x="11536" y="262"/>
                    <a:pt x="10473" y="0"/>
                    <a:pt x="93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15" name="Google Shape;615;p19"/>
          <p:cNvGrpSpPr/>
          <p:nvPr/>
        </p:nvGrpSpPr>
        <p:grpSpPr>
          <a:xfrm>
            <a:off x="1540968" y="6074121"/>
            <a:ext cx="3165549" cy="763443"/>
            <a:chOff x="8475" y="2231150"/>
            <a:chExt cx="3260316" cy="3130575"/>
          </a:xfrm>
        </p:grpSpPr>
        <p:sp>
          <p:nvSpPr>
            <p:cNvPr id="616" name="Google Shape;616;p19"/>
            <p:cNvSpPr/>
            <p:nvPr/>
          </p:nvSpPr>
          <p:spPr>
            <a:xfrm>
              <a:off x="8475" y="2231150"/>
              <a:ext cx="3260316" cy="3130575"/>
            </a:xfrm>
            <a:custGeom>
              <a:avLst/>
              <a:gdLst/>
              <a:ahLst/>
              <a:cxnLst/>
              <a:rect l="l" t="t" r="r" b="b"/>
              <a:pathLst>
                <a:path w="66844" h="64184" extrusionOk="0">
                  <a:moveTo>
                    <a:pt x="10471" y="0"/>
                  </a:moveTo>
                  <a:cubicBezTo>
                    <a:pt x="4194" y="0"/>
                    <a:pt x="1" y="5812"/>
                    <a:pt x="1" y="5812"/>
                  </a:cubicBezTo>
                  <a:lnTo>
                    <a:pt x="1" y="64184"/>
                  </a:lnTo>
                  <a:lnTo>
                    <a:pt x="66843" y="64184"/>
                  </a:lnTo>
                  <a:cubicBezTo>
                    <a:pt x="65156" y="57789"/>
                    <a:pt x="59914" y="56744"/>
                    <a:pt x="56668" y="56744"/>
                  </a:cubicBezTo>
                  <a:cubicBezTo>
                    <a:pt x="55092" y="56744"/>
                    <a:pt x="53986" y="56991"/>
                    <a:pt x="53986" y="56991"/>
                  </a:cubicBezTo>
                  <a:cubicBezTo>
                    <a:pt x="53986" y="56991"/>
                    <a:pt x="54212" y="51151"/>
                    <a:pt x="48873" y="48519"/>
                  </a:cubicBezTo>
                  <a:cubicBezTo>
                    <a:pt x="47276" y="47736"/>
                    <a:pt x="45528" y="47462"/>
                    <a:pt x="43863" y="47462"/>
                  </a:cubicBezTo>
                  <a:cubicBezTo>
                    <a:pt x="39988" y="47462"/>
                    <a:pt x="36568" y="48945"/>
                    <a:pt x="36568" y="48945"/>
                  </a:cubicBezTo>
                  <a:cubicBezTo>
                    <a:pt x="36568" y="48945"/>
                    <a:pt x="40202" y="42479"/>
                    <a:pt x="37194" y="36940"/>
                  </a:cubicBezTo>
                  <a:cubicBezTo>
                    <a:pt x="35426" y="33711"/>
                    <a:pt x="31416" y="33037"/>
                    <a:pt x="28380" y="33037"/>
                  </a:cubicBezTo>
                  <a:cubicBezTo>
                    <a:pt x="26210" y="33037"/>
                    <a:pt x="24537" y="33381"/>
                    <a:pt x="24537" y="33381"/>
                  </a:cubicBezTo>
                  <a:cubicBezTo>
                    <a:pt x="24537" y="33381"/>
                    <a:pt x="30402" y="26815"/>
                    <a:pt x="28723" y="22203"/>
                  </a:cubicBezTo>
                  <a:cubicBezTo>
                    <a:pt x="27986" y="20191"/>
                    <a:pt x="26226" y="19626"/>
                    <a:pt x="24482" y="19626"/>
                  </a:cubicBezTo>
                  <a:cubicBezTo>
                    <a:pt x="22253" y="19626"/>
                    <a:pt x="20051" y="20549"/>
                    <a:pt x="20051" y="20549"/>
                  </a:cubicBezTo>
                  <a:cubicBezTo>
                    <a:pt x="25164" y="13657"/>
                    <a:pt x="23284" y="4559"/>
                    <a:pt x="14738" y="900"/>
                  </a:cubicBezTo>
                  <a:cubicBezTo>
                    <a:pt x="13235" y="263"/>
                    <a:pt x="11806" y="0"/>
                    <a:pt x="104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7" name="Google Shape;617;p19"/>
            <p:cNvSpPr/>
            <p:nvPr/>
          </p:nvSpPr>
          <p:spPr>
            <a:xfrm>
              <a:off x="8475" y="2506384"/>
              <a:ext cx="3057412" cy="2855337"/>
            </a:xfrm>
            <a:custGeom>
              <a:avLst/>
              <a:gdLst/>
              <a:ahLst/>
              <a:cxnLst/>
              <a:rect l="l" t="t" r="r" b="b"/>
              <a:pathLst>
                <a:path w="62684" h="58541" extrusionOk="0">
                  <a:moveTo>
                    <a:pt x="9396" y="0"/>
                  </a:moveTo>
                  <a:cubicBezTo>
                    <a:pt x="5708" y="0"/>
                    <a:pt x="1863" y="3074"/>
                    <a:pt x="1" y="4781"/>
                  </a:cubicBezTo>
                  <a:lnTo>
                    <a:pt x="1" y="58541"/>
                  </a:lnTo>
                  <a:lnTo>
                    <a:pt x="62683" y="58541"/>
                  </a:lnTo>
                  <a:cubicBezTo>
                    <a:pt x="61085" y="56277"/>
                    <a:pt x="57910" y="55747"/>
                    <a:pt x="55285" y="55747"/>
                  </a:cubicBezTo>
                  <a:cubicBezTo>
                    <a:pt x="52968" y="55747"/>
                    <a:pt x="51079" y="56160"/>
                    <a:pt x="51079" y="56160"/>
                  </a:cubicBezTo>
                  <a:cubicBezTo>
                    <a:pt x="51079" y="56160"/>
                    <a:pt x="52332" y="52601"/>
                    <a:pt x="47520" y="47789"/>
                  </a:cubicBezTo>
                  <a:cubicBezTo>
                    <a:pt x="46194" y="46462"/>
                    <a:pt x="44266" y="45983"/>
                    <a:pt x="42171" y="45983"/>
                  </a:cubicBezTo>
                  <a:cubicBezTo>
                    <a:pt x="36784" y="45983"/>
                    <a:pt x="30293" y="49152"/>
                    <a:pt x="30076" y="49242"/>
                  </a:cubicBezTo>
                  <a:cubicBezTo>
                    <a:pt x="30227" y="49017"/>
                    <a:pt x="35264" y="41122"/>
                    <a:pt x="32482" y="35483"/>
                  </a:cubicBezTo>
                  <a:cubicBezTo>
                    <a:pt x="31417" y="33295"/>
                    <a:pt x="28875" y="32616"/>
                    <a:pt x="26131" y="32616"/>
                  </a:cubicBezTo>
                  <a:cubicBezTo>
                    <a:pt x="21644" y="32616"/>
                    <a:pt x="16618" y="34430"/>
                    <a:pt x="16618" y="34430"/>
                  </a:cubicBezTo>
                  <a:cubicBezTo>
                    <a:pt x="21630" y="28465"/>
                    <a:pt x="24036" y="22726"/>
                    <a:pt x="22031" y="19919"/>
                  </a:cubicBezTo>
                  <a:cubicBezTo>
                    <a:pt x="21531" y="19203"/>
                    <a:pt x="20710" y="18935"/>
                    <a:pt x="19763" y="18935"/>
                  </a:cubicBezTo>
                  <a:cubicBezTo>
                    <a:pt x="16963" y="18935"/>
                    <a:pt x="13059" y="21272"/>
                    <a:pt x="13059" y="21272"/>
                  </a:cubicBezTo>
                  <a:cubicBezTo>
                    <a:pt x="13059" y="21272"/>
                    <a:pt x="18272" y="4555"/>
                    <a:pt x="12532" y="896"/>
                  </a:cubicBezTo>
                  <a:cubicBezTo>
                    <a:pt x="11536" y="262"/>
                    <a:pt x="10473" y="0"/>
                    <a:pt x="93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618" name="Google Shape;618;p19"/>
          <p:cNvSpPr/>
          <p:nvPr/>
        </p:nvSpPr>
        <p:spPr>
          <a:xfrm>
            <a:off x="8538434" y="229201"/>
            <a:ext cx="3166517" cy="843367"/>
          </a:xfrm>
          <a:custGeom>
            <a:avLst/>
            <a:gdLst/>
            <a:ahLst/>
            <a:cxnLst/>
            <a:rect l="l" t="t" r="r" b="b"/>
            <a:pathLst>
              <a:path w="19750" h="5729" extrusionOk="0">
                <a:moveTo>
                  <a:pt x="12239" y="1"/>
                </a:moveTo>
                <a:cubicBezTo>
                  <a:pt x="10760" y="1"/>
                  <a:pt x="9173" y="2822"/>
                  <a:pt x="9173" y="2822"/>
                </a:cubicBezTo>
                <a:cubicBezTo>
                  <a:pt x="9173" y="2822"/>
                  <a:pt x="8232" y="341"/>
                  <a:pt x="6562" y="341"/>
                </a:cubicBezTo>
                <a:cubicBezTo>
                  <a:pt x="6211" y="341"/>
                  <a:pt x="5827" y="451"/>
                  <a:pt x="5414" y="716"/>
                </a:cubicBezTo>
                <a:cubicBezTo>
                  <a:pt x="3058" y="2270"/>
                  <a:pt x="3609" y="3649"/>
                  <a:pt x="3609" y="3649"/>
                </a:cubicBezTo>
                <a:cubicBezTo>
                  <a:pt x="3609" y="3649"/>
                  <a:pt x="3228" y="3500"/>
                  <a:pt x="2697" y="3500"/>
                </a:cubicBezTo>
                <a:cubicBezTo>
                  <a:pt x="1868" y="3500"/>
                  <a:pt x="673" y="3864"/>
                  <a:pt x="0" y="5729"/>
                </a:cubicBezTo>
                <a:lnTo>
                  <a:pt x="19750" y="5729"/>
                </a:lnTo>
                <a:cubicBezTo>
                  <a:pt x="19750" y="5729"/>
                  <a:pt x="19337" y="2406"/>
                  <a:pt x="16528" y="2406"/>
                </a:cubicBezTo>
                <a:cubicBezTo>
                  <a:pt x="16091" y="2406"/>
                  <a:pt x="15597" y="2486"/>
                  <a:pt x="15038" y="2671"/>
                </a:cubicBezTo>
                <a:cubicBezTo>
                  <a:pt x="15038" y="2671"/>
                  <a:pt x="14060" y="441"/>
                  <a:pt x="12532" y="40"/>
                </a:cubicBezTo>
                <a:cubicBezTo>
                  <a:pt x="12435" y="13"/>
                  <a:pt x="12337" y="1"/>
                  <a:pt x="122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19" name="Google Shape;619;p19"/>
          <p:cNvSpPr/>
          <p:nvPr/>
        </p:nvSpPr>
        <p:spPr>
          <a:xfrm>
            <a:off x="-171302" y="2176599"/>
            <a:ext cx="1529340" cy="731691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20" name="Google Shape;620;p19"/>
          <p:cNvSpPr/>
          <p:nvPr/>
        </p:nvSpPr>
        <p:spPr>
          <a:xfrm>
            <a:off x="10460751" y="2355951"/>
            <a:ext cx="1852552" cy="1209336"/>
          </a:xfrm>
          <a:custGeom>
            <a:avLst/>
            <a:gdLst/>
            <a:ahLst/>
            <a:cxnLst/>
            <a:rect l="l" t="t" r="r" b="b"/>
            <a:pathLst>
              <a:path w="15189" h="7255" extrusionOk="0">
                <a:moveTo>
                  <a:pt x="9826" y="0"/>
                </a:moveTo>
                <a:cubicBezTo>
                  <a:pt x="9761" y="0"/>
                  <a:pt x="9694" y="4"/>
                  <a:pt x="9625" y="11"/>
                </a:cubicBezTo>
                <a:cubicBezTo>
                  <a:pt x="7119" y="287"/>
                  <a:pt x="7119" y="3069"/>
                  <a:pt x="7119" y="3069"/>
                </a:cubicBezTo>
                <a:cubicBezTo>
                  <a:pt x="6722" y="2923"/>
                  <a:pt x="6372" y="2861"/>
                  <a:pt x="6064" y="2861"/>
                </a:cubicBezTo>
                <a:cubicBezTo>
                  <a:pt x="4309" y="2861"/>
                  <a:pt x="3911" y="4874"/>
                  <a:pt x="3911" y="4874"/>
                </a:cubicBezTo>
                <a:cubicBezTo>
                  <a:pt x="3361" y="4624"/>
                  <a:pt x="2887" y="4519"/>
                  <a:pt x="2478" y="4519"/>
                </a:cubicBezTo>
                <a:cubicBezTo>
                  <a:pt x="387" y="4519"/>
                  <a:pt x="1" y="7255"/>
                  <a:pt x="1" y="7255"/>
                </a:cubicBezTo>
                <a:lnTo>
                  <a:pt x="15189" y="7255"/>
                </a:lnTo>
                <a:cubicBezTo>
                  <a:pt x="14870" y="4836"/>
                  <a:pt x="13899" y="4326"/>
                  <a:pt x="13135" y="4326"/>
                </a:cubicBezTo>
                <a:cubicBezTo>
                  <a:pt x="12578" y="4326"/>
                  <a:pt x="12131" y="4598"/>
                  <a:pt x="12131" y="4598"/>
                </a:cubicBezTo>
                <a:cubicBezTo>
                  <a:pt x="12131" y="4598"/>
                  <a:pt x="12131" y="0"/>
                  <a:pt x="982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21" name="Google Shape;621;p19"/>
          <p:cNvSpPr/>
          <p:nvPr/>
        </p:nvSpPr>
        <p:spPr>
          <a:xfrm>
            <a:off x="412964" y="336006"/>
            <a:ext cx="1094077" cy="346253"/>
          </a:xfrm>
          <a:custGeom>
            <a:avLst/>
            <a:gdLst/>
            <a:ahLst/>
            <a:cxnLst/>
            <a:rect l="l" t="t" r="r" b="b"/>
            <a:pathLst>
              <a:path w="13410" h="4244" extrusionOk="0">
                <a:moveTo>
                  <a:pt x="7286" y="0"/>
                </a:moveTo>
                <a:cubicBezTo>
                  <a:pt x="6592" y="0"/>
                  <a:pt x="5782" y="384"/>
                  <a:pt x="4913" y="1537"/>
                </a:cubicBezTo>
                <a:cubicBezTo>
                  <a:pt x="4913" y="1537"/>
                  <a:pt x="4164" y="1313"/>
                  <a:pt x="3250" y="1313"/>
                </a:cubicBezTo>
                <a:cubicBezTo>
                  <a:pt x="1896" y="1313"/>
                  <a:pt x="180" y="1805"/>
                  <a:pt x="0" y="4244"/>
                </a:cubicBezTo>
                <a:lnTo>
                  <a:pt x="13158" y="4244"/>
                </a:lnTo>
                <a:cubicBezTo>
                  <a:pt x="13158" y="4244"/>
                  <a:pt x="13410" y="1459"/>
                  <a:pt x="10505" y="1459"/>
                </a:cubicBezTo>
                <a:cubicBezTo>
                  <a:pt x="10232" y="1459"/>
                  <a:pt x="9931" y="1483"/>
                  <a:pt x="9599" y="1537"/>
                </a:cubicBezTo>
                <a:cubicBezTo>
                  <a:pt x="9599" y="1537"/>
                  <a:pt x="8675" y="0"/>
                  <a:pt x="728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722544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3" name="Google Shape;623;p20"/>
          <p:cNvGrpSpPr/>
          <p:nvPr/>
        </p:nvGrpSpPr>
        <p:grpSpPr>
          <a:xfrm flipH="1">
            <a:off x="-4830" y="5244334"/>
            <a:ext cx="12265372" cy="1690876"/>
            <a:chOff x="-21903" y="3893725"/>
            <a:chExt cx="9199029" cy="1268157"/>
          </a:xfrm>
        </p:grpSpPr>
        <p:sp>
          <p:nvSpPr>
            <p:cNvPr id="624" name="Google Shape;624;p20"/>
            <p:cNvSpPr/>
            <p:nvPr/>
          </p:nvSpPr>
          <p:spPr>
            <a:xfrm>
              <a:off x="5186889" y="3893725"/>
              <a:ext cx="3990237" cy="1268113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5" name="Google Shape;625;p20"/>
            <p:cNvSpPr/>
            <p:nvPr/>
          </p:nvSpPr>
          <p:spPr>
            <a:xfrm>
              <a:off x="2585982" y="4328643"/>
              <a:ext cx="2621864" cy="833238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6" name="Google Shape;626;p20"/>
            <p:cNvSpPr/>
            <p:nvPr/>
          </p:nvSpPr>
          <p:spPr>
            <a:xfrm flipH="1">
              <a:off x="-21903" y="4328643"/>
              <a:ext cx="2621864" cy="833238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627" name="Google Shape;627;p20"/>
          <p:cNvSpPr txBox="1">
            <a:spLocks noGrp="1"/>
          </p:cNvSpPr>
          <p:nvPr>
            <p:ph type="title"/>
          </p:nvPr>
        </p:nvSpPr>
        <p:spPr>
          <a:xfrm>
            <a:off x="2931317" y="4130033"/>
            <a:ext cx="29004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628" name="Google Shape;628;p20"/>
          <p:cNvSpPr txBox="1">
            <a:spLocks noGrp="1"/>
          </p:cNvSpPr>
          <p:nvPr>
            <p:ph type="subTitle" idx="1"/>
          </p:nvPr>
        </p:nvSpPr>
        <p:spPr>
          <a:xfrm>
            <a:off x="2931333" y="4853400"/>
            <a:ext cx="29004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9" name="Google Shape;629;p20"/>
          <p:cNvSpPr txBox="1">
            <a:spLocks noGrp="1"/>
          </p:cNvSpPr>
          <p:nvPr>
            <p:ph type="title" idx="2"/>
          </p:nvPr>
        </p:nvSpPr>
        <p:spPr>
          <a:xfrm>
            <a:off x="6326944" y="4130033"/>
            <a:ext cx="29004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630" name="Google Shape;630;p20"/>
          <p:cNvSpPr txBox="1">
            <a:spLocks noGrp="1"/>
          </p:cNvSpPr>
          <p:nvPr>
            <p:ph type="subTitle" idx="3"/>
          </p:nvPr>
        </p:nvSpPr>
        <p:spPr>
          <a:xfrm>
            <a:off x="6326945" y="4853400"/>
            <a:ext cx="29004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1" name="Google Shape;631;p20"/>
          <p:cNvSpPr txBox="1">
            <a:spLocks noGrp="1"/>
          </p:cNvSpPr>
          <p:nvPr>
            <p:ph type="title" idx="4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632" name="Google Shape;632;p20"/>
          <p:cNvGrpSpPr/>
          <p:nvPr/>
        </p:nvGrpSpPr>
        <p:grpSpPr>
          <a:xfrm>
            <a:off x="11030362" y="4717894"/>
            <a:ext cx="458415" cy="1579172"/>
            <a:chOff x="7968225" y="1691500"/>
            <a:chExt cx="190625" cy="656675"/>
          </a:xfrm>
        </p:grpSpPr>
        <p:sp>
          <p:nvSpPr>
            <p:cNvPr id="633" name="Google Shape;633;p20"/>
            <p:cNvSpPr/>
            <p:nvPr/>
          </p:nvSpPr>
          <p:spPr>
            <a:xfrm>
              <a:off x="7968225" y="1891800"/>
              <a:ext cx="103300" cy="205450"/>
            </a:xfrm>
            <a:custGeom>
              <a:avLst/>
              <a:gdLst/>
              <a:ahLst/>
              <a:cxnLst/>
              <a:rect l="l" t="t" r="r" b="b"/>
              <a:pathLst>
                <a:path w="4132" h="8218" extrusionOk="0">
                  <a:moveTo>
                    <a:pt x="799" y="0"/>
                  </a:moveTo>
                  <a:cubicBezTo>
                    <a:pt x="799" y="0"/>
                    <a:pt x="1" y="5159"/>
                    <a:pt x="3858" y="8217"/>
                  </a:cubicBezTo>
                  <a:cubicBezTo>
                    <a:pt x="3858" y="8217"/>
                    <a:pt x="4132" y="2488"/>
                    <a:pt x="7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34" name="Google Shape;634;p20"/>
            <p:cNvSpPr/>
            <p:nvPr/>
          </p:nvSpPr>
          <p:spPr>
            <a:xfrm>
              <a:off x="8057825" y="2039575"/>
              <a:ext cx="101025" cy="200325"/>
            </a:xfrm>
            <a:custGeom>
              <a:avLst/>
              <a:gdLst/>
              <a:ahLst/>
              <a:cxnLst/>
              <a:rect l="l" t="t" r="r" b="b"/>
              <a:pathLst>
                <a:path w="4041" h="8013" extrusionOk="0">
                  <a:moveTo>
                    <a:pt x="3264" y="1"/>
                  </a:moveTo>
                  <a:lnTo>
                    <a:pt x="3264" y="1"/>
                  </a:lnTo>
                  <a:cubicBezTo>
                    <a:pt x="0" y="2420"/>
                    <a:pt x="297" y="8013"/>
                    <a:pt x="297" y="8013"/>
                  </a:cubicBezTo>
                  <a:cubicBezTo>
                    <a:pt x="4040" y="5023"/>
                    <a:pt x="3264" y="1"/>
                    <a:pt x="32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35" name="Google Shape;635;p20"/>
            <p:cNvSpPr/>
            <p:nvPr/>
          </p:nvSpPr>
          <p:spPr>
            <a:xfrm>
              <a:off x="8055525" y="1847000"/>
              <a:ext cx="18875" cy="501175"/>
            </a:xfrm>
            <a:custGeom>
              <a:avLst/>
              <a:gdLst/>
              <a:ahLst/>
              <a:cxnLst/>
              <a:rect l="l" t="t" r="r" b="b"/>
              <a:pathLst>
                <a:path w="755" h="20047" extrusionOk="0">
                  <a:moveTo>
                    <a:pt x="377" y="0"/>
                  </a:moveTo>
                  <a:cubicBezTo>
                    <a:pt x="189" y="0"/>
                    <a:pt x="1" y="126"/>
                    <a:pt x="1" y="377"/>
                  </a:cubicBezTo>
                  <a:lnTo>
                    <a:pt x="1" y="19687"/>
                  </a:lnTo>
                  <a:cubicBezTo>
                    <a:pt x="1" y="19927"/>
                    <a:pt x="189" y="20047"/>
                    <a:pt x="377" y="20047"/>
                  </a:cubicBezTo>
                  <a:cubicBezTo>
                    <a:pt x="566" y="20047"/>
                    <a:pt x="754" y="19927"/>
                    <a:pt x="754" y="19687"/>
                  </a:cubicBezTo>
                  <a:lnTo>
                    <a:pt x="754" y="377"/>
                  </a:lnTo>
                  <a:cubicBezTo>
                    <a:pt x="754" y="126"/>
                    <a:pt x="566" y="0"/>
                    <a:pt x="3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36" name="Google Shape;636;p20"/>
            <p:cNvSpPr/>
            <p:nvPr/>
          </p:nvSpPr>
          <p:spPr>
            <a:xfrm>
              <a:off x="8004175" y="1691500"/>
              <a:ext cx="126600" cy="219450"/>
            </a:xfrm>
            <a:custGeom>
              <a:avLst/>
              <a:gdLst/>
              <a:ahLst/>
              <a:cxnLst/>
              <a:rect l="l" t="t" r="r" b="b"/>
              <a:pathLst>
                <a:path w="5064" h="8778" extrusionOk="0">
                  <a:moveTo>
                    <a:pt x="2864" y="0"/>
                  </a:moveTo>
                  <a:cubicBezTo>
                    <a:pt x="2213" y="0"/>
                    <a:pt x="2055" y="3493"/>
                    <a:pt x="2055" y="3493"/>
                  </a:cubicBezTo>
                  <a:cubicBezTo>
                    <a:pt x="2055" y="3493"/>
                    <a:pt x="1983" y="934"/>
                    <a:pt x="1285" y="934"/>
                  </a:cubicBezTo>
                  <a:cubicBezTo>
                    <a:pt x="1195" y="934"/>
                    <a:pt x="1094" y="977"/>
                    <a:pt x="982" y="1073"/>
                  </a:cubicBezTo>
                  <a:cubicBezTo>
                    <a:pt x="1" y="1918"/>
                    <a:pt x="92" y="7852"/>
                    <a:pt x="1827" y="8651"/>
                  </a:cubicBezTo>
                  <a:lnTo>
                    <a:pt x="1895" y="8674"/>
                  </a:lnTo>
                  <a:cubicBezTo>
                    <a:pt x="2090" y="8744"/>
                    <a:pt x="2272" y="8777"/>
                    <a:pt x="2443" y="8777"/>
                  </a:cubicBezTo>
                  <a:cubicBezTo>
                    <a:pt x="2770" y="8777"/>
                    <a:pt x="3055" y="8656"/>
                    <a:pt x="3310" y="8446"/>
                  </a:cubicBezTo>
                  <a:cubicBezTo>
                    <a:pt x="4178" y="7715"/>
                    <a:pt x="4634" y="6095"/>
                    <a:pt x="4794" y="5228"/>
                  </a:cubicBezTo>
                  <a:cubicBezTo>
                    <a:pt x="4993" y="4031"/>
                    <a:pt x="5064" y="791"/>
                    <a:pt x="4378" y="791"/>
                  </a:cubicBezTo>
                  <a:cubicBezTo>
                    <a:pt x="4358" y="791"/>
                    <a:pt x="4336" y="793"/>
                    <a:pt x="4315" y="799"/>
                  </a:cubicBezTo>
                  <a:cubicBezTo>
                    <a:pt x="3538" y="982"/>
                    <a:pt x="3287" y="3653"/>
                    <a:pt x="3287" y="3653"/>
                  </a:cubicBezTo>
                  <a:cubicBezTo>
                    <a:pt x="3287" y="3653"/>
                    <a:pt x="3538" y="23"/>
                    <a:pt x="2877" y="1"/>
                  </a:cubicBezTo>
                  <a:cubicBezTo>
                    <a:pt x="2872" y="0"/>
                    <a:pt x="2868" y="0"/>
                    <a:pt x="286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37" name="Google Shape;637;p20"/>
            <p:cNvSpPr/>
            <p:nvPr/>
          </p:nvSpPr>
          <p:spPr>
            <a:xfrm>
              <a:off x="8030425" y="1838200"/>
              <a:ext cx="65650" cy="72750"/>
            </a:xfrm>
            <a:custGeom>
              <a:avLst/>
              <a:gdLst/>
              <a:ahLst/>
              <a:cxnLst/>
              <a:rect l="l" t="t" r="r" b="b"/>
              <a:pathLst>
                <a:path w="2626" h="2910" extrusionOk="0">
                  <a:moveTo>
                    <a:pt x="2174" y="1"/>
                  </a:moveTo>
                  <a:cubicBezTo>
                    <a:pt x="1856" y="1"/>
                    <a:pt x="1461" y="478"/>
                    <a:pt x="1461" y="478"/>
                  </a:cubicBezTo>
                  <a:cubicBezTo>
                    <a:pt x="1461" y="478"/>
                    <a:pt x="1121" y="6"/>
                    <a:pt x="768" y="6"/>
                  </a:cubicBezTo>
                  <a:cubicBezTo>
                    <a:pt x="612" y="6"/>
                    <a:pt x="453" y="98"/>
                    <a:pt x="320" y="364"/>
                  </a:cubicBezTo>
                  <a:cubicBezTo>
                    <a:pt x="1" y="1026"/>
                    <a:pt x="480" y="2190"/>
                    <a:pt x="777" y="2783"/>
                  </a:cubicBezTo>
                  <a:lnTo>
                    <a:pt x="845" y="2806"/>
                  </a:lnTo>
                  <a:cubicBezTo>
                    <a:pt x="1040" y="2876"/>
                    <a:pt x="1222" y="2909"/>
                    <a:pt x="1393" y="2909"/>
                  </a:cubicBezTo>
                  <a:cubicBezTo>
                    <a:pt x="1720" y="2909"/>
                    <a:pt x="2005" y="2788"/>
                    <a:pt x="2260" y="2578"/>
                  </a:cubicBezTo>
                  <a:cubicBezTo>
                    <a:pt x="2443" y="2099"/>
                    <a:pt x="2625" y="1414"/>
                    <a:pt x="2557" y="661"/>
                  </a:cubicBezTo>
                  <a:cubicBezTo>
                    <a:pt x="2515" y="160"/>
                    <a:pt x="2357" y="1"/>
                    <a:pt x="217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38" name="Google Shape;638;p20"/>
          <p:cNvGrpSpPr/>
          <p:nvPr/>
        </p:nvGrpSpPr>
        <p:grpSpPr>
          <a:xfrm>
            <a:off x="11513115" y="3817080"/>
            <a:ext cx="552864" cy="2591181"/>
            <a:chOff x="8547425" y="1163775"/>
            <a:chExt cx="237975" cy="1115350"/>
          </a:xfrm>
        </p:grpSpPr>
        <p:sp>
          <p:nvSpPr>
            <p:cNvPr id="639" name="Google Shape;639;p20"/>
            <p:cNvSpPr/>
            <p:nvPr/>
          </p:nvSpPr>
          <p:spPr>
            <a:xfrm>
              <a:off x="8656975" y="1378500"/>
              <a:ext cx="19425" cy="900625"/>
            </a:xfrm>
            <a:custGeom>
              <a:avLst/>
              <a:gdLst/>
              <a:ahLst/>
              <a:cxnLst/>
              <a:rect l="l" t="t" r="r" b="b"/>
              <a:pathLst>
                <a:path w="777" h="36025" extrusionOk="0">
                  <a:moveTo>
                    <a:pt x="389" y="1"/>
                  </a:moveTo>
                  <a:cubicBezTo>
                    <a:pt x="195" y="1"/>
                    <a:pt x="1" y="126"/>
                    <a:pt x="1" y="377"/>
                  </a:cubicBezTo>
                  <a:lnTo>
                    <a:pt x="1" y="28772"/>
                  </a:lnTo>
                  <a:lnTo>
                    <a:pt x="1" y="35665"/>
                  </a:lnTo>
                  <a:cubicBezTo>
                    <a:pt x="1" y="35905"/>
                    <a:pt x="195" y="36025"/>
                    <a:pt x="389" y="36025"/>
                  </a:cubicBezTo>
                  <a:cubicBezTo>
                    <a:pt x="583" y="36025"/>
                    <a:pt x="777" y="35905"/>
                    <a:pt x="777" y="35665"/>
                  </a:cubicBezTo>
                  <a:lnTo>
                    <a:pt x="777" y="7271"/>
                  </a:lnTo>
                  <a:lnTo>
                    <a:pt x="777" y="377"/>
                  </a:lnTo>
                  <a:cubicBezTo>
                    <a:pt x="777" y="126"/>
                    <a:pt x="583" y="1"/>
                    <a:pt x="3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0" name="Google Shape;640;p20"/>
            <p:cNvSpPr/>
            <p:nvPr/>
          </p:nvSpPr>
          <p:spPr>
            <a:xfrm>
              <a:off x="8547425" y="1759400"/>
              <a:ext cx="124975" cy="248825"/>
            </a:xfrm>
            <a:custGeom>
              <a:avLst/>
              <a:gdLst/>
              <a:ahLst/>
              <a:cxnLst/>
              <a:rect l="l" t="t" r="r" b="b"/>
              <a:pathLst>
                <a:path w="4999" h="9953" extrusionOk="0">
                  <a:moveTo>
                    <a:pt x="936" y="1"/>
                  </a:moveTo>
                  <a:lnTo>
                    <a:pt x="936" y="1"/>
                  </a:lnTo>
                  <a:cubicBezTo>
                    <a:pt x="936" y="1"/>
                    <a:pt x="0" y="6255"/>
                    <a:pt x="4634" y="9953"/>
                  </a:cubicBezTo>
                  <a:cubicBezTo>
                    <a:pt x="4634" y="9953"/>
                    <a:pt x="4999" y="3014"/>
                    <a:pt x="9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1" name="Google Shape;641;p20"/>
            <p:cNvSpPr/>
            <p:nvPr/>
          </p:nvSpPr>
          <p:spPr>
            <a:xfrm>
              <a:off x="8656975" y="1502625"/>
              <a:ext cx="125000" cy="248825"/>
            </a:xfrm>
            <a:custGeom>
              <a:avLst/>
              <a:gdLst/>
              <a:ahLst/>
              <a:cxnLst/>
              <a:rect l="l" t="t" r="r" b="b"/>
              <a:pathLst>
                <a:path w="5000" h="9953" extrusionOk="0">
                  <a:moveTo>
                    <a:pt x="4064" y="0"/>
                  </a:moveTo>
                  <a:lnTo>
                    <a:pt x="4064" y="0"/>
                  </a:lnTo>
                  <a:cubicBezTo>
                    <a:pt x="1" y="3013"/>
                    <a:pt x="366" y="9952"/>
                    <a:pt x="366" y="9952"/>
                  </a:cubicBezTo>
                  <a:cubicBezTo>
                    <a:pt x="4999" y="6255"/>
                    <a:pt x="4064" y="1"/>
                    <a:pt x="40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2" name="Google Shape;642;p20"/>
            <p:cNvSpPr/>
            <p:nvPr/>
          </p:nvSpPr>
          <p:spPr>
            <a:xfrm>
              <a:off x="8660400" y="1858125"/>
              <a:ext cx="125000" cy="248825"/>
            </a:xfrm>
            <a:custGeom>
              <a:avLst/>
              <a:gdLst/>
              <a:ahLst/>
              <a:cxnLst/>
              <a:rect l="l" t="t" r="r" b="b"/>
              <a:pathLst>
                <a:path w="5000" h="9953" extrusionOk="0">
                  <a:moveTo>
                    <a:pt x="4041" y="1"/>
                  </a:moveTo>
                  <a:lnTo>
                    <a:pt x="4041" y="1"/>
                  </a:lnTo>
                  <a:cubicBezTo>
                    <a:pt x="1" y="2991"/>
                    <a:pt x="343" y="9952"/>
                    <a:pt x="343" y="9952"/>
                  </a:cubicBezTo>
                  <a:cubicBezTo>
                    <a:pt x="4999" y="6232"/>
                    <a:pt x="4041" y="1"/>
                    <a:pt x="40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3" name="Google Shape;643;p20"/>
            <p:cNvSpPr/>
            <p:nvPr/>
          </p:nvSpPr>
          <p:spPr>
            <a:xfrm>
              <a:off x="8578800" y="1163775"/>
              <a:ext cx="160375" cy="281775"/>
            </a:xfrm>
            <a:custGeom>
              <a:avLst/>
              <a:gdLst/>
              <a:ahLst/>
              <a:cxnLst/>
              <a:rect l="l" t="t" r="r" b="b"/>
              <a:pathLst>
                <a:path w="6415" h="11271" extrusionOk="0">
                  <a:moveTo>
                    <a:pt x="3248" y="1"/>
                  </a:moveTo>
                  <a:cubicBezTo>
                    <a:pt x="2451" y="1"/>
                    <a:pt x="2238" y="4926"/>
                    <a:pt x="2238" y="4926"/>
                  </a:cubicBezTo>
                  <a:cubicBezTo>
                    <a:pt x="2238" y="4926"/>
                    <a:pt x="1714" y="2287"/>
                    <a:pt x="988" y="2287"/>
                  </a:cubicBezTo>
                  <a:cubicBezTo>
                    <a:pt x="926" y="2287"/>
                    <a:pt x="864" y="2306"/>
                    <a:pt x="800" y="2347"/>
                  </a:cubicBezTo>
                  <a:cubicBezTo>
                    <a:pt x="1" y="2872"/>
                    <a:pt x="275" y="6730"/>
                    <a:pt x="754" y="8533"/>
                  </a:cubicBezTo>
                  <a:cubicBezTo>
                    <a:pt x="1096" y="9811"/>
                    <a:pt x="1507" y="10519"/>
                    <a:pt x="2169" y="10907"/>
                  </a:cubicBezTo>
                  <a:cubicBezTo>
                    <a:pt x="2443" y="11066"/>
                    <a:pt x="2762" y="11181"/>
                    <a:pt x="3128" y="11249"/>
                  </a:cubicBezTo>
                  <a:cubicBezTo>
                    <a:pt x="3216" y="11264"/>
                    <a:pt x="3305" y="11271"/>
                    <a:pt x="3393" y="11271"/>
                  </a:cubicBezTo>
                  <a:cubicBezTo>
                    <a:pt x="3986" y="11271"/>
                    <a:pt x="4562" y="10947"/>
                    <a:pt x="4999" y="10450"/>
                  </a:cubicBezTo>
                  <a:cubicBezTo>
                    <a:pt x="5479" y="9902"/>
                    <a:pt x="5821" y="9172"/>
                    <a:pt x="5890" y="8396"/>
                  </a:cubicBezTo>
                  <a:cubicBezTo>
                    <a:pt x="6027" y="6775"/>
                    <a:pt x="6415" y="3306"/>
                    <a:pt x="5456" y="2918"/>
                  </a:cubicBezTo>
                  <a:cubicBezTo>
                    <a:pt x="5390" y="2892"/>
                    <a:pt x="5327" y="2880"/>
                    <a:pt x="5267" y="2880"/>
                  </a:cubicBezTo>
                  <a:cubicBezTo>
                    <a:pt x="4467" y="2880"/>
                    <a:pt x="4132" y="4972"/>
                    <a:pt x="4132" y="4972"/>
                  </a:cubicBezTo>
                  <a:cubicBezTo>
                    <a:pt x="4132" y="4972"/>
                    <a:pt x="4178" y="407"/>
                    <a:pt x="3333" y="19"/>
                  </a:cubicBezTo>
                  <a:cubicBezTo>
                    <a:pt x="3304" y="7"/>
                    <a:pt x="3276" y="1"/>
                    <a:pt x="32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4" name="Google Shape;644;p20"/>
            <p:cNvSpPr/>
            <p:nvPr/>
          </p:nvSpPr>
          <p:spPr>
            <a:xfrm>
              <a:off x="8619325" y="1357050"/>
              <a:ext cx="86750" cy="88500"/>
            </a:xfrm>
            <a:custGeom>
              <a:avLst/>
              <a:gdLst/>
              <a:ahLst/>
              <a:cxnLst/>
              <a:rect l="l" t="t" r="r" b="b"/>
              <a:pathLst>
                <a:path w="3470" h="3540" extrusionOk="0">
                  <a:moveTo>
                    <a:pt x="1110" y="0"/>
                  </a:moveTo>
                  <a:cubicBezTo>
                    <a:pt x="749" y="0"/>
                    <a:pt x="367" y="367"/>
                    <a:pt x="183" y="1190"/>
                  </a:cubicBezTo>
                  <a:cubicBezTo>
                    <a:pt x="0" y="1943"/>
                    <a:pt x="251" y="2673"/>
                    <a:pt x="548" y="3176"/>
                  </a:cubicBezTo>
                  <a:cubicBezTo>
                    <a:pt x="822" y="3335"/>
                    <a:pt x="1141" y="3450"/>
                    <a:pt x="1507" y="3518"/>
                  </a:cubicBezTo>
                  <a:cubicBezTo>
                    <a:pt x="1595" y="3533"/>
                    <a:pt x="1684" y="3540"/>
                    <a:pt x="1772" y="3540"/>
                  </a:cubicBezTo>
                  <a:cubicBezTo>
                    <a:pt x="2365" y="3540"/>
                    <a:pt x="2941" y="3216"/>
                    <a:pt x="3378" y="2719"/>
                  </a:cubicBezTo>
                  <a:cubicBezTo>
                    <a:pt x="3470" y="1920"/>
                    <a:pt x="3333" y="1076"/>
                    <a:pt x="3036" y="482"/>
                  </a:cubicBezTo>
                  <a:cubicBezTo>
                    <a:pt x="2887" y="184"/>
                    <a:pt x="2727" y="77"/>
                    <a:pt x="2574" y="77"/>
                  </a:cubicBezTo>
                  <a:cubicBezTo>
                    <a:pt x="2188" y="77"/>
                    <a:pt x="1849" y="756"/>
                    <a:pt x="1849" y="756"/>
                  </a:cubicBezTo>
                  <a:cubicBezTo>
                    <a:pt x="1712" y="271"/>
                    <a:pt x="1419" y="0"/>
                    <a:pt x="1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45" name="Google Shape;645;p20"/>
          <p:cNvGrpSpPr/>
          <p:nvPr/>
        </p:nvGrpSpPr>
        <p:grpSpPr>
          <a:xfrm>
            <a:off x="10334753" y="4250037"/>
            <a:ext cx="458403" cy="2148313"/>
            <a:chOff x="8547425" y="1163775"/>
            <a:chExt cx="237975" cy="1115350"/>
          </a:xfrm>
        </p:grpSpPr>
        <p:sp>
          <p:nvSpPr>
            <p:cNvPr id="646" name="Google Shape;646;p20"/>
            <p:cNvSpPr/>
            <p:nvPr/>
          </p:nvSpPr>
          <p:spPr>
            <a:xfrm>
              <a:off x="8656975" y="1378500"/>
              <a:ext cx="19425" cy="900625"/>
            </a:xfrm>
            <a:custGeom>
              <a:avLst/>
              <a:gdLst/>
              <a:ahLst/>
              <a:cxnLst/>
              <a:rect l="l" t="t" r="r" b="b"/>
              <a:pathLst>
                <a:path w="777" h="36025" extrusionOk="0">
                  <a:moveTo>
                    <a:pt x="389" y="1"/>
                  </a:moveTo>
                  <a:cubicBezTo>
                    <a:pt x="195" y="1"/>
                    <a:pt x="1" y="126"/>
                    <a:pt x="1" y="377"/>
                  </a:cubicBezTo>
                  <a:lnTo>
                    <a:pt x="1" y="28772"/>
                  </a:lnTo>
                  <a:lnTo>
                    <a:pt x="1" y="35665"/>
                  </a:lnTo>
                  <a:cubicBezTo>
                    <a:pt x="1" y="35905"/>
                    <a:pt x="195" y="36025"/>
                    <a:pt x="389" y="36025"/>
                  </a:cubicBezTo>
                  <a:cubicBezTo>
                    <a:pt x="583" y="36025"/>
                    <a:pt x="777" y="35905"/>
                    <a:pt x="777" y="35665"/>
                  </a:cubicBezTo>
                  <a:lnTo>
                    <a:pt x="777" y="7271"/>
                  </a:lnTo>
                  <a:lnTo>
                    <a:pt x="777" y="377"/>
                  </a:lnTo>
                  <a:cubicBezTo>
                    <a:pt x="777" y="126"/>
                    <a:pt x="583" y="1"/>
                    <a:pt x="3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7" name="Google Shape;647;p20"/>
            <p:cNvSpPr/>
            <p:nvPr/>
          </p:nvSpPr>
          <p:spPr>
            <a:xfrm>
              <a:off x="8547425" y="1759400"/>
              <a:ext cx="124975" cy="248825"/>
            </a:xfrm>
            <a:custGeom>
              <a:avLst/>
              <a:gdLst/>
              <a:ahLst/>
              <a:cxnLst/>
              <a:rect l="l" t="t" r="r" b="b"/>
              <a:pathLst>
                <a:path w="4999" h="9953" extrusionOk="0">
                  <a:moveTo>
                    <a:pt x="936" y="1"/>
                  </a:moveTo>
                  <a:lnTo>
                    <a:pt x="936" y="1"/>
                  </a:lnTo>
                  <a:cubicBezTo>
                    <a:pt x="936" y="1"/>
                    <a:pt x="0" y="6255"/>
                    <a:pt x="4634" y="9953"/>
                  </a:cubicBezTo>
                  <a:cubicBezTo>
                    <a:pt x="4634" y="9953"/>
                    <a:pt x="4999" y="3014"/>
                    <a:pt x="9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8" name="Google Shape;648;p20"/>
            <p:cNvSpPr/>
            <p:nvPr/>
          </p:nvSpPr>
          <p:spPr>
            <a:xfrm>
              <a:off x="8656975" y="1502625"/>
              <a:ext cx="125000" cy="248825"/>
            </a:xfrm>
            <a:custGeom>
              <a:avLst/>
              <a:gdLst/>
              <a:ahLst/>
              <a:cxnLst/>
              <a:rect l="l" t="t" r="r" b="b"/>
              <a:pathLst>
                <a:path w="5000" h="9953" extrusionOk="0">
                  <a:moveTo>
                    <a:pt x="4064" y="0"/>
                  </a:moveTo>
                  <a:lnTo>
                    <a:pt x="4064" y="0"/>
                  </a:lnTo>
                  <a:cubicBezTo>
                    <a:pt x="1" y="3013"/>
                    <a:pt x="366" y="9952"/>
                    <a:pt x="366" y="9952"/>
                  </a:cubicBezTo>
                  <a:cubicBezTo>
                    <a:pt x="4999" y="6255"/>
                    <a:pt x="4064" y="1"/>
                    <a:pt x="40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9" name="Google Shape;649;p20"/>
            <p:cNvSpPr/>
            <p:nvPr/>
          </p:nvSpPr>
          <p:spPr>
            <a:xfrm>
              <a:off x="8660400" y="1858125"/>
              <a:ext cx="125000" cy="248825"/>
            </a:xfrm>
            <a:custGeom>
              <a:avLst/>
              <a:gdLst/>
              <a:ahLst/>
              <a:cxnLst/>
              <a:rect l="l" t="t" r="r" b="b"/>
              <a:pathLst>
                <a:path w="5000" h="9953" extrusionOk="0">
                  <a:moveTo>
                    <a:pt x="4041" y="1"/>
                  </a:moveTo>
                  <a:lnTo>
                    <a:pt x="4041" y="1"/>
                  </a:lnTo>
                  <a:cubicBezTo>
                    <a:pt x="1" y="2991"/>
                    <a:pt x="343" y="9952"/>
                    <a:pt x="343" y="9952"/>
                  </a:cubicBezTo>
                  <a:cubicBezTo>
                    <a:pt x="4999" y="6232"/>
                    <a:pt x="4041" y="1"/>
                    <a:pt x="40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0" name="Google Shape;650;p20"/>
            <p:cNvSpPr/>
            <p:nvPr/>
          </p:nvSpPr>
          <p:spPr>
            <a:xfrm>
              <a:off x="8578800" y="1163775"/>
              <a:ext cx="160375" cy="281775"/>
            </a:xfrm>
            <a:custGeom>
              <a:avLst/>
              <a:gdLst/>
              <a:ahLst/>
              <a:cxnLst/>
              <a:rect l="l" t="t" r="r" b="b"/>
              <a:pathLst>
                <a:path w="6415" h="11271" extrusionOk="0">
                  <a:moveTo>
                    <a:pt x="3248" y="1"/>
                  </a:moveTo>
                  <a:cubicBezTo>
                    <a:pt x="2451" y="1"/>
                    <a:pt x="2238" y="4926"/>
                    <a:pt x="2238" y="4926"/>
                  </a:cubicBezTo>
                  <a:cubicBezTo>
                    <a:pt x="2238" y="4926"/>
                    <a:pt x="1714" y="2287"/>
                    <a:pt x="988" y="2287"/>
                  </a:cubicBezTo>
                  <a:cubicBezTo>
                    <a:pt x="926" y="2287"/>
                    <a:pt x="864" y="2306"/>
                    <a:pt x="800" y="2347"/>
                  </a:cubicBezTo>
                  <a:cubicBezTo>
                    <a:pt x="1" y="2872"/>
                    <a:pt x="275" y="6730"/>
                    <a:pt x="754" y="8533"/>
                  </a:cubicBezTo>
                  <a:cubicBezTo>
                    <a:pt x="1096" y="9811"/>
                    <a:pt x="1507" y="10519"/>
                    <a:pt x="2169" y="10907"/>
                  </a:cubicBezTo>
                  <a:cubicBezTo>
                    <a:pt x="2443" y="11066"/>
                    <a:pt x="2762" y="11181"/>
                    <a:pt x="3128" y="11249"/>
                  </a:cubicBezTo>
                  <a:cubicBezTo>
                    <a:pt x="3216" y="11264"/>
                    <a:pt x="3305" y="11271"/>
                    <a:pt x="3393" y="11271"/>
                  </a:cubicBezTo>
                  <a:cubicBezTo>
                    <a:pt x="3986" y="11271"/>
                    <a:pt x="4562" y="10947"/>
                    <a:pt x="4999" y="10450"/>
                  </a:cubicBezTo>
                  <a:cubicBezTo>
                    <a:pt x="5479" y="9902"/>
                    <a:pt x="5821" y="9172"/>
                    <a:pt x="5890" y="8396"/>
                  </a:cubicBezTo>
                  <a:cubicBezTo>
                    <a:pt x="6027" y="6775"/>
                    <a:pt x="6415" y="3306"/>
                    <a:pt x="5456" y="2918"/>
                  </a:cubicBezTo>
                  <a:cubicBezTo>
                    <a:pt x="5390" y="2892"/>
                    <a:pt x="5327" y="2880"/>
                    <a:pt x="5267" y="2880"/>
                  </a:cubicBezTo>
                  <a:cubicBezTo>
                    <a:pt x="4467" y="2880"/>
                    <a:pt x="4132" y="4972"/>
                    <a:pt x="4132" y="4972"/>
                  </a:cubicBezTo>
                  <a:cubicBezTo>
                    <a:pt x="4132" y="4972"/>
                    <a:pt x="4178" y="407"/>
                    <a:pt x="3333" y="19"/>
                  </a:cubicBezTo>
                  <a:cubicBezTo>
                    <a:pt x="3304" y="7"/>
                    <a:pt x="3276" y="1"/>
                    <a:pt x="32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1" name="Google Shape;651;p20"/>
            <p:cNvSpPr/>
            <p:nvPr/>
          </p:nvSpPr>
          <p:spPr>
            <a:xfrm>
              <a:off x="8619325" y="1357050"/>
              <a:ext cx="86750" cy="88500"/>
            </a:xfrm>
            <a:custGeom>
              <a:avLst/>
              <a:gdLst/>
              <a:ahLst/>
              <a:cxnLst/>
              <a:rect l="l" t="t" r="r" b="b"/>
              <a:pathLst>
                <a:path w="3470" h="3540" extrusionOk="0">
                  <a:moveTo>
                    <a:pt x="1110" y="0"/>
                  </a:moveTo>
                  <a:cubicBezTo>
                    <a:pt x="749" y="0"/>
                    <a:pt x="367" y="367"/>
                    <a:pt x="183" y="1190"/>
                  </a:cubicBezTo>
                  <a:cubicBezTo>
                    <a:pt x="0" y="1943"/>
                    <a:pt x="251" y="2673"/>
                    <a:pt x="548" y="3176"/>
                  </a:cubicBezTo>
                  <a:cubicBezTo>
                    <a:pt x="822" y="3335"/>
                    <a:pt x="1141" y="3450"/>
                    <a:pt x="1507" y="3518"/>
                  </a:cubicBezTo>
                  <a:cubicBezTo>
                    <a:pt x="1595" y="3533"/>
                    <a:pt x="1684" y="3540"/>
                    <a:pt x="1772" y="3540"/>
                  </a:cubicBezTo>
                  <a:cubicBezTo>
                    <a:pt x="2365" y="3540"/>
                    <a:pt x="2941" y="3216"/>
                    <a:pt x="3378" y="2719"/>
                  </a:cubicBezTo>
                  <a:cubicBezTo>
                    <a:pt x="3470" y="1920"/>
                    <a:pt x="3333" y="1076"/>
                    <a:pt x="3036" y="482"/>
                  </a:cubicBezTo>
                  <a:cubicBezTo>
                    <a:pt x="2887" y="184"/>
                    <a:pt x="2727" y="77"/>
                    <a:pt x="2574" y="77"/>
                  </a:cubicBezTo>
                  <a:cubicBezTo>
                    <a:pt x="2188" y="77"/>
                    <a:pt x="1849" y="756"/>
                    <a:pt x="1849" y="756"/>
                  </a:cubicBezTo>
                  <a:cubicBezTo>
                    <a:pt x="1712" y="271"/>
                    <a:pt x="1419" y="0"/>
                    <a:pt x="1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52" name="Google Shape;652;p20"/>
          <p:cNvGrpSpPr/>
          <p:nvPr/>
        </p:nvGrpSpPr>
        <p:grpSpPr>
          <a:xfrm flipH="1">
            <a:off x="723990" y="4847994"/>
            <a:ext cx="458415" cy="1579172"/>
            <a:chOff x="7968225" y="1691500"/>
            <a:chExt cx="190625" cy="656675"/>
          </a:xfrm>
        </p:grpSpPr>
        <p:sp>
          <p:nvSpPr>
            <p:cNvPr id="653" name="Google Shape;653;p20"/>
            <p:cNvSpPr/>
            <p:nvPr/>
          </p:nvSpPr>
          <p:spPr>
            <a:xfrm>
              <a:off x="7968225" y="1891800"/>
              <a:ext cx="103300" cy="205450"/>
            </a:xfrm>
            <a:custGeom>
              <a:avLst/>
              <a:gdLst/>
              <a:ahLst/>
              <a:cxnLst/>
              <a:rect l="l" t="t" r="r" b="b"/>
              <a:pathLst>
                <a:path w="4132" h="8218" extrusionOk="0">
                  <a:moveTo>
                    <a:pt x="799" y="0"/>
                  </a:moveTo>
                  <a:cubicBezTo>
                    <a:pt x="799" y="0"/>
                    <a:pt x="1" y="5159"/>
                    <a:pt x="3858" y="8217"/>
                  </a:cubicBezTo>
                  <a:cubicBezTo>
                    <a:pt x="3858" y="8217"/>
                    <a:pt x="4132" y="2488"/>
                    <a:pt x="7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4" name="Google Shape;654;p20"/>
            <p:cNvSpPr/>
            <p:nvPr/>
          </p:nvSpPr>
          <p:spPr>
            <a:xfrm>
              <a:off x="8057825" y="2039575"/>
              <a:ext cx="101025" cy="200325"/>
            </a:xfrm>
            <a:custGeom>
              <a:avLst/>
              <a:gdLst/>
              <a:ahLst/>
              <a:cxnLst/>
              <a:rect l="l" t="t" r="r" b="b"/>
              <a:pathLst>
                <a:path w="4041" h="8013" extrusionOk="0">
                  <a:moveTo>
                    <a:pt x="3264" y="1"/>
                  </a:moveTo>
                  <a:lnTo>
                    <a:pt x="3264" y="1"/>
                  </a:lnTo>
                  <a:cubicBezTo>
                    <a:pt x="0" y="2420"/>
                    <a:pt x="297" y="8013"/>
                    <a:pt x="297" y="8013"/>
                  </a:cubicBezTo>
                  <a:cubicBezTo>
                    <a:pt x="4040" y="5023"/>
                    <a:pt x="3264" y="1"/>
                    <a:pt x="32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5" name="Google Shape;655;p20"/>
            <p:cNvSpPr/>
            <p:nvPr/>
          </p:nvSpPr>
          <p:spPr>
            <a:xfrm>
              <a:off x="8055525" y="1847000"/>
              <a:ext cx="18875" cy="501175"/>
            </a:xfrm>
            <a:custGeom>
              <a:avLst/>
              <a:gdLst/>
              <a:ahLst/>
              <a:cxnLst/>
              <a:rect l="l" t="t" r="r" b="b"/>
              <a:pathLst>
                <a:path w="755" h="20047" extrusionOk="0">
                  <a:moveTo>
                    <a:pt x="377" y="0"/>
                  </a:moveTo>
                  <a:cubicBezTo>
                    <a:pt x="189" y="0"/>
                    <a:pt x="1" y="126"/>
                    <a:pt x="1" y="377"/>
                  </a:cubicBezTo>
                  <a:lnTo>
                    <a:pt x="1" y="19687"/>
                  </a:lnTo>
                  <a:cubicBezTo>
                    <a:pt x="1" y="19927"/>
                    <a:pt x="189" y="20047"/>
                    <a:pt x="377" y="20047"/>
                  </a:cubicBezTo>
                  <a:cubicBezTo>
                    <a:pt x="566" y="20047"/>
                    <a:pt x="754" y="19927"/>
                    <a:pt x="754" y="19687"/>
                  </a:cubicBezTo>
                  <a:lnTo>
                    <a:pt x="754" y="377"/>
                  </a:lnTo>
                  <a:cubicBezTo>
                    <a:pt x="754" y="126"/>
                    <a:pt x="566" y="0"/>
                    <a:pt x="3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6" name="Google Shape;656;p20"/>
            <p:cNvSpPr/>
            <p:nvPr/>
          </p:nvSpPr>
          <p:spPr>
            <a:xfrm>
              <a:off x="8004175" y="1691500"/>
              <a:ext cx="126600" cy="219450"/>
            </a:xfrm>
            <a:custGeom>
              <a:avLst/>
              <a:gdLst/>
              <a:ahLst/>
              <a:cxnLst/>
              <a:rect l="l" t="t" r="r" b="b"/>
              <a:pathLst>
                <a:path w="5064" h="8778" extrusionOk="0">
                  <a:moveTo>
                    <a:pt x="2864" y="0"/>
                  </a:moveTo>
                  <a:cubicBezTo>
                    <a:pt x="2213" y="0"/>
                    <a:pt x="2055" y="3493"/>
                    <a:pt x="2055" y="3493"/>
                  </a:cubicBezTo>
                  <a:cubicBezTo>
                    <a:pt x="2055" y="3493"/>
                    <a:pt x="1983" y="934"/>
                    <a:pt x="1285" y="934"/>
                  </a:cubicBezTo>
                  <a:cubicBezTo>
                    <a:pt x="1195" y="934"/>
                    <a:pt x="1094" y="977"/>
                    <a:pt x="982" y="1073"/>
                  </a:cubicBezTo>
                  <a:cubicBezTo>
                    <a:pt x="1" y="1918"/>
                    <a:pt x="92" y="7852"/>
                    <a:pt x="1827" y="8651"/>
                  </a:cubicBezTo>
                  <a:lnTo>
                    <a:pt x="1895" y="8674"/>
                  </a:lnTo>
                  <a:cubicBezTo>
                    <a:pt x="2090" y="8744"/>
                    <a:pt x="2272" y="8777"/>
                    <a:pt x="2443" y="8777"/>
                  </a:cubicBezTo>
                  <a:cubicBezTo>
                    <a:pt x="2770" y="8777"/>
                    <a:pt x="3055" y="8656"/>
                    <a:pt x="3310" y="8446"/>
                  </a:cubicBezTo>
                  <a:cubicBezTo>
                    <a:pt x="4178" y="7715"/>
                    <a:pt x="4634" y="6095"/>
                    <a:pt x="4794" y="5228"/>
                  </a:cubicBezTo>
                  <a:cubicBezTo>
                    <a:pt x="4993" y="4031"/>
                    <a:pt x="5064" y="791"/>
                    <a:pt x="4378" y="791"/>
                  </a:cubicBezTo>
                  <a:cubicBezTo>
                    <a:pt x="4358" y="791"/>
                    <a:pt x="4336" y="793"/>
                    <a:pt x="4315" y="799"/>
                  </a:cubicBezTo>
                  <a:cubicBezTo>
                    <a:pt x="3538" y="982"/>
                    <a:pt x="3287" y="3653"/>
                    <a:pt x="3287" y="3653"/>
                  </a:cubicBezTo>
                  <a:cubicBezTo>
                    <a:pt x="3287" y="3653"/>
                    <a:pt x="3538" y="23"/>
                    <a:pt x="2877" y="1"/>
                  </a:cubicBezTo>
                  <a:cubicBezTo>
                    <a:pt x="2872" y="0"/>
                    <a:pt x="2868" y="0"/>
                    <a:pt x="286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7" name="Google Shape;657;p20"/>
            <p:cNvSpPr/>
            <p:nvPr/>
          </p:nvSpPr>
          <p:spPr>
            <a:xfrm>
              <a:off x="8030425" y="1838200"/>
              <a:ext cx="65650" cy="72750"/>
            </a:xfrm>
            <a:custGeom>
              <a:avLst/>
              <a:gdLst/>
              <a:ahLst/>
              <a:cxnLst/>
              <a:rect l="l" t="t" r="r" b="b"/>
              <a:pathLst>
                <a:path w="2626" h="2910" extrusionOk="0">
                  <a:moveTo>
                    <a:pt x="2174" y="1"/>
                  </a:moveTo>
                  <a:cubicBezTo>
                    <a:pt x="1856" y="1"/>
                    <a:pt x="1461" y="478"/>
                    <a:pt x="1461" y="478"/>
                  </a:cubicBezTo>
                  <a:cubicBezTo>
                    <a:pt x="1461" y="478"/>
                    <a:pt x="1121" y="6"/>
                    <a:pt x="768" y="6"/>
                  </a:cubicBezTo>
                  <a:cubicBezTo>
                    <a:pt x="612" y="6"/>
                    <a:pt x="453" y="98"/>
                    <a:pt x="320" y="364"/>
                  </a:cubicBezTo>
                  <a:cubicBezTo>
                    <a:pt x="1" y="1026"/>
                    <a:pt x="480" y="2190"/>
                    <a:pt x="777" y="2783"/>
                  </a:cubicBezTo>
                  <a:lnTo>
                    <a:pt x="845" y="2806"/>
                  </a:lnTo>
                  <a:cubicBezTo>
                    <a:pt x="1040" y="2876"/>
                    <a:pt x="1222" y="2909"/>
                    <a:pt x="1393" y="2909"/>
                  </a:cubicBezTo>
                  <a:cubicBezTo>
                    <a:pt x="1720" y="2909"/>
                    <a:pt x="2005" y="2788"/>
                    <a:pt x="2260" y="2578"/>
                  </a:cubicBezTo>
                  <a:cubicBezTo>
                    <a:pt x="2443" y="2099"/>
                    <a:pt x="2625" y="1414"/>
                    <a:pt x="2557" y="661"/>
                  </a:cubicBezTo>
                  <a:cubicBezTo>
                    <a:pt x="2515" y="160"/>
                    <a:pt x="2357" y="1"/>
                    <a:pt x="217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58" name="Google Shape;658;p20"/>
          <p:cNvGrpSpPr/>
          <p:nvPr/>
        </p:nvGrpSpPr>
        <p:grpSpPr>
          <a:xfrm flipH="1">
            <a:off x="146787" y="3947180"/>
            <a:ext cx="552864" cy="2591181"/>
            <a:chOff x="8547425" y="1163775"/>
            <a:chExt cx="237975" cy="1115350"/>
          </a:xfrm>
        </p:grpSpPr>
        <p:sp>
          <p:nvSpPr>
            <p:cNvPr id="659" name="Google Shape;659;p20"/>
            <p:cNvSpPr/>
            <p:nvPr/>
          </p:nvSpPr>
          <p:spPr>
            <a:xfrm>
              <a:off x="8656975" y="1378500"/>
              <a:ext cx="19425" cy="900625"/>
            </a:xfrm>
            <a:custGeom>
              <a:avLst/>
              <a:gdLst/>
              <a:ahLst/>
              <a:cxnLst/>
              <a:rect l="l" t="t" r="r" b="b"/>
              <a:pathLst>
                <a:path w="777" h="36025" extrusionOk="0">
                  <a:moveTo>
                    <a:pt x="389" y="1"/>
                  </a:moveTo>
                  <a:cubicBezTo>
                    <a:pt x="195" y="1"/>
                    <a:pt x="1" y="126"/>
                    <a:pt x="1" y="377"/>
                  </a:cubicBezTo>
                  <a:lnTo>
                    <a:pt x="1" y="28772"/>
                  </a:lnTo>
                  <a:lnTo>
                    <a:pt x="1" y="35665"/>
                  </a:lnTo>
                  <a:cubicBezTo>
                    <a:pt x="1" y="35905"/>
                    <a:pt x="195" y="36025"/>
                    <a:pt x="389" y="36025"/>
                  </a:cubicBezTo>
                  <a:cubicBezTo>
                    <a:pt x="583" y="36025"/>
                    <a:pt x="777" y="35905"/>
                    <a:pt x="777" y="35665"/>
                  </a:cubicBezTo>
                  <a:lnTo>
                    <a:pt x="777" y="7271"/>
                  </a:lnTo>
                  <a:lnTo>
                    <a:pt x="777" y="377"/>
                  </a:lnTo>
                  <a:cubicBezTo>
                    <a:pt x="777" y="126"/>
                    <a:pt x="583" y="1"/>
                    <a:pt x="3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60" name="Google Shape;660;p20"/>
            <p:cNvSpPr/>
            <p:nvPr/>
          </p:nvSpPr>
          <p:spPr>
            <a:xfrm>
              <a:off x="8547425" y="1759400"/>
              <a:ext cx="124975" cy="248825"/>
            </a:xfrm>
            <a:custGeom>
              <a:avLst/>
              <a:gdLst/>
              <a:ahLst/>
              <a:cxnLst/>
              <a:rect l="l" t="t" r="r" b="b"/>
              <a:pathLst>
                <a:path w="4999" h="9953" extrusionOk="0">
                  <a:moveTo>
                    <a:pt x="936" y="1"/>
                  </a:moveTo>
                  <a:lnTo>
                    <a:pt x="936" y="1"/>
                  </a:lnTo>
                  <a:cubicBezTo>
                    <a:pt x="936" y="1"/>
                    <a:pt x="0" y="6255"/>
                    <a:pt x="4634" y="9953"/>
                  </a:cubicBezTo>
                  <a:cubicBezTo>
                    <a:pt x="4634" y="9953"/>
                    <a:pt x="4999" y="3014"/>
                    <a:pt x="9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61" name="Google Shape;661;p20"/>
            <p:cNvSpPr/>
            <p:nvPr/>
          </p:nvSpPr>
          <p:spPr>
            <a:xfrm>
              <a:off x="8656975" y="1502625"/>
              <a:ext cx="125000" cy="248825"/>
            </a:xfrm>
            <a:custGeom>
              <a:avLst/>
              <a:gdLst/>
              <a:ahLst/>
              <a:cxnLst/>
              <a:rect l="l" t="t" r="r" b="b"/>
              <a:pathLst>
                <a:path w="5000" h="9953" extrusionOk="0">
                  <a:moveTo>
                    <a:pt x="4064" y="0"/>
                  </a:moveTo>
                  <a:lnTo>
                    <a:pt x="4064" y="0"/>
                  </a:lnTo>
                  <a:cubicBezTo>
                    <a:pt x="1" y="3013"/>
                    <a:pt x="366" y="9952"/>
                    <a:pt x="366" y="9952"/>
                  </a:cubicBezTo>
                  <a:cubicBezTo>
                    <a:pt x="4999" y="6255"/>
                    <a:pt x="4064" y="1"/>
                    <a:pt x="40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62" name="Google Shape;662;p20"/>
            <p:cNvSpPr/>
            <p:nvPr/>
          </p:nvSpPr>
          <p:spPr>
            <a:xfrm>
              <a:off x="8660400" y="1858125"/>
              <a:ext cx="125000" cy="248825"/>
            </a:xfrm>
            <a:custGeom>
              <a:avLst/>
              <a:gdLst/>
              <a:ahLst/>
              <a:cxnLst/>
              <a:rect l="l" t="t" r="r" b="b"/>
              <a:pathLst>
                <a:path w="5000" h="9953" extrusionOk="0">
                  <a:moveTo>
                    <a:pt x="4041" y="1"/>
                  </a:moveTo>
                  <a:lnTo>
                    <a:pt x="4041" y="1"/>
                  </a:lnTo>
                  <a:cubicBezTo>
                    <a:pt x="1" y="2991"/>
                    <a:pt x="343" y="9952"/>
                    <a:pt x="343" y="9952"/>
                  </a:cubicBezTo>
                  <a:cubicBezTo>
                    <a:pt x="4999" y="6232"/>
                    <a:pt x="4041" y="1"/>
                    <a:pt x="40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63" name="Google Shape;663;p20"/>
            <p:cNvSpPr/>
            <p:nvPr/>
          </p:nvSpPr>
          <p:spPr>
            <a:xfrm>
              <a:off x="8578800" y="1163775"/>
              <a:ext cx="160375" cy="281775"/>
            </a:xfrm>
            <a:custGeom>
              <a:avLst/>
              <a:gdLst/>
              <a:ahLst/>
              <a:cxnLst/>
              <a:rect l="l" t="t" r="r" b="b"/>
              <a:pathLst>
                <a:path w="6415" h="11271" extrusionOk="0">
                  <a:moveTo>
                    <a:pt x="3248" y="1"/>
                  </a:moveTo>
                  <a:cubicBezTo>
                    <a:pt x="2451" y="1"/>
                    <a:pt x="2238" y="4926"/>
                    <a:pt x="2238" y="4926"/>
                  </a:cubicBezTo>
                  <a:cubicBezTo>
                    <a:pt x="2238" y="4926"/>
                    <a:pt x="1714" y="2287"/>
                    <a:pt x="988" y="2287"/>
                  </a:cubicBezTo>
                  <a:cubicBezTo>
                    <a:pt x="926" y="2287"/>
                    <a:pt x="864" y="2306"/>
                    <a:pt x="800" y="2347"/>
                  </a:cubicBezTo>
                  <a:cubicBezTo>
                    <a:pt x="1" y="2872"/>
                    <a:pt x="275" y="6730"/>
                    <a:pt x="754" y="8533"/>
                  </a:cubicBezTo>
                  <a:cubicBezTo>
                    <a:pt x="1096" y="9811"/>
                    <a:pt x="1507" y="10519"/>
                    <a:pt x="2169" y="10907"/>
                  </a:cubicBezTo>
                  <a:cubicBezTo>
                    <a:pt x="2443" y="11066"/>
                    <a:pt x="2762" y="11181"/>
                    <a:pt x="3128" y="11249"/>
                  </a:cubicBezTo>
                  <a:cubicBezTo>
                    <a:pt x="3216" y="11264"/>
                    <a:pt x="3305" y="11271"/>
                    <a:pt x="3393" y="11271"/>
                  </a:cubicBezTo>
                  <a:cubicBezTo>
                    <a:pt x="3986" y="11271"/>
                    <a:pt x="4562" y="10947"/>
                    <a:pt x="4999" y="10450"/>
                  </a:cubicBezTo>
                  <a:cubicBezTo>
                    <a:pt x="5479" y="9902"/>
                    <a:pt x="5821" y="9172"/>
                    <a:pt x="5890" y="8396"/>
                  </a:cubicBezTo>
                  <a:cubicBezTo>
                    <a:pt x="6027" y="6775"/>
                    <a:pt x="6415" y="3306"/>
                    <a:pt x="5456" y="2918"/>
                  </a:cubicBezTo>
                  <a:cubicBezTo>
                    <a:pt x="5390" y="2892"/>
                    <a:pt x="5327" y="2880"/>
                    <a:pt x="5267" y="2880"/>
                  </a:cubicBezTo>
                  <a:cubicBezTo>
                    <a:pt x="4467" y="2880"/>
                    <a:pt x="4132" y="4972"/>
                    <a:pt x="4132" y="4972"/>
                  </a:cubicBezTo>
                  <a:cubicBezTo>
                    <a:pt x="4132" y="4972"/>
                    <a:pt x="4178" y="407"/>
                    <a:pt x="3333" y="19"/>
                  </a:cubicBezTo>
                  <a:cubicBezTo>
                    <a:pt x="3304" y="7"/>
                    <a:pt x="3276" y="1"/>
                    <a:pt x="32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64" name="Google Shape;664;p20"/>
            <p:cNvSpPr/>
            <p:nvPr/>
          </p:nvSpPr>
          <p:spPr>
            <a:xfrm>
              <a:off x="8619325" y="1357050"/>
              <a:ext cx="86750" cy="88500"/>
            </a:xfrm>
            <a:custGeom>
              <a:avLst/>
              <a:gdLst/>
              <a:ahLst/>
              <a:cxnLst/>
              <a:rect l="l" t="t" r="r" b="b"/>
              <a:pathLst>
                <a:path w="3470" h="3540" extrusionOk="0">
                  <a:moveTo>
                    <a:pt x="1110" y="0"/>
                  </a:moveTo>
                  <a:cubicBezTo>
                    <a:pt x="749" y="0"/>
                    <a:pt x="367" y="367"/>
                    <a:pt x="183" y="1190"/>
                  </a:cubicBezTo>
                  <a:cubicBezTo>
                    <a:pt x="0" y="1943"/>
                    <a:pt x="251" y="2673"/>
                    <a:pt x="548" y="3176"/>
                  </a:cubicBezTo>
                  <a:cubicBezTo>
                    <a:pt x="822" y="3335"/>
                    <a:pt x="1141" y="3450"/>
                    <a:pt x="1507" y="3518"/>
                  </a:cubicBezTo>
                  <a:cubicBezTo>
                    <a:pt x="1595" y="3533"/>
                    <a:pt x="1684" y="3540"/>
                    <a:pt x="1772" y="3540"/>
                  </a:cubicBezTo>
                  <a:cubicBezTo>
                    <a:pt x="2365" y="3540"/>
                    <a:pt x="2941" y="3216"/>
                    <a:pt x="3378" y="2719"/>
                  </a:cubicBezTo>
                  <a:cubicBezTo>
                    <a:pt x="3470" y="1920"/>
                    <a:pt x="3333" y="1076"/>
                    <a:pt x="3036" y="482"/>
                  </a:cubicBezTo>
                  <a:cubicBezTo>
                    <a:pt x="2887" y="184"/>
                    <a:pt x="2727" y="77"/>
                    <a:pt x="2574" y="77"/>
                  </a:cubicBezTo>
                  <a:cubicBezTo>
                    <a:pt x="2188" y="77"/>
                    <a:pt x="1849" y="756"/>
                    <a:pt x="1849" y="756"/>
                  </a:cubicBezTo>
                  <a:cubicBezTo>
                    <a:pt x="1712" y="271"/>
                    <a:pt x="1419" y="0"/>
                    <a:pt x="1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65" name="Google Shape;665;p20"/>
          <p:cNvGrpSpPr/>
          <p:nvPr/>
        </p:nvGrpSpPr>
        <p:grpSpPr>
          <a:xfrm flipH="1">
            <a:off x="1419608" y="4380137"/>
            <a:ext cx="458403" cy="2148313"/>
            <a:chOff x="8547425" y="1163775"/>
            <a:chExt cx="237975" cy="1115350"/>
          </a:xfrm>
        </p:grpSpPr>
        <p:sp>
          <p:nvSpPr>
            <p:cNvPr id="666" name="Google Shape;666;p20"/>
            <p:cNvSpPr/>
            <p:nvPr/>
          </p:nvSpPr>
          <p:spPr>
            <a:xfrm>
              <a:off x="8656975" y="1378500"/>
              <a:ext cx="19425" cy="900625"/>
            </a:xfrm>
            <a:custGeom>
              <a:avLst/>
              <a:gdLst/>
              <a:ahLst/>
              <a:cxnLst/>
              <a:rect l="l" t="t" r="r" b="b"/>
              <a:pathLst>
                <a:path w="777" h="36025" extrusionOk="0">
                  <a:moveTo>
                    <a:pt x="389" y="1"/>
                  </a:moveTo>
                  <a:cubicBezTo>
                    <a:pt x="195" y="1"/>
                    <a:pt x="1" y="126"/>
                    <a:pt x="1" y="377"/>
                  </a:cubicBezTo>
                  <a:lnTo>
                    <a:pt x="1" y="28772"/>
                  </a:lnTo>
                  <a:lnTo>
                    <a:pt x="1" y="35665"/>
                  </a:lnTo>
                  <a:cubicBezTo>
                    <a:pt x="1" y="35905"/>
                    <a:pt x="195" y="36025"/>
                    <a:pt x="389" y="36025"/>
                  </a:cubicBezTo>
                  <a:cubicBezTo>
                    <a:pt x="583" y="36025"/>
                    <a:pt x="777" y="35905"/>
                    <a:pt x="777" y="35665"/>
                  </a:cubicBezTo>
                  <a:lnTo>
                    <a:pt x="777" y="7271"/>
                  </a:lnTo>
                  <a:lnTo>
                    <a:pt x="777" y="377"/>
                  </a:lnTo>
                  <a:cubicBezTo>
                    <a:pt x="777" y="126"/>
                    <a:pt x="583" y="1"/>
                    <a:pt x="3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67" name="Google Shape;667;p20"/>
            <p:cNvSpPr/>
            <p:nvPr/>
          </p:nvSpPr>
          <p:spPr>
            <a:xfrm>
              <a:off x="8547425" y="1759400"/>
              <a:ext cx="124975" cy="248825"/>
            </a:xfrm>
            <a:custGeom>
              <a:avLst/>
              <a:gdLst/>
              <a:ahLst/>
              <a:cxnLst/>
              <a:rect l="l" t="t" r="r" b="b"/>
              <a:pathLst>
                <a:path w="4999" h="9953" extrusionOk="0">
                  <a:moveTo>
                    <a:pt x="936" y="1"/>
                  </a:moveTo>
                  <a:lnTo>
                    <a:pt x="936" y="1"/>
                  </a:lnTo>
                  <a:cubicBezTo>
                    <a:pt x="936" y="1"/>
                    <a:pt x="0" y="6255"/>
                    <a:pt x="4634" y="9953"/>
                  </a:cubicBezTo>
                  <a:cubicBezTo>
                    <a:pt x="4634" y="9953"/>
                    <a:pt x="4999" y="3014"/>
                    <a:pt x="9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68" name="Google Shape;668;p20"/>
            <p:cNvSpPr/>
            <p:nvPr/>
          </p:nvSpPr>
          <p:spPr>
            <a:xfrm>
              <a:off x="8656975" y="1502625"/>
              <a:ext cx="125000" cy="248825"/>
            </a:xfrm>
            <a:custGeom>
              <a:avLst/>
              <a:gdLst/>
              <a:ahLst/>
              <a:cxnLst/>
              <a:rect l="l" t="t" r="r" b="b"/>
              <a:pathLst>
                <a:path w="5000" h="9953" extrusionOk="0">
                  <a:moveTo>
                    <a:pt x="4064" y="0"/>
                  </a:moveTo>
                  <a:lnTo>
                    <a:pt x="4064" y="0"/>
                  </a:lnTo>
                  <a:cubicBezTo>
                    <a:pt x="1" y="3013"/>
                    <a:pt x="366" y="9952"/>
                    <a:pt x="366" y="9952"/>
                  </a:cubicBezTo>
                  <a:cubicBezTo>
                    <a:pt x="4999" y="6255"/>
                    <a:pt x="4064" y="1"/>
                    <a:pt x="40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69" name="Google Shape;669;p20"/>
            <p:cNvSpPr/>
            <p:nvPr/>
          </p:nvSpPr>
          <p:spPr>
            <a:xfrm>
              <a:off x="8660400" y="1858125"/>
              <a:ext cx="125000" cy="248825"/>
            </a:xfrm>
            <a:custGeom>
              <a:avLst/>
              <a:gdLst/>
              <a:ahLst/>
              <a:cxnLst/>
              <a:rect l="l" t="t" r="r" b="b"/>
              <a:pathLst>
                <a:path w="5000" h="9953" extrusionOk="0">
                  <a:moveTo>
                    <a:pt x="4041" y="1"/>
                  </a:moveTo>
                  <a:lnTo>
                    <a:pt x="4041" y="1"/>
                  </a:lnTo>
                  <a:cubicBezTo>
                    <a:pt x="1" y="2991"/>
                    <a:pt x="343" y="9952"/>
                    <a:pt x="343" y="9952"/>
                  </a:cubicBezTo>
                  <a:cubicBezTo>
                    <a:pt x="4999" y="6232"/>
                    <a:pt x="4041" y="1"/>
                    <a:pt x="40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70" name="Google Shape;670;p20"/>
            <p:cNvSpPr/>
            <p:nvPr/>
          </p:nvSpPr>
          <p:spPr>
            <a:xfrm>
              <a:off x="8578800" y="1163775"/>
              <a:ext cx="160375" cy="281775"/>
            </a:xfrm>
            <a:custGeom>
              <a:avLst/>
              <a:gdLst/>
              <a:ahLst/>
              <a:cxnLst/>
              <a:rect l="l" t="t" r="r" b="b"/>
              <a:pathLst>
                <a:path w="6415" h="11271" extrusionOk="0">
                  <a:moveTo>
                    <a:pt x="3248" y="1"/>
                  </a:moveTo>
                  <a:cubicBezTo>
                    <a:pt x="2451" y="1"/>
                    <a:pt x="2238" y="4926"/>
                    <a:pt x="2238" y="4926"/>
                  </a:cubicBezTo>
                  <a:cubicBezTo>
                    <a:pt x="2238" y="4926"/>
                    <a:pt x="1714" y="2287"/>
                    <a:pt x="988" y="2287"/>
                  </a:cubicBezTo>
                  <a:cubicBezTo>
                    <a:pt x="926" y="2287"/>
                    <a:pt x="864" y="2306"/>
                    <a:pt x="800" y="2347"/>
                  </a:cubicBezTo>
                  <a:cubicBezTo>
                    <a:pt x="1" y="2872"/>
                    <a:pt x="275" y="6730"/>
                    <a:pt x="754" y="8533"/>
                  </a:cubicBezTo>
                  <a:cubicBezTo>
                    <a:pt x="1096" y="9811"/>
                    <a:pt x="1507" y="10519"/>
                    <a:pt x="2169" y="10907"/>
                  </a:cubicBezTo>
                  <a:cubicBezTo>
                    <a:pt x="2443" y="11066"/>
                    <a:pt x="2762" y="11181"/>
                    <a:pt x="3128" y="11249"/>
                  </a:cubicBezTo>
                  <a:cubicBezTo>
                    <a:pt x="3216" y="11264"/>
                    <a:pt x="3305" y="11271"/>
                    <a:pt x="3393" y="11271"/>
                  </a:cubicBezTo>
                  <a:cubicBezTo>
                    <a:pt x="3986" y="11271"/>
                    <a:pt x="4562" y="10947"/>
                    <a:pt x="4999" y="10450"/>
                  </a:cubicBezTo>
                  <a:cubicBezTo>
                    <a:pt x="5479" y="9902"/>
                    <a:pt x="5821" y="9172"/>
                    <a:pt x="5890" y="8396"/>
                  </a:cubicBezTo>
                  <a:cubicBezTo>
                    <a:pt x="6027" y="6775"/>
                    <a:pt x="6415" y="3306"/>
                    <a:pt x="5456" y="2918"/>
                  </a:cubicBezTo>
                  <a:cubicBezTo>
                    <a:pt x="5390" y="2892"/>
                    <a:pt x="5327" y="2880"/>
                    <a:pt x="5267" y="2880"/>
                  </a:cubicBezTo>
                  <a:cubicBezTo>
                    <a:pt x="4467" y="2880"/>
                    <a:pt x="4132" y="4972"/>
                    <a:pt x="4132" y="4972"/>
                  </a:cubicBezTo>
                  <a:cubicBezTo>
                    <a:pt x="4132" y="4972"/>
                    <a:pt x="4178" y="407"/>
                    <a:pt x="3333" y="19"/>
                  </a:cubicBezTo>
                  <a:cubicBezTo>
                    <a:pt x="3304" y="7"/>
                    <a:pt x="3276" y="1"/>
                    <a:pt x="32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71" name="Google Shape;671;p20"/>
            <p:cNvSpPr/>
            <p:nvPr/>
          </p:nvSpPr>
          <p:spPr>
            <a:xfrm>
              <a:off x="8619325" y="1357050"/>
              <a:ext cx="86750" cy="88500"/>
            </a:xfrm>
            <a:custGeom>
              <a:avLst/>
              <a:gdLst/>
              <a:ahLst/>
              <a:cxnLst/>
              <a:rect l="l" t="t" r="r" b="b"/>
              <a:pathLst>
                <a:path w="3470" h="3540" extrusionOk="0">
                  <a:moveTo>
                    <a:pt x="1110" y="0"/>
                  </a:moveTo>
                  <a:cubicBezTo>
                    <a:pt x="749" y="0"/>
                    <a:pt x="367" y="367"/>
                    <a:pt x="183" y="1190"/>
                  </a:cubicBezTo>
                  <a:cubicBezTo>
                    <a:pt x="0" y="1943"/>
                    <a:pt x="251" y="2673"/>
                    <a:pt x="548" y="3176"/>
                  </a:cubicBezTo>
                  <a:cubicBezTo>
                    <a:pt x="822" y="3335"/>
                    <a:pt x="1141" y="3450"/>
                    <a:pt x="1507" y="3518"/>
                  </a:cubicBezTo>
                  <a:cubicBezTo>
                    <a:pt x="1595" y="3533"/>
                    <a:pt x="1684" y="3540"/>
                    <a:pt x="1772" y="3540"/>
                  </a:cubicBezTo>
                  <a:cubicBezTo>
                    <a:pt x="2365" y="3540"/>
                    <a:pt x="2941" y="3216"/>
                    <a:pt x="3378" y="2719"/>
                  </a:cubicBezTo>
                  <a:cubicBezTo>
                    <a:pt x="3470" y="1920"/>
                    <a:pt x="3333" y="1076"/>
                    <a:pt x="3036" y="482"/>
                  </a:cubicBezTo>
                  <a:cubicBezTo>
                    <a:pt x="2887" y="184"/>
                    <a:pt x="2727" y="77"/>
                    <a:pt x="2574" y="77"/>
                  </a:cubicBezTo>
                  <a:cubicBezTo>
                    <a:pt x="2188" y="77"/>
                    <a:pt x="1849" y="756"/>
                    <a:pt x="1849" y="756"/>
                  </a:cubicBezTo>
                  <a:cubicBezTo>
                    <a:pt x="1712" y="271"/>
                    <a:pt x="1419" y="0"/>
                    <a:pt x="1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72" name="Google Shape;672;p20"/>
          <p:cNvGrpSpPr/>
          <p:nvPr/>
        </p:nvGrpSpPr>
        <p:grpSpPr>
          <a:xfrm flipH="1">
            <a:off x="-29203" y="5394834"/>
            <a:ext cx="12265372" cy="1690876"/>
            <a:chOff x="-21903" y="3893725"/>
            <a:chExt cx="9199029" cy="1268157"/>
          </a:xfrm>
        </p:grpSpPr>
        <p:sp>
          <p:nvSpPr>
            <p:cNvPr id="673" name="Google Shape;673;p20"/>
            <p:cNvSpPr/>
            <p:nvPr/>
          </p:nvSpPr>
          <p:spPr>
            <a:xfrm>
              <a:off x="5186889" y="3893725"/>
              <a:ext cx="3990237" cy="1268113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74" name="Google Shape;674;p20"/>
            <p:cNvSpPr/>
            <p:nvPr/>
          </p:nvSpPr>
          <p:spPr>
            <a:xfrm>
              <a:off x="2585982" y="4328643"/>
              <a:ext cx="2621864" cy="833238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75" name="Google Shape;675;p20"/>
            <p:cNvSpPr/>
            <p:nvPr/>
          </p:nvSpPr>
          <p:spPr>
            <a:xfrm flipH="1">
              <a:off x="-21903" y="4328643"/>
              <a:ext cx="2621864" cy="833238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676" name="Google Shape;676;p20"/>
          <p:cNvSpPr/>
          <p:nvPr/>
        </p:nvSpPr>
        <p:spPr>
          <a:xfrm>
            <a:off x="-487783" y="2047384"/>
            <a:ext cx="1852552" cy="1209336"/>
          </a:xfrm>
          <a:custGeom>
            <a:avLst/>
            <a:gdLst/>
            <a:ahLst/>
            <a:cxnLst/>
            <a:rect l="l" t="t" r="r" b="b"/>
            <a:pathLst>
              <a:path w="15189" h="7255" extrusionOk="0">
                <a:moveTo>
                  <a:pt x="9826" y="0"/>
                </a:moveTo>
                <a:cubicBezTo>
                  <a:pt x="9761" y="0"/>
                  <a:pt x="9694" y="4"/>
                  <a:pt x="9625" y="11"/>
                </a:cubicBezTo>
                <a:cubicBezTo>
                  <a:pt x="7119" y="287"/>
                  <a:pt x="7119" y="3069"/>
                  <a:pt x="7119" y="3069"/>
                </a:cubicBezTo>
                <a:cubicBezTo>
                  <a:pt x="6722" y="2923"/>
                  <a:pt x="6372" y="2861"/>
                  <a:pt x="6064" y="2861"/>
                </a:cubicBezTo>
                <a:cubicBezTo>
                  <a:pt x="4309" y="2861"/>
                  <a:pt x="3911" y="4874"/>
                  <a:pt x="3911" y="4874"/>
                </a:cubicBezTo>
                <a:cubicBezTo>
                  <a:pt x="3361" y="4624"/>
                  <a:pt x="2887" y="4519"/>
                  <a:pt x="2478" y="4519"/>
                </a:cubicBezTo>
                <a:cubicBezTo>
                  <a:pt x="387" y="4519"/>
                  <a:pt x="1" y="7255"/>
                  <a:pt x="1" y="7255"/>
                </a:cubicBezTo>
                <a:lnTo>
                  <a:pt x="15189" y="7255"/>
                </a:lnTo>
                <a:cubicBezTo>
                  <a:pt x="14870" y="4836"/>
                  <a:pt x="13899" y="4326"/>
                  <a:pt x="13135" y="4326"/>
                </a:cubicBezTo>
                <a:cubicBezTo>
                  <a:pt x="12578" y="4326"/>
                  <a:pt x="12131" y="4598"/>
                  <a:pt x="12131" y="4598"/>
                </a:cubicBezTo>
                <a:cubicBezTo>
                  <a:pt x="12131" y="4598"/>
                  <a:pt x="12131" y="0"/>
                  <a:pt x="982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77" name="Google Shape;677;p20"/>
          <p:cNvSpPr/>
          <p:nvPr/>
        </p:nvSpPr>
        <p:spPr>
          <a:xfrm>
            <a:off x="9981284" y="1722618"/>
            <a:ext cx="3166517" cy="843367"/>
          </a:xfrm>
          <a:custGeom>
            <a:avLst/>
            <a:gdLst/>
            <a:ahLst/>
            <a:cxnLst/>
            <a:rect l="l" t="t" r="r" b="b"/>
            <a:pathLst>
              <a:path w="19750" h="5729" extrusionOk="0">
                <a:moveTo>
                  <a:pt x="12239" y="1"/>
                </a:moveTo>
                <a:cubicBezTo>
                  <a:pt x="10760" y="1"/>
                  <a:pt x="9173" y="2822"/>
                  <a:pt x="9173" y="2822"/>
                </a:cubicBezTo>
                <a:cubicBezTo>
                  <a:pt x="9173" y="2822"/>
                  <a:pt x="8232" y="341"/>
                  <a:pt x="6562" y="341"/>
                </a:cubicBezTo>
                <a:cubicBezTo>
                  <a:pt x="6211" y="341"/>
                  <a:pt x="5827" y="451"/>
                  <a:pt x="5414" y="716"/>
                </a:cubicBezTo>
                <a:cubicBezTo>
                  <a:pt x="3058" y="2270"/>
                  <a:pt x="3609" y="3649"/>
                  <a:pt x="3609" y="3649"/>
                </a:cubicBezTo>
                <a:cubicBezTo>
                  <a:pt x="3609" y="3649"/>
                  <a:pt x="3228" y="3500"/>
                  <a:pt x="2697" y="3500"/>
                </a:cubicBezTo>
                <a:cubicBezTo>
                  <a:pt x="1868" y="3500"/>
                  <a:pt x="673" y="3864"/>
                  <a:pt x="0" y="5729"/>
                </a:cubicBezTo>
                <a:lnTo>
                  <a:pt x="19750" y="5729"/>
                </a:lnTo>
                <a:cubicBezTo>
                  <a:pt x="19750" y="5729"/>
                  <a:pt x="19337" y="2406"/>
                  <a:pt x="16528" y="2406"/>
                </a:cubicBezTo>
                <a:cubicBezTo>
                  <a:pt x="16091" y="2406"/>
                  <a:pt x="15597" y="2486"/>
                  <a:pt x="15038" y="2671"/>
                </a:cubicBezTo>
                <a:cubicBezTo>
                  <a:pt x="15038" y="2671"/>
                  <a:pt x="14060" y="441"/>
                  <a:pt x="12532" y="40"/>
                </a:cubicBezTo>
                <a:cubicBezTo>
                  <a:pt x="12435" y="13"/>
                  <a:pt x="12337" y="1"/>
                  <a:pt x="122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895237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p21"/>
          <p:cNvSpPr txBox="1">
            <a:spLocks noGrp="1"/>
          </p:cNvSpPr>
          <p:nvPr>
            <p:ph type="body" idx="1"/>
          </p:nvPr>
        </p:nvSpPr>
        <p:spPr>
          <a:xfrm>
            <a:off x="958000" y="2127732"/>
            <a:ext cx="5112800" cy="37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609585" lvl="0" indent="-4148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733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80" name="Google Shape;680;p21"/>
          <p:cNvSpPr txBox="1">
            <a:spLocks noGrp="1"/>
          </p:cNvSpPr>
          <p:nvPr>
            <p:ph type="body" idx="2"/>
          </p:nvPr>
        </p:nvSpPr>
        <p:spPr>
          <a:xfrm>
            <a:off x="6121200" y="2130740"/>
            <a:ext cx="5112800" cy="37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609585" lvl="0" indent="-4148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733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81" name="Google Shape;681;p21"/>
          <p:cNvSpPr/>
          <p:nvPr/>
        </p:nvSpPr>
        <p:spPr>
          <a:xfrm flipH="1">
            <a:off x="0" y="1100"/>
            <a:ext cx="958000" cy="9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82" name="Google Shape;682;p21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83" name="Google Shape;683;p21"/>
          <p:cNvSpPr/>
          <p:nvPr/>
        </p:nvSpPr>
        <p:spPr>
          <a:xfrm>
            <a:off x="-450317" y="720000"/>
            <a:ext cx="2134879" cy="671784"/>
          </a:xfrm>
          <a:custGeom>
            <a:avLst/>
            <a:gdLst/>
            <a:ahLst/>
            <a:cxnLst/>
            <a:rect l="l" t="t" r="r" b="b"/>
            <a:pathLst>
              <a:path w="26167" h="8234" extrusionOk="0">
                <a:moveTo>
                  <a:pt x="17177" y="1"/>
                </a:moveTo>
                <a:cubicBezTo>
                  <a:pt x="13201" y="1"/>
                  <a:pt x="12657" y="4324"/>
                  <a:pt x="12657" y="4324"/>
                </a:cubicBezTo>
                <a:cubicBezTo>
                  <a:pt x="12657" y="4324"/>
                  <a:pt x="11583" y="2047"/>
                  <a:pt x="9435" y="2047"/>
                </a:cubicBezTo>
                <a:cubicBezTo>
                  <a:pt x="9263" y="2047"/>
                  <a:pt x="9084" y="2061"/>
                  <a:pt x="8898" y="2093"/>
                </a:cubicBezTo>
                <a:cubicBezTo>
                  <a:pt x="6392" y="2519"/>
                  <a:pt x="6392" y="5151"/>
                  <a:pt x="6392" y="5151"/>
                </a:cubicBezTo>
                <a:cubicBezTo>
                  <a:pt x="6392" y="5151"/>
                  <a:pt x="5086" y="4590"/>
                  <a:pt x="3651" y="4590"/>
                </a:cubicBezTo>
                <a:cubicBezTo>
                  <a:pt x="2052" y="4590"/>
                  <a:pt x="291" y="5287"/>
                  <a:pt x="1" y="8233"/>
                </a:cubicBezTo>
                <a:lnTo>
                  <a:pt x="24637" y="8233"/>
                </a:lnTo>
                <a:cubicBezTo>
                  <a:pt x="24637" y="8233"/>
                  <a:pt x="26166" y="5577"/>
                  <a:pt x="24236" y="4474"/>
                </a:cubicBezTo>
                <a:cubicBezTo>
                  <a:pt x="23676" y="4151"/>
                  <a:pt x="23151" y="4035"/>
                  <a:pt x="22686" y="4035"/>
                </a:cubicBezTo>
                <a:cubicBezTo>
                  <a:pt x="21531" y="4035"/>
                  <a:pt x="20753" y="4750"/>
                  <a:pt x="20753" y="4750"/>
                </a:cubicBezTo>
                <a:cubicBezTo>
                  <a:pt x="20753" y="4750"/>
                  <a:pt x="21855" y="288"/>
                  <a:pt x="17545" y="13"/>
                </a:cubicBezTo>
                <a:cubicBezTo>
                  <a:pt x="17419" y="5"/>
                  <a:pt x="17296" y="1"/>
                  <a:pt x="171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84" name="Google Shape;684;p21"/>
          <p:cNvSpPr/>
          <p:nvPr/>
        </p:nvSpPr>
        <p:spPr>
          <a:xfrm>
            <a:off x="11353836" y="1095"/>
            <a:ext cx="1395049" cy="438981"/>
          </a:xfrm>
          <a:custGeom>
            <a:avLst/>
            <a:gdLst/>
            <a:ahLst/>
            <a:cxnLst/>
            <a:rect l="l" t="t" r="r" b="b"/>
            <a:pathLst>
              <a:path w="26167" h="8234" extrusionOk="0">
                <a:moveTo>
                  <a:pt x="17177" y="1"/>
                </a:moveTo>
                <a:cubicBezTo>
                  <a:pt x="13201" y="1"/>
                  <a:pt x="12657" y="4324"/>
                  <a:pt x="12657" y="4324"/>
                </a:cubicBezTo>
                <a:cubicBezTo>
                  <a:pt x="12657" y="4324"/>
                  <a:pt x="11583" y="2047"/>
                  <a:pt x="9435" y="2047"/>
                </a:cubicBezTo>
                <a:cubicBezTo>
                  <a:pt x="9263" y="2047"/>
                  <a:pt x="9084" y="2061"/>
                  <a:pt x="8898" y="2093"/>
                </a:cubicBezTo>
                <a:cubicBezTo>
                  <a:pt x="6392" y="2519"/>
                  <a:pt x="6392" y="5151"/>
                  <a:pt x="6392" y="5151"/>
                </a:cubicBezTo>
                <a:cubicBezTo>
                  <a:pt x="6392" y="5151"/>
                  <a:pt x="5086" y="4590"/>
                  <a:pt x="3651" y="4590"/>
                </a:cubicBezTo>
                <a:cubicBezTo>
                  <a:pt x="2052" y="4590"/>
                  <a:pt x="291" y="5287"/>
                  <a:pt x="1" y="8233"/>
                </a:cubicBezTo>
                <a:lnTo>
                  <a:pt x="24637" y="8233"/>
                </a:lnTo>
                <a:cubicBezTo>
                  <a:pt x="24637" y="8233"/>
                  <a:pt x="26166" y="5577"/>
                  <a:pt x="24236" y="4474"/>
                </a:cubicBezTo>
                <a:cubicBezTo>
                  <a:pt x="23676" y="4151"/>
                  <a:pt x="23151" y="4035"/>
                  <a:pt x="22686" y="4035"/>
                </a:cubicBezTo>
                <a:cubicBezTo>
                  <a:pt x="21531" y="4035"/>
                  <a:pt x="20753" y="4750"/>
                  <a:pt x="20753" y="4750"/>
                </a:cubicBezTo>
                <a:cubicBezTo>
                  <a:pt x="20753" y="4750"/>
                  <a:pt x="21855" y="288"/>
                  <a:pt x="17545" y="13"/>
                </a:cubicBezTo>
                <a:cubicBezTo>
                  <a:pt x="17419" y="5"/>
                  <a:pt x="17296" y="1"/>
                  <a:pt x="171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85" name="Google Shape;685;p21"/>
          <p:cNvSpPr/>
          <p:nvPr/>
        </p:nvSpPr>
        <p:spPr>
          <a:xfrm>
            <a:off x="10426063" y="846467"/>
            <a:ext cx="1843805" cy="671784"/>
          </a:xfrm>
          <a:custGeom>
            <a:avLst/>
            <a:gdLst/>
            <a:ahLst/>
            <a:cxnLst/>
            <a:rect l="l" t="t" r="r" b="b"/>
            <a:pathLst>
              <a:path w="35340" h="12876" extrusionOk="0">
                <a:moveTo>
                  <a:pt x="22643" y="1"/>
                </a:moveTo>
                <a:cubicBezTo>
                  <a:pt x="18871" y="1"/>
                  <a:pt x="16993" y="4655"/>
                  <a:pt x="16993" y="4655"/>
                </a:cubicBezTo>
                <a:cubicBezTo>
                  <a:pt x="16993" y="4655"/>
                  <a:pt x="16103" y="1985"/>
                  <a:pt x="13153" y="1985"/>
                </a:cubicBezTo>
                <a:cubicBezTo>
                  <a:pt x="12603" y="1985"/>
                  <a:pt x="11980" y="2078"/>
                  <a:pt x="11279" y="2299"/>
                </a:cubicBezTo>
                <a:cubicBezTo>
                  <a:pt x="6817" y="3702"/>
                  <a:pt x="8071" y="8564"/>
                  <a:pt x="8071" y="8564"/>
                </a:cubicBezTo>
                <a:cubicBezTo>
                  <a:pt x="8071" y="8564"/>
                  <a:pt x="6582" y="7635"/>
                  <a:pt x="4846" y="7635"/>
                </a:cubicBezTo>
                <a:cubicBezTo>
                  <a:pt x="3022" y="7635"/>
                  <a:pt x="925" y="8662"/>
                  <a:pt x="0" y="12875"/>
                </a:cubicBezTo>
                <a:lnTo>
                  <a:pt x="33685" y="12875"/>
                </a:lnTo>
                <a:cubicBezTo>
                  <a:pt x="33685" y="12875"/>
                  <a:pt x="35339" y="6415"/>
                  <a:pt x="31053" y="6415"/>
                </a:cubicBezTo>
                <a:cubicBezTo>
                  <a:pt x="30504" y="6415"/>
                  <a:pt x="29858" y="6521"/>
                  <a:pt x="29098" y="6760"/>
                </a:cubicBezTo>
                <a:cubicBezTo>
                  <a:pt x="29098" y="6760"/>
                  <a:pt x="28823" y="1597"/>
                  <a:pt x="24086" y="218"/>
                </a:cubicBezTo>
                <a:cubicBezTo>
                  <a:pt x="23578" y="68"/>
                  <a:pt x="23097" y="1"/>
                  <a:pt x="2264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686" name="Google Shape;686;p21"/>
          <p:cNvGrpSpPr/>
          <p:nvPr/>
        </p:nvGrpSpPr>
        <p:grpSpPr>
          <a:xfrm flipH="1">
            <a:off x="-80173" y="5933595"/>
            <a:ext cx="1589637" cy="958044"/>
            <a:chOff x="-198321" y="4612250"/>
            <a:chExt cx="821830" cy="622915"/>
          </a:xfrm>
        </p:grpSpPr>
        <p:sp>
          <p:nvSpPr>
            <p:cNvPr id="687" name="Google Shape;687;p21"/>
            <p:cNvSpPr/>
            <p:nvPr/>
          </p:nvSpPr>
          <p:spPr>
            <a:xfrm>
              <a:off x="-198321" y="4612250"/>
              <a:ext cx="821830" cy="622915"/>
            </a:xfrm>
            <a:custGeom>
              <a:avLst/>
              <a:gdLst/>
              <a:ahLst/>
              <a:cxnLst/>
              <a:rect l="l" t="t" r="r" b="b"/>
              <a:pathLst>
                <a:path w="44964" h="34081" extrusionOk="0">
                  <a:moveTo>
                    <a:pt x="35650" y="0"/>
                  </a:moveTo>
                  <a:cubicBezTo>
                    <a:pt x="32202" y="0"/>
                    <a:pt x="28348" y="1635"/>
                    <a:pt x="25114" y="7113"/>
                  </a:cubicBezTo>
                  <a:cubicBezTo>
                    <a:pt x="25114" y="7113"/>
                    <a:pt x="25053" y="7109"/>
                    <a:pt x="24941" y="7109"/>
                  </a:cubicBezTo>
                  <a:cubicBezTo>
                    <a:pt x="23831" y="7109"/>
                    <a:pt x="17715" y="7523"/>
                    <a:pt x="16918" y="16587"/>
                  </a:cubicBezTo>
                  <a:cubicBezTo>
                    <a:pt x="16918" y="16587"/>
                    <a:pt x="16356" y="16482"/>
                    <a:pt x="15492" y="16482"/>
                  </a:cubicBezTo>
                  <a:cubicBezTo>
                    <a:pt x="12902" y="16482"/>
                    <a:pt x="7601" y="17426"/>
                    <a:pt x="6642" y="24983"/>
                  </a:cubicBezTo>
                  <a:cubicBezTo>
                    <a:pt x="6642" y="24983"/>
                    <a:pt x="1" y="26837"/>
                    <a:pt x="2657" y="34081"/>
                  </a:cubicBezTo>
                  <a:lnTo>
                    <a:pt x="42507" y="34081"/>
                  </a:lnTo>
                  <a:lnTo>
                    <a:pt x="44663" y="7364"/>
                  </a:lnTo>
                  <a:lnTo>
                    <a:pt x="44963" y="3579"/>
                  </a:lnTo>
                  <a:cubicBezTo>
                    <a:pt x="44963" y="3579"/>
                    <a:pt x="40751" y="0"/>
                    <a:pt x="356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88" name="Google Shape;688;p21"/>
            <p:cNvSpPr/>
            <p:nvPr/>
          </p:nvSpPr>
          <p:spPr>
            <a:xfrm>
              <a:off x="-100287" y="4675414"/>
              <a:ext cx="718287" cy="559748"/>
            </a:xfrm>
            <a:custGeom>
              <a:avLst/>
              <a:gdLst/>
              <a:ahLst/>
              <a:cxnLst/>
              <a:rect l="l" t="t" r="r" b="b"/>
              <a:pathLst>
                <a:path w="39299" h="30625" extrusionOk="0">
                  <a:moveTo>
                    <a:pt x="31893" y="0"/>
                  </a:moveTo>
                  <a:cubicBezTo>
                    <a:pt x="31692" y="0"/>
                    <a:pt x="31487" y="8"/>
                    <a:pt x="31279" y="23"/>
                  </a:cubicBezTo>
                  <a:cubicBezTo>
                    <a:pt x="25138" y="524"/>
                    <a:pt x="23860" y="8043"/>
                    <a:pt x="23860" y="8043"/>
                  </a:cubicBezTo>
                  <a:cubicBezTo>
                    <a:pt x="23860" y="8043"/>
                    <a:pt x="23452" y="7965"/>
                    <a:pt x="22801" y="7965"/>
                  </a:cubicBezTo>
                  <a:cubicBezTo>
                    <a:pt x="20641" y="7965"/>
                    <a:pt x="15811" y="8823"/>
                    <a:pt x="14386" y="16239"/>
                  </a:cubicBezTo>
                  <a:cubicBezTo>
                    <a:pt x="14386" y="16239"/>
                    <a:pt x="14055" y="16208"/>
                    <a:pt x="13516" y="16208"/>
                  </a:cubicBezTo>
                  <a:cubicBezTo>
                    <a:pt x="11145" y="16208"/>
                    <a:pt x="4768" y="16791"/>
                    <a:pt x="5013" y="23081"/>
                  </a:cubicBezTo>
                  <a:cubicBezTo>
                    <a:pt x="5013" y="23081"/>
                    <a:pt x="0" y="25612"/>
                    <a:pt x="326" y="30625"/>
                  </a:cubicBezTo>
                  <a:lnTo>
                    <a:pt x="37143" y="30625"/>
                  </a:lnTo>
                  <a:lnTo>
                    <a:pt x="39299" y="3908"/>
                  </a:lnTo>
                  <a:cubicBezTo>
                    <a:pt x="37808" y="2133"/>
                    <a:pt x="35311" y="0"/>
                    <a:pt x="318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89" name="Google Shape;689;p21"/>
            <p:cNvSpPr/>
            <p:nvPr/>
          </p:nvSpPr>
          <p:spPr>
            <a:xfrm rot="1117623" flipH="1">
              <a:off x="308035" y="4919398"/>
              <a:ext cx="176559" cy="159094"/>
            </a:xfrm>
            <a:custGeom>
              <a:avLst/>
              <a:gdLst/>
              <a:ahLst/>
              <a:cxnLst/>
              <a:rect l="l" t="t" r="r" b="b"/>
              <a:pathLst>
                <a:path w="9478" h="8816" extrusionOk="0">
                  <a:moveTo>
                    <a:pt x="3720" y="0"/>
                  </a:moveTo>
                  <a:cubicBezTo>
                    <a:pt x="3546" y="0"/>
                    <a:pt x="3359" y="53"/>
                    <a:pt x="3161" y="171"/>
                  </a:cubicBezTo>
                  <a:cubicBezTo>
                    <a:pt x="1532" y="1149"/>
                    <a:pt x="2434" y="3430"/>
                    <a:pt x="2434" y="3430"/>
                  </a:cubicBezTo>
                  <a:cubicBezTo>
                    <a:pt x="2434" y="3430"/>
                    <a:pt x="1757" y="2753"/>
                    <a:pt x="1139" y="2753"/>
                  </a:cubicBezTo>
                  <a:cubicBezTo>
                    <a:pt x="673" y="2753"/>
                    <a:pt x="240" y="3136"/>
                    <a:pt x="154" y="4482"/>
                  </a:cubicBezTo>
                  <a:cubicBezTo>
                    <a:pt x="0" y="7225"/>
                    <a:pt x="2171" y="8815"/>
                    <a:pt x="4548" y="8815"/>
                  </a:cubicBezTo>
                  <a:cubicBezTo>
                    <a:pt x="4885" y="8815"/>
                    <a:pt x="5227" y="8783"/>
                    <a:pt x="5567" y="8718"/>
                  </a:cubicBezTo>
                  <a:cubicBezTo>
                    <a:pt x="8299" y="8191"/>
                    <a:pt x="9477" y="1425"/>
                    <a:pt x="7848" y="773"/>
                  </a:cubicBezTo>
                  <a:cubicBezTo>
                    <a:pt x="7667" y="700"/>
                    <a:pt x="7499" y="668"/>
                    <a:pt x="7343" y="668"/>
                  </a:cubicBezTo>
                  <a:cubicBezTo>
                    <a:pt x="6098" y="668"/>
                    <a:pt x="5642" y="2728"/>
                    <a:pt x="5642" y="2728"/>
                  </a:cubicBezTo>
                  <a:cubicBezTo>
                    <a:pt x="5642" y="2728"/>
                    <a:pt x="4985" y="0"/>
                    <a:pt x="37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90" name="Google Shape;690;p21"/>
          <p:cNvGrpSpPr/>
          <p:nvPr/>
        </p:nvGrpSpPr>
        <p:grpSpPr>
          <a:xfrm rot="-5400000">
            <a:off x="10923134" y="5696134"/>
            <a:ext cx="1589637" cy="958044"/>
            <a:chOff x="-68849" y="4447989"/>
            <a:chExt cx="821830" cy="622915"/>
          </a:xfrm>
        </p:grpSpPr>
        <p:sp>
          <p:nvSpPr>
            <p:cNvPr id="691" name="Google Shape;691;p21"/>
            <p:cNvSpPr/>
            <p:nvPr/>
          </p:nvSpPr>
          <p:spPr>
            <a:xfrm flipH="1">
              <a:off x="-68849" y="4447989"/>
              <a:ext cx="821830" cy="622915"/>
            </a:xfrm>
            <a:custGeom>
              <a:avLst/>
              <a:gdLst/>
              <a:ahLst/>
              <a:cxnLst/>
              <a:rect l="l" t="t" r="r" b="b"/>
              <a:pathLst>
                <a:path w="44964" h="34081" extrusionOk="0">
                  <a:moveTo>
                    <a:pt x="35650" y="0"/>
                  </a:moveTo>
                  <a:cubicBezTo>
                    <a:pt x="32202" y="0"/>
                    <a:pt x="28348" y="1635"/>
                    <a:pt x="25114" y="7113"/>
                  </a:cubicBezTo>
                  <a:cubicBezTo>
                    <a:pt x="25114" y="7113"/>
                    <a:pt x="25053" y="7109"/>
                    <a:pt x="24941" y="7109"/>
                  </a:cubicBezTo>
                  <a:cubicBezTo>
                    <a:pt x="23831" y="7109"/>
                    <a:pt x="17715" y="7523"/>
                    <a:pt x="16918" y="16587"/>
                  </a:cubicBezTo>
                  <a:cubicBezTo>
                    <a:pt x="16918" y="16587"/>
                    <a:pt x="16356" y="16482"/>
                    <a:pt x="15492" y="16482"/>
                  </a:cubicBezTo>
                  <a:cubicBezTo>
                    <a:pt x="12902" y="16482"/>
                    <a:pt x="7601" y="17426"/>
                    <a:pt x="6642" y="24983"/>
                  </a:cubicBezTo>
                  <a:cubicBezTo>
                    <a:pt x="6642" y="24983"/>
                    <a:pt x="1" y="26837"/>
                    <a:pt x="2657" y="34081"/>
                  </a:cubicBezTo>
                  <a:lnTo>
                    <a:pt x="42507" y="34081"/>
                  </a:lnTo>
                  <a:lnTo>
                    <a:pt x="44663" y="7364"/>
                  </a:lnTo>
                  <a:lnTo>
                    <a:pt x="44963" y="3579"/>
                  </a:lnTo>
                  <a:cubicBezTo>
                    <a:pt x="44963" y="3579"/>
                    <a:pt x="40751" y="0"/>
                    <a:pt x="356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92" name="Google Shape;692;p21"/>
            <p:cNvSpPr/>
            <p:nvPr/>
          </p:nvSpPr>
          <p:spPr>
            <a:xfrm flipH="1">
              <a:off x="-63341" y="4511154"/>
              <a:ext cx="718287" cy="559748"/>
            </a:xfrm>
            <a:custGeom>
              <a:avLst/>
              <a:gdLst/>
              <a:ahLst/>
              <a:cxnLst/>
              <a:rect l="l" t="t" r="r" b="b"/>
              <a:pathLst>
                <a:path w="39299" h="30625" extrusionOk="0">
                  <a:moveTo>
                    <a:pt x="31893" y="0"/>
                  </a:moveTo>
                  <a:cubicBezTo>
                    <a:pt x="31692" y="0"/>
                    <a:pt x="31487" y="8"/>
                    <a:pt x="31279" y="23"/>
                  </a:cubicBezTo>
                  <a:cubicBezTo>
                    <a:pt x="25138" y="524"/>
                    <a:pt x="23860" y="8043"/>
                    <a:pt x="23860" y="8043"/>
                  </a:cubicBezTo>
                  <a:cubicBezTo>
                    <a:pt x="23860" y="8043"/>
                    <a:pt x="23452" y="7965"/>
                    <a:pt x="22801" y="7965"/>
                  </a:cubicBezTo>
                  <a:cubicBezTo>
                    <a:pt x="20641" y="7965"/>
                    <a:pt x="15811" y="8823"/>
                    <a:pt x="14386" y="16239"/>
                  </a:cubicBezTo>
                  <a:cubicBezTo>
                    <a:pt x="14386" y="16239"/>
                    <a:pt x="14055" y="16208"/>
                    <a:pt x="13516" y="16208"/>
                  </a:cubicBezTo>
                  <a:cubicBezTo>
                    <a:pt x="11145" y="16208"/>
                    <a:pt x="4768" y="16791"/>
                    <a:pt x="5013" y="23081"/>
                  </a:cubicBezTo>
                  <a:cubicBezTo>
                    <a:pt x="5013" y="23081"/>
                    <a:pt x="0" y="25612"/>
                    <a:pt x="326" y="30625"/>
                  </a:cubicBezTo>
                  <a:lnTo>
                    <a:pt x="37143" y="30625"/>
                  </a:lnTo>
                  <a:lnTo>
                    <a:pt x="39299" y="3908"/>
                  </a:lnTo>
                  <a:cubicBezTo>
                    <a:pt x="37808" y="2133"/>
                    <a:pt x="35311" y="0"/>
                    <a:pt x="318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80769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oogle Shape;88;p4"/>
          <p:cNvGrpSpPr/>
          <p:nvPr/>
        </p:nvGrpSpPr>
        <p:grpSpPr>
          <a:xfrm>
            <a:off x="0" y="5993836"/>
            <a:ext cx="12192000" cy="768387"/>
            <a:chOff x="0" y="4571577"/>
            <a:chExt cx="9144000" cy="576290"/>
          </a:xfrm>
        </p:grpSpPr>
        <p:sp>
          <p:nvSpPr>
            <p:cNvPr id="89" name="Google Shape;89;p4"/>
            <p:cNvSpPr/>
            <p:nvPr/>
          </p:nvSpPr>
          <p:spPr>
            <a:xfrm>
              <a:off x="0" y="4571577"/>
              <a:ext cx="913335" cy="576290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0" name="Google Shape;90;p4"/>
            <p:cNvSpPr/>
            <p:nvPr/>
          </p:nvSpPr>
          <p:spPr>
            <a:xfrm>
              <a:off x="879907" y="4822087"/>
              <a:ext cx="986182" cy="325665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1" name="Google Shape;91;p4"/>
            <p:cNvSpPr/>
            <p:nvPr/>
          </p:nvSpPr>
          <p:spPr>
            <a:xfrm flipH="1">
              <a:off x="1838076" y="4758410"/>
              <a:ext cx="986182" cy="389356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2" name="Google Shape;92;p4"/>
            <p:cNvSpPr/>
            <p:nvPr/>
          </p:nvSpPr>
          <p:spPr>
            <a:xfrm>
              <a:off x="2781353" y="4718403"/>
              <a:ext cx="986182" cy="42933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3" name="Google Shape;93;p4"/>
            <p:cNvSpPr/>
            <p:nvPr/>
          </p:nvSpPr>
          <p:spPr>
            <a:xfrm>
              <a:off x="3702450" y="4926825"/>
              <a:ext cx="986182" cy="22089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4" name="Google Shape;94;p4"/>
            <p:cNvSpPr/>
            <p:nvPr/>
          </p:nvSpPr>
          <p:spPr>
            <a:xfrm flipH="1">
              <a:off x="8230665" y="4571577"/>
              <a:ext cx="913335" cy="576290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5" name="Google Shape;95;p4"/>
            <p:cNvSpPr/>
            <p:nvPr/>
          </p:nvSpPr>
          <p:spPr>
            <a:xfrm flipH="1">
              <a:off x="7277911" y="4822087"/>
              <a:ext cx="986182" cy="325665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6" name="Google Shape;96;p4"/>
            <p:cNvSpPr/>
            <p:nvPr/>
          </p:nvSpPr>
          <p:spPr>
            <a:xfrm>
              <a:off x="6319742" y="4758410"/>
              <a:ext cx="986182" cy="389356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7" name="Google Shape;97;p4"/>
            <p:cNvSpPr/>
            <p:nvPr/>
          </p:nvSpPr>
          <p:spPr>
            <a:xfrm flipH="1">
              <a:off x="5376465" y="4718403"/>
              <a:ext cx="986182" cy="42933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8" name="Google Shape;98;p4"/>
            <p:cNvSpPr/>
            <p:nvPr/>
          </p:nvSpPr>
          <p:spPr>
            <a:xfrm flipH="1">
              <a:off x="4429512" y="4850175"/>
              <a:ext cx="1012038" cy="297542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99" name="Google Shape;99;p4"/>
          <p:cNvSpPr txBox="1">
            <a:spLocks noGrp="1"/>
          </p:cNvSpPr>
          <p:nvPr>
            <p:ph type="body" idx="1"/>
          </p:nvPr>
        </p:nvSpPr>
        <p:spPr>
          <a:xfrm>
            <a:off x="960000" y="1621003"/>
            <a:ext cx="102720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667">
                <a:solidFill>
                  <a:srgbClr val="434343"/>
                </a:solidFill>
              </a:defRPr>
            </a:lvl1pPr>
            <a:lvl2pPr marL="1219170" lvl="1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marL="1828754" lvl="2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marL="2438339" lvl="3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marL="3047924" lvl="4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marL="3657509" lvl="5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marL="4267093" lvl="6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marL="4876678" lvl="7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marL="5486263" lvl="8" indent="-406390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00" name="Google Shape;100;p4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01" name="Google Shape;101;p4"/>
          <p:cNvGrpSpPr/>
          <p:nvPr/>
        </p:nvGrpSpPr>
        <p:grpSpPr>
          <a:xfrm>
            <a:off x="0" y="6087100"/>
            <a:ext cx="12192000" cy="1183117"/>
            <a:chOff x="0" y="4412925"/>
            <a:chExt cx="9144000" cy="887338"/>
          </a:xfrm>
        </p:grpSpPr>
        <p:sp>
          <p:nvSpPr>
            <p:cNvPr id="102" name="Google Shape;102;p4"/>
            <p:cNvSpPr/>
            <p:nvPr/>
          </p:nvSpPr>
          <p:spPr>
            <a:xfrm>
              <a:off x="0" y="44129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3" name="Google Shape;103;p4"/>
            <p:cNvSpPr/>
            <p:nvPr/>
          </p:nvSpPr>
          <p:spPr>
            <a:xfrm>
              <a:off x="911486" y="45822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4" name="Google Shape;104;p4"/>
            <p:cNvSpPr/>
            <p:nvPr/>
          </p:nvSpPr>
          <p:spPr>
            <a:xfrm flipH="1">
              <a:off x="1838113" y="45822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5" name="Google Shape;105;p4"/>
            <p:cNvSpPr/>
            <p:nvPr/>
          </p:nvSpPr>
          <p:spPr>
            <a:xfrm>
              <a:off x="2785105" y="45578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6" name="Google Shape;106;p4"/>
            <p:cNvSpPr/>
            <p:nvPr/>
          </p:nvSpPr>
          <p:spPr>
            <a:xfrm>
              <a:off x="3730274" y="46921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7" name="Google Shape;107;p4"/>
            <p:cNvSpPr/>
            <p:nvPr/>
          </p:nvSpPr>
          <p:spPr>
            <a:xfrm flipH="1">
              <a:off x="8215662" y="44129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8" name="Google Shape;108;p4"/>
            <p:cNvSpPr/>
            <p:nvPr/>
          </p:nvSpPr>
          <p:spPr>
            <a:xfrm flipH="1">
              <a:off x="7277943" y="45822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9" name="Google Shape;109;p4"/>
            <p:cNvSpPr/>
            <p:nvPr/>
          </p:nvSpPr>
          <p:spPr>
            <a:xfrm>
              <a:off x="6351316" y="45822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0" name="Google Shape;110;p4"/>
            <p:cNvSpPr/>
            <p:nvPr/>
          </p:nvSpPr>
          <p:spPr>
            <a:xfrm flipH="1">
              <a:off x="5404324" y="45578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1" name="Google Shape;111;p4"/>
            <p:cNvSpPr/>
            <p:nvPr/>
          </p:nvSpPr>
          <p:spPr>
            <a:xfrm flipH="1">
              <a:off x="4459155" y="46921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11210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4" name="Google Shape;694;p22"/>
          <p:cNvGrpSpPr/>
          <p:nvPr/>
        </p:nvGrpSpPr>
        <p:grpSpPr>
          <a:xfrm>
            <a:off x="0" y="5689036"/>
            <a:ext cx="12192000" cy="768387"/>
            <a:chOff x="0" y="4571577"/>
            <a:chExt cx="9144000" cy="576290"/>
          </a:xfrm>
        </p:grpSpPr>
        <p:sp>
          <p:nvSpPr>
            <p:cNvPr id="695" name="Google Shape;695;p22"/>
            <p:cNvSpPr/>
            <p:nvPr/>
          </p:nvSpPr>
          <p:spPr>
            <a:xfrm>
              <a:off x="0" y="4571577"/>
              <a:ext cx="913335" cy="576290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96" name="Google Shape;696;p22"/>
            <p:cNvSpPr/>
            <p:nvPr/>
          </p:nvSpPr>
          <p:spPr>
            <a:xfrm>
              <a:off x="879907" y="4822087"/>
              <a:ext cx="986182" cy="325665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97" name="Google Shape;697;p22"/>
            <p:cNvSpPr/>
            <p:nvPr/>
          </p:nvSpPr>
          <p:spPr>
            <a:xfrm flipH="1">
              <a:off x="1838076" y="4758410"/>
              <a:ext cx="986182" cy="389356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98" name="Google Shape;698;p22"/>
            <p:cNvSpPr/>
            <p:nvPr/>
          </p:nvSpPr>
          <p:spPr>
            <a:xfrm>
              <a:off x="2781353" y="4718403"/>
              <a:ext cx="986182" cy="42933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99" name="Google Shape;699;p22"/>
            <p:cNvSpPr/>
            <p:nvPr/>
          </p:nvSpPr>
          <p:spPr>
            <a:xfrm>
              <a:off x="3702450" y="4926825"/>
              <a:ext cx="986182" cy="22089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00" name="Google Shape;700;p22"/>
            <p:cNvSpPr/>
            <p:nvPr/>
          </p:nvSpPr>
          <p:spPr>
            <a:xfrm flipH="1">
              <a:off x="8230665" y="4571577"/>
              <a:ext cx="913335" cy="576290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01" name="Google Shape;701;p22"/>
            <p:cNvSpPr/>
            <p:nvPr/>
          </p:nvSpPr>
          <p:spPr>
            <a:xfrm flipH="1">
              <a:off x="7277911" y="4822087"/>
              <a:ext cx="986182" cy="325665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02" name="Google Shape;702;p22"/>
            <p:cNvSpPr/>
            <p:nvPr/>
          </p:nvSpPr>
          <p:spPr>
            <a:xfrm>
              <a:off x="6319742" y="4758410"/>
              <a:ext cx="986182" cy="389356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03" name="Google Shape;703;p22"/>
            <p:cNvSpPr/>
            <p:nvPr/>
          </p:nvSpPr>
          <p:spPr>
            <a:xfrm flipH="1">
              <a:off x="5376465" y="4718403"/>
              <a:ext cx="986182" cy="42933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04" name="Google Shape;704;p22"/>
            <p:cNvSpPr/>
            <p:nvPr/>
          </p:nvSpPr>
          <p:spPr>
            <a:xfrm flipH="1">
              <a:off x="4429512" y="4850175"/>
              <a:ext cx="1012038" cy="297542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705" name="Google Shape;705;p22"/>
          <p:cNvSpPr txBox="1">
            <a:spLocks noGrp="1"/>
          </p:cNvSpPr>
          <p:nvPr>
            <p:ph type="title"/>
          </p:nvPr>
        </p:nvSpPr>
        <p:spPr>
          <a:xfrm>
            <a:off x="1250267" y="3557017"/>
            <a:ext cx="29004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706" name="Google Shape;706;p22"/>
          <p:cNvSpPr txBox="1">
            <a:spLocks noGrp="1"/>
          </p:cNvSpPr>
          <p:nvPr>
            <p:ph type="subTitle" idx="1"/>
          </p:nvPr>
        </p:nvSpPr>
        <p:spPr>
          <a:xfrm>
            <a:off x="1250267" y="4082584"/>
            <a:ext cx="2900400" cy="115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7" name="Google Shape;707;p22"/>
          <p:cNvSpPr txBox="1">
            <a:spLocks noGrp="1"/>
          </p:cNvSpPr>
          <p:nvPr>
            <p:ph type="title" idx="2"/>
          </p:nvPr>
        </p:nvSpPr>
        <p:spPr>
          <a:xfrm>
            <a:off x="4645892" y="3557017"/>
            <a:ext cx="29004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708" name="Google Shape;708;p22"/>
          <p:cNvSpPr txBox="1">
            <a:spLocks noGrp="1"/>
          </p:cNvSpPr>
          <p:nvPr>
            <p:ph type="subTitle" idx="3"/>
          </p:nvPr>
        </p:nvSpPr>
        <p:spPr>
          <a:xfrm>
            <a:off x="4645895" y="4082584"/>
            <a:ext cx="2900400" cy="115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9" name="Google Shape;709;p22"/>
          <p:cNvSpPr txBox="1">
            <a:spLocks noGrp="1"/>
          </p:cNvSpPr>
          <p:nvPr>
            <p:ph type="title" idx="4"/>
          </p:nvPr>
        </p:nvSpPr>
        <p:spPr>
          <a:xfrm>
            <a:off x="8041528" y="3557017"/>
            <a:ext cx="29004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710" name="Google Shape;710;p22"/>
          <p:cNvSpPr txBox="1">
            <a:spLocks noGrp="1"/>
          </p:cNvSpPr>
          <p:nvPr>
            <p:ph type="subTitle" idx="5"/>
          </p:nvPr>
        </p:nvSpPr>
        <p:spPr>
          <a:xfrm>
            <a:off x="8041532" y="4082584"/>
            <a:ext cx="2900400" cy="115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711" name="Google Shape;711;p22"/>
          <p:cNvGrpSpPr/>
          <p:nvPr/>
        </p:nvGrpSpPr>
        <p:grpSpPr>
          <a:xfrm>
            <a:off x="0" y="5680700"/>
            <a:ext cx="12192000" cy="1183117"/>
            <a:chOff x="0" y="4260525"/>
            <a:chExt cx="9144000" cy="887338"/>
          </a:xfrm>
        </p:grpSpPr>
        <p:sp>
          <p:nvSpPr>
            <p:cNvPr id="712" name="Google Shape;712;p22"/>
            <p:cNvSpPr/>
            <p:nvPr/>
          </p:nvSpPr>
          <p:spPr>
            <a:xfrm>
              <a:off x="0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13" name="Google Shape;713;p22"/>
            <p:cNvSpPr/>
            <p:nvPr/>
          </p:nvSpPr>
          <p:spPr>
            <a:xfrm>
              <a:off x="91148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14" name="Google Shape;714;p22"/>
            <p:cNvSpPr/>
            <p:nvPr/>
          </p:nvSpPr>
          <p:spPr>
            <a:xfrm flipH="1">
              <a:off x="183811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15" name="Google Shape;715;p22"/>
            <p:cNvSpPr/>
            <p:nvPr/>
          </p:nvSpPr>
          <p:spPr>
            <a:xfrm>
              <a:off x="2785105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16" name="Google Shape;716;p22"/>
            <p:cNvSpPr/>
            <p:nvPr/>
          </p:nvSpPr>
          <p:spPr>
            <a:xfrm>
              <a:off x="3730274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17" name="Google Shape;717;p22"/>
            <p:cNvSpPr/>
            <p:nvPr/>
          </p:nvSpPr>
          <p:spPr>
            <a:xfrm flipH="1">
              <a:off x="8215662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18" name="Google Shape;718;p22"/>
            <p:cNvSpPr/>
            <p:nvPr/>
          </p:nvSpPr>
          <p:spPr>
            <a:xfrm flipH="1">
              <a:off x="727794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19" name="Google Shape;719;p22"/>
            <p:cNvSpPr/>
            <p:nvPr/>
          </p:nvSpPr>
          <p:spPr>
            <a:xfrm>
              <a:off x="635131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20" name="Google Shape;720;p22"/>
            <p:cNvSpPr/>
            <p:nvPr/>
          </p:nvSpPr>
          <p:spPr>
            <a:xfrm flipH="1">
              <a:off x="5404324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21" name="Google Shape;721;p22"/>
            <p:cNvSpPr/>
            <p:nvPr/>
          </p:nvSpPr>
          <p:spPr>
            <a:xfrm flipH="1">
              <a:off x="4459155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722" name="Google Shape;722;p22"/>
          <p:cNvGrpSpPr/>
          <p:nvPr/>
        </p:nvGrpSpPr>
        <p:grpSpPr>
          <a:xfrm flipH="1">
            <a:off x="10199695" y="5578790"/>
            <a:ext cx="1031791" cy="1320868"/>
            <a:chOff x="4376621" y="3930330"/>
            <a:chExt cx="1138339" cy="1457482"/>
          </a:xfrm>
        </p:grpSpPr>
        <p:sp>
          <p:nvSpPr>
            <p:cNvPr id="723" name="Google Shape;723;p22"/>
            <p:cNvSpPr/>
            <p:nvPr/>
          </p:nvSpPr>
          <p:spPr>
            <a:xfrm>
              <a:off x="4376621" y="3930330"/>
              <a:ext cx="1138339" cy="1457482"/>
            </a:xfrm>
            <a:custGeom>
              <a:avLst/>
              <a:gdLst/>
              <a:ahLst/>
              <a:cxnLst/>
              <a:rect l="l" t="t" r="r" b="b"/>
              <a:pathLst>
                <a:path w="27233" h="34868" extrusionOk="0">
                  <a:moveTo>
                    <a:pt x="22477" y="1"/>
                  </a:moveTo>
                  <a:cubicBezTo>
                    <a:pt x="18469" y="1"/>
                    <a:pt x="14395" y="7676"/>
                    <a:pt x="12414" y="7676"/>
                  </a:cubicBezTo>
                  <a:cubicBezTo>
                    <a:pt x="12365" y="7676"/>
                    <a:pt x="12317" y="7671"/>
                    <a:pt x="12270" y="7662"/>
                  </a:cubicBezTo>
                  <a:cubicBezTo>
                    <a:pt x="9864" y="7135"/>
                    <a:pt x="15303" y="2223"/>
                    <a:pt x="13423" y="1070"/>
                  </a:cubicBezTo>
                  <a:cubicBezTo>
                    <a:pt x="13311" y="1001"/>
                    <a:pt x="13172" y="968"/>
                    <a:pt x="13010" y="968"/>
                  </a:cubicBezTo>
                  <a:cubicBezTo>
                    <a:pt x="10440" y="968"/>
                    <a:pt x="1958" y="9323"/>
                    <a:pt x="992" y="19341"/>
                  </a:cubicBezTo>
                  <a:cubicBezTo>
                    <a:pt x="1" y="29371"/>
                    <a:pt x="9944" y="34868"/>
                    <a:pt x="15733" y="34868"/>
                  </a:cubicBezTo>
                  <a:cubicBezTo>
                    <a:pt x="16091" y="34868"/>
                    <a:pt x="16433" y="34847"/>
                    <a:pt x="16756" y="34805"/>
                  </a:cubicBezTo>
                  <a:cubicBezTo>
                    <a:pt x="22295" y="34078"/>
                    <a:pt x="24476" y="30845"/>
                    <a:pt x="21443" y="30218"/>
                  </a:cubicBezTo>
                  <a:cubicBezTo>
                    <a:pt x="18436" y="29591"/>
                    <a:pt x="16656" y="27085"/>
                    <a:pt x="18736" y="25506"/>
                  </a:cubicBezTo>
                  <a:cubicBezTo>
                    <a:pt x="20817" y="23952"/>
                    <a:pt x="24376" y="22699"/>
                    <a:pt x="25428" y="18814"/>
                  </a:cubicBezTo>
                  <a:cubicBezTo>
                    <a:pt x="26105" y="16274"/>
                    <a:pt x="25977" y="15275"/>
                    <a:pt x="25190" y="15275"/>
                  </a:cubicBezTo>
                  <a:cubicBezTo>
                    <a:pt x="24781" y="15275"/>
                    <a:pt x="24194" y="15545"/>
                    <a:pt x="23448" y="16007"/>
                  </a:cubicBezTo>
                  <a:cubicBezTo>
                    <a:pt x="22432" y="16631"/>
                    <a:pt x="21006" y="17451"/>
                    <a:pt x="20239" y="17451"/>
                  </a:cubicBezTo>
                  <a:cubicBezTo>
                    <a:pt x="19342" y="17451"/>
                    <a:pt x="19347" y="16327"/>
                    <a:pt x="21970" y="12449"/>
                  </a:cubicBezTo>
                  <a:cubicBezTo>
                    <a:pt x="25052" y="7937"/>
                    <a:pt x="27233" y="4027"/>
                    <a:pt x="25528" y="1797"/>
                  </a:cubicBezTo>
                  <a:cubicBezTo>
                    <a:pt x="24541" y="512"/>
                    <a:pt x="23511" y="1"/>
                    <a:pt x="224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24" name="Google Shape;724;p22"/>
            <p:cNvSpPr/>
            <p:nvPr/>
          </p:nvSpPr>
          <p:spPr>
            <a:xfrm>
              <a:off x="4422268" y="4152292"/>
              <a:ext cx="916716" cy="1182898"/>
            </a:xfrm>
            <a:custGeom>
              <a:avLst/>
              <a:gdLst/>
              <a:ahLst/>
              <a:cxnLst/>
              <a:rect l="l" t="t" r="r" b="b"/>
              <a:pathLst>
                <a:path w="21931" h="28299" extrusionOk="0">
                  <a:moveTo>
                    <a:pt x="18929" y="1"/>
                  </a:moveTo>
                  <a:cubicBezTo>
                    <a:pt x="16894" y="1"/>
                    <a:pt x="14874" y="5965"/>
                    <a:pt x="12106" y="7765"/>
                  </a:cubicBezTo>
                  <a:cubicBezTo>
                    <a:pt x="11580" y="8114"/>
                    <a:pt x="11182" y="8263"/>
                    <a:pt x="10874" y="8263"/>
                  </a:cubicBezTo>
                  <a:cubicBezTo>
                    <a:pt x="9388" y="8263"/>
                    <a:pt x="9991" y="4796"/>
                    <a:pt x="8496" y="3529"/>
                  </a:cubicBezTo>
                  <a:cubicBezTo>
                    <a:pt x="8271" y="3339"/>
                    <a:pt x="8044" y="3251"/>
                    <a:pt x="7813" y="3251"/>
                  </a:cubicBezTo>
                  <a:cubicBezTo>
                    <a:pt x="6197" y="3251"/>
                    <a:pt x="4440" y="7586"/>
                    <a:pt x="2356" y="11249"/>
                  </a:cubicBezTo>
                  <a:cubicBezTo>
                    <a:pt x="0" y="15434"/>
                    <a:pt x="2707" y="20848"/>
                    <a:pt x="2707" y="20848"/>
                  </a:cubicBezTo>
                  <a:cubicBezTo>
                    <a:pt x="6904" y="26788"/>
                    <a:pt x="12692" y="28299"/>
                    <a:pt x="15968" y="28299"/>
                  </a:cubicBezTo>
                  <a:cubicBezTo>
                    <a:pt x="17308" y="28299"/>
                    <a:pt x="18228" y="28046"/>
                    <a:pt x="18446" y="27740"/>
                  </a:cubicBezTo>
                  <a:cubicBezTo>
                    <a:pt x="19223" y="26713"/>
                    <a:pt x="16291" y="26161"/>
                    <a:pt x="14211" y="24332"/>
                  </a:cubicBezTo>
                  <a:cubicBezTo>
                    <a:pt x="12106" y="22527"/>
                    <a:pt x="20827" y="16963"/>
                    <a:pt x="19975" y="15359"/>
                  </a:cubicBezTo>
                  <a:cubicBezTo>
                    <a:pt x="19148" y="13755"/>
                    <a:pt x="18647" y="15008"/>
                    <a:pt x="15815" y="13555"/>
                  </a:cubicBezTo>
                  <a:cubicBezTo>
                    <a:pt x="12958" y="12076"/>
                    <a:pt x="21930" y="1925"/>
                    <a:pt x="19624" y="246"/>
                  </a:cubicBezTo>
                  <a:cubicBezTo>
                    <a:pt x="19392" y="78"/>
                    <a:pt x="19160" y="1"/>
                    <a:pt x="189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25" name="Google Shape;725;p22"/>
            <p:cNvSpPr/>
            <p:nvPr/>
          </p:nvSpPr>
          <p:spPr>
            <a:xfrm>
              <a:off x="4701957" y="4417099"/>
              <a:ext cx="402534" cy="766905"/>
            </a:xfrm>
            <a:custGeom>
              <a:avLst/>
              <a:gdLst/>
              <a:ahLst/>
              <a:cxnLst/>
              <a:rect l="l" t="t" r="r" b="b"/>
              <a:pathLst>
                <a:path w="9630" h="18347" extrusionOk="0">
                  <a:moveTo>
                    <a:pt x="9026" y="0"/>
                  </a:moveTo>
                  <a:cubicBezTo>
                    <a:pt x="8898" y="0"/>
                    <a:pt x="8768" y="52"/>
                    <a:pt x="8673" y="177"/>
                  </a:cubicBezTo>
                  <a:cubicBezTo>
                    <a:pt x="4813" y="5365"/>
                    <a:pt x="1680" y="11530"/>
                    <a:pt x="76" y="17821"/>
                  </a:cubicBezTo>
                  <a:cubicBezTo>
                    <a:pt x="1" y="18138"/>
                    <a:pt x="262" y="18346"/>
                    <a:pt x="509" y="18346"/>
                  </a:cubicBezTo>
                  <a:cubicBezTo>
                    <a:pt x="672" y="18346"/>
                    <a:pt x="828" y="18256"/>
                    <a:pt x="878" y="18047"/>
                  </a:cubicBezTo>
                  <a:cubicBezTo>
                    <a:pt x="2482" y="11831"/>
                    <a:pt x="5565" y="5741"/>
                    <a:pt x="9400" y="603"/>
                  </a:cubicBezTo>
                  <a:cubicBezTo>
                    <a:pt x="9630" y="302"/>
                    <a:pt x="9334" y="0"/>
                    <a:pt x="90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726" name="Google Shape;726;p22"/>
          <p:cNvGrpSpPr/>
          <p:nvPr/>
        </p:nvGrpSpPr>
        <p:grpSpPr>
          <a:xfrm flipH="1">
            <a:off x="10893842" y="5476885"/>
            <a:ext cx="856257" cy="1478267"/>
            <a:chOff x="3804453" y="3817886"/>
            <a:chExt cx="944680" cy="1631161"/>
          </a:xfrm>
        </p:grpSpPr>
        <p:sp>
          <p:nvSpPr>
            <p:cNvPr id="727" name="Google Shape;727;p22"/>
            <p:cNvSpPr/>
            <p:nvPr/>
          </p:nvSpPr>
          <p:spPr>
            <a:xfrm>
              <a:off x="3804453" y="3817886"/>
              <a:ext cx="944680" cy="1631161"/>
            </a:xfrm>
            <a:custGeom>
              <a:avLst/>
              <a:gdLst/>
              <a:ahLst/>
              <a:cxnLst/>
              <a:rect l="l" t="t" r="r" b="b"/>
              <a:pathLst>
                <a:path w="22600" h="39023" extrusionOk="0">
                  <a:moveTo>
                    <a:pt x="18339" y="1"/>
                  </a:moveTo>
                  <a:lnTo>
                    <a:pt x="18339" y="1"/>
                  </a:lnTo>
                  <a:cubicBezTo>
                    <a:pt x="14354" y="1780"/>
                    <a:pt x="3602" y="7945"/>
                    <a:pt x="1522" y="23710"/>
                  </a:cubicBezTo>
                  <a:cubicBezTo>
                    <a:pt x="0" y="35105"/>
                    <a:pt x="8639" y="39023"/>
                    <a:pt x="14653" y="39023"/>
                  </a:cubicBezTo>
                  <a:cubicBezTo>
                    <a:pt x="16959" y="39023"/>
                    <a:pt x="18880" y="38446"/>
                    <a:pt x="19693" y="37495"/>
                  </a:cubicBezTo>
                  <a:cubicBezTo>
                    <a:pt x="22600" y="34036"/>
                    <a:pt x="21572" y="24963"/>
                    <a:pt x="19367" y="19750"/>
                  </a:cubicBezTo>
                  <a:cubicBezTo>
                    <a:pt x="17186" y="14512"/>
                    <a:pt x="18339" y="1"/>
                    <a:pt x="183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28" name="Google Shape;728;p22"/>
            <p:cNvSpPr/>
            <p:nvPr/>
          </p:nvSpPr>
          <p:spPr>
            <a:xfrm>
              <a:off x="3909164" y="4049420"/>
              <a:ext cx="722638" cy="1318539"/>
            </a:xfrm>
            <a:custGeom>
              <a:avLst/>
              <a:gdLst/>
              <a:ahLst/>
              <a:cxnLst/>
              <a:rect l="l" t="t" r="r" b="b"/>
              <a:pathLst>
                <a:path w="17288" h="31544" extrusionOk="0">
                  <a:moveTo>
                    <a:pt x="11749" y="0"/>
                  </a:moveTo>
                  <a:cubicBezTo>
                    <a:pt x="11748" y="1"/>
                    <a:pt x="4756" y="4061"/>
                    <a:pt x="1924" y="17544"/>
                  </a:cubicBezTo>
                  <a:cubicBezTo>
                    <a:pt x="0" y="26770"/>
                    <a:pt x="6072" y="31544"/>
                    <a:pt x="10719" y="31544"/>
                  </a:cubicBezTo>
                  <a:cubicBezTo>
                    <a:pt x="12852" y="31544"/>
                    <a:pt x="14685" y="30539"/>
                    <a:pt x="15308" y="28497"/>
                  </a:cubicBezTo>
                  <a:cubicBezTo>
                    <a:pt x="17288" y="22031"/>
                    <a:pt x="10496" y="9600"/>
                    <a:pt x="117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29" name="Google Shape;729;p22"/>
            <p:cNvSpPr/>
            <p:nvPr/>
          </p:nvSpPr>
          <p:spPr>
            <a:xfrm>
              <a:off x="4165570" y="4246427"/>
              <a:ext cx="160554" cy="1024894"/>
            </a:xfrm>
            <a:custGeom>
              <a:avLst/>
              <a:gdLst/>
              <a:ahLst/>
              <a:cxnLst/>
              <a:rect l="l" t="t" r="r" b="b"/>
              <a:pathLst>
                <a:path w="3841" h="24519" extrusionOk="0">
                  <a:moveTo>
                    <a:pt x="3322" y="0"/>
                  </a:moveTo>
                  <a:cubicBezTo>
                    <a:pt x="3150" y="0"/>
                    <a:pt x="2978" y="91"/>
                    <a:pt x="2908" y="300"/>
                  </a:cubicBezTo>
                  <a:cubicBezTo>
                    <a:pt x="1053" y="5689"/>
                    <a:pt x="76" y="11328"/>
                    <a:pt x="26" y="17042"/>
                  </a:cubicBezTo>
                  <a:cubicBezTo>
                    <a:pt x="1" y="19423"/>
                    <a:pt x="76" y="21879"/>
                    <a:pt x="527" y="24210"/>
                  </a:cubicBezTo>
                  <a:cubicBezTo>
                    <a:pt x="568" y="24425"/>
                    <a:pt x="726" y="24518"/>
                    <a:pt x="891" y="24518"/>
                  </a:cubicBezTo>
                  <a:cubicBezTo>
                    <a:pt x="1132" y="24518"/>
                    <a:pt x="1388" y="24321"/>
                    <a:pt x="1329" y="24009"/>
                  </a:cubicBezTo>
                  <a:cubicBezTo>
                    <a:pt x="903" y="21729"/>
                    <a:pt x="828" y="19348"/>
                    <a:pt x="853" y="17042"/>
                  </a:cubicBezTo>
                  <a:cubicBezTo>
                    <a:pt x="903" y="11403"/>
                    <a:pt x="1881" y="5814"/>
                    <a:pt x="3735" y="526"/>
                  </a:cubicBezTo>
                  <a:cubicBezTo>
                    <a:pt x="3841" y="208"/>
                    <a:pt x="3583" y="0"/>
                    <a:pt x="33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730" name="Google Shape;730;p22"/>
          <p:cNvGrpSpPr/>
          <p:nvPr/>
        </p:nvGrpSpPr>
        <p:grpSpPr>
          <a:xfrm>
            <a:off x="1084542" y="5634307"/>
            <a:ext cx="1031791" cy="1320868"/>
            <a:chOff x="4376621" y="3930330"/>
            <a:chExt cx="1138339" cy="1457482"/>
          </a:xfrm>
        </p:grpSpPr>
        <p:sp>
          <p:nvSpPr>
            <p:cNvPr id="731" name="Google Shape;731;p22"/>
            <p:cNvSpPr/>
            <p:nvPr/>
          </p:nvSpPr>
          <p:spPr>
            <a:xfrm>
              <a:off x="4376621" y="3930330"/>
              <a:ext cx="1138339" cy="1457482"/>
            </a:xfrm>
            <a:custGeom>
              <a:avLst/>
              <a:gdLst/>
              <a:ahLst/>
              <a:cxnLst/>
              <a:rect l="l" t="t" r="r" b="b"/>
              <a:pathLst>
                <a:path w="27233" h="34868" extrusionOk="0">
                  <a:moveTo>
                    <a:pt x="22477" y="1"/>
                  </a:moveTo>
                  <a:cubicBezTo>
                    <a:pt x="18469" y="1"/>
                    <a:pt x="14395" y="7676"/>
                    <a:pt x="12414" y="7676"/>
                  </a:cubicBezTo>
                  <a:cubicBezTo>
                    <a:pt x="12365" y="7676"/>
                    <a:pt x="12317" y="7671"/>
                    <a:pt x="12270" y="7662"/>
                  </a:cubicBezTo>
                  <a:cubicBezTo>
                    <a:pt x="9864" y="7135"/>
                    <a:pt x="15303" y="2223"/>
                    <a:pt x="13423" y="1070"/>
                  </a:cubicBezTo>
                  <a:cubicBezTo>
                    <a:pt x="13311" y="1001"/>
                    <a:pt x="13172" y="968"/>
                    <a:pt x="13010" y="968"/>
                  </a:cubicBezTo>
                  <a:cubicBezTo>
                    <a:pt x="10440" y="968"/>
                    <a:pt x="1958" y="9323"/>
                    <a:pt x="992" y="19341"/>
                  </a:cubicBezTo>
                  <a:cubicBezTo>
                    <a:pt x="1" y="29371"/>
                    <a:pt x="9944" y="34868"/>
                    <a:pt x="15733" y="34868"/>
                  </a:cubicBezTo>
                  <a:cubicBezTo>
                    <a:pt x="16091" y="34868"/>
                    <a:pt x="16433" y="34847"/>
                    <a:pt x="16756" y="34805"/>
                  </a:cubicBezTo>
                  <a:cubicBezTo>
                    <a:pt x="22295" y="34078"/>
                    <a:pt x="24476" y="30845"/>
                    <a:pt x="21443" y="30218"/>
                  </a:cubicBezTo>
                  <a:cubicBezTo>
                    <a:pt x="18436" y="29591"/>
                    <a:pt x="16656" y="27085"/>
                    <a:pt x="18736" y="25506"/>
                  </a:cubicBezTo>
                  <a:cubicBezTo>
                    <a:pt x="20817" y="23952"/>
                    <a:pt x="24376" y="22699"/>
                    <a:pt x="25428" y="18814"/>
                  </a:cubicBezTo>
                  <a:cubicBezTo>
                    <a:pt x="26105" y="16274"/>
                    <a:pt x="25977" y="15275"/>
                    <a:pt x="25190" y="15275"/>
                  </a:cubicBezTo>
                  <a:cubicBezTo>
                    <a:pt x="24781" y="15275"/>
                    <a:pt x="24194" y="15545"/>
                    <a:pt x="23448" y="16007"/>
                  </a:cubicBezTo>
                  <a:cubicBezTo>
                    <a:pt x="22432" y="16631"/>
                    <a:pt x="21006" y="17451"/>
                    <a:pt x="20239" y="17451"/>
                  </a:cubicBezTo>
                  <a:cubicBezTo>
                    <a:pt x="19342" y="17451"/>
                    <a:pt x="19347" y="16327"/>
                    <a:pt x="21970" y="12449"/>
                  </a:cubicBezTo>
                  <a:cubicBezTo>
                    <a:pt x="25052" y="7937"/>
                    <a:pt x="27233" y="4027"/>
                    <a:pt x="25528" y="1797"/>
                  </a:cubicBezTo>
                  <a:cubicBezTo>
                    <a:pt x="24541" y="512"/>
                    <a:pt x="23511" y="1"/>
                    <a:pt x="224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32" name="Google Shape;732;p22"/>
            <p:cNvSpPr/>
            <p:nvPr/>
          </p:nvSpPr>
          <p:spPr>
            <a:xfrm>
              <a:off x="4422268" y="4152292"/>
              <a:ext cx="916716" cy="1182898"/>
            </a:xfrm>
            <a:custGeom>
              <a:avLst/>
              <a:gdLst/>
              <a:ahLst/>
              <a:cxnLst/>
              <a:rect l="l" t="t" r="r" b="b"/>
              <a:pathLst>
                <a:path w="21931" h="28299" extrusionOk="0">
                  <a:moveTo>
                    <a:pt x="18929" y="1"/>
                  </a:moveTo>
                  <a:cubicBezTo>
                    <a:pt x="16894" y="1"/>
                    <a:pt x="14874" y="5965"/>
                    <a:pt x="12106" y="7765"/>
                  </a:cubicBezTo>
                  <a:cubicBezTo>
                    <a:pt x="11580" y="8114"/>
                    <a:pt x="11182" y="8263"/>
                    <a:pt x="10874" y="8263"/>
                  </a:cubicBezTo>
                  <a:cubicBezTo>
                    <a:pt x="9388" y="8263"/>
                    <a:pt x="9991" y="4796"/>
                    <a:pt x="8496" y="3529"/>
                  </a:cubicBezTo>
                  <a:cubicBezTo>
                    <a:pt x="8271" y="3339"/>
                    <a:pt x="8044" y="3251"/>
                    <a:pt x="7813" y="3251"/>
                  </a:cubicBezTo>
                  <a:cubicBezTo>
                    <a:pt x="6197" y="3251"/>
                    <a:pt x="4440" y="7586"/>
                    <a:pt x="2356" y="11249"/>
                  </a:cubicBezTo>
                  <a:cubicBezTo>
                    <a:pt x="0" y="15434"/>
                    <a:pt x="2707" y="20848"/>
                    <a:pt x="2707" y="20848"/>
                  </a:cubicBezTo>
                  <a:cubicBezTo>
                    <a:pt x="6904" y="26788"/>
                    <a:pt x="12692" y="28299"/>
                    <a:pt x="15968" y="28299"/>
                  </a:cubicBezTo>
                  <a:cubicBezTo>
                    <a:pt x="17308" y="28299"/>
                    <a:pt x="18228" y="28046"/>
                    <a:pt x="18446" y="27740"/>
                  </a:cubicBezTo>
                  <a:cubicBezTo>
                    <a:pt x="19223" y="26713"/>
                    <a:pt x="16291" y="26161"/>
                    <a:pt x="14211" y="24332"/>
                  </a:cubicBezTo>
                  <a:cubicBezTo>
                    <a:pt x="12106" y="22527"/>
                    <a:pt x="20827" y="16963"/>
                    <a:pt x="19975" y="15359"/>
                  </a:cubicBezTo>
                  <a:cubicBezTo>
                    <a:pt x="19148" y="13755"/>
                    <a:pt x="18647" y="15008"/>
                    <a:pt x="15815" y="13555"/>
                  </a:cubicBezTo>
                  <a:cubicBezTo>
                    <a:pt x="12958" y="12076"/>
                    <a:pt x="21930" y="1925"/>
                    <a:pt x="19624" y="246"/>
                  </a:cubicBezTo>
                  <a:cubicBezTo>
                    <a:pt x="19392" y="78"/>
                    <a:pt x="19160" y="1"/>
                    <a:pt x="189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33" name="Google Shape;733;p22"/>
            <p:cNvSpPr/>
            <p:nvPr/>
          </p:nvSpPr>
          <p:spPr>
            <a:xfrm>
              <a:off x="4701957" y="4417099"/>
              <a:ext cx="402534" cy="766905"/>
            </a:xfrm>
            <a:custGeom>
              <a:avLst/>
              <a:gdLst/>
              <a:ahLst/>
              <a:cxnLst/>
              <a:rect l="l" t="t" r="r" b="b"/>
              <a:pathLst>
                <a:path w="9630" h="18347" extrusionOk="0">
                  <a:moveTo>
                    <a:pt x="9026" y="0"/>
                  </a:moveTo>
                  <a:cubicBezTo>
                    <a:pt x="8898" y="0"/>
                    <a:pt x="8768" y="52"/>
                    <a:pt x="8673" y="177"/>
                  </a:cubicBezTo>
                  <a:cubicBezTo>
                    <a:pt x="4813" y="5365"/>
                    <a:pt x="1680" y="11530"/>
                    <a:pt x="76" y="17821"/>
                  </a:cubicBezTo>
                  <a:cubicBezTo>
                    <a:pt x="1" y="18138"/>
                    <a:pt x="262" y="18346"/>
                    <a:pt x="509" y="18346"/>
                  </a:cubicBezTo>
                  <a:cubicBezTo>
                    <a:pt x="672" y="18346"/>
                    <a:pt x="828" y="18256"/>
                    <a:pt x="878" y="18047"/>
                  </a:cubicBezTo>
                  <a:cubicBezTo>
                    <a:pt x="2482" y="11831"/>
                    <a:pt x="5565" y="5741"/>
                    <a:pt x="9400" y="603"/>
                  </a:cubicBezTo>
                  <a:cubicBezTo>
                    <a:pt x="9630" y="302"/>
                    <a:pt x="9334" y="0"/>
                    <a:pt x="90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734" name="Google Shape;734;p22"/>
          <p:cNvGrpSpPr/>
          <p:nvPr/>
        </p:nvGrpSpPr>
        <p:grpSpPr>
          <a:xfrm>
            <a:off x="574262" y="5398819"/>
            <a:ext cx="856257" cy="1478267"/>
            <a:chOff x="3804453" y="3817886"/>
            <a:chExt cx="944680" cy="1631161"/>
          </a:xfrm>
        </p:grpSpPr>
        <p:sp>
          <p:nvSpPr>
            <p:cNvPr id="735" name="Google Shape;735;p22"/>
            <p:cNvSpPr/>
            <p:nvPr/>
          </p:nvSpPr>
          <p:spPr>
            <a:xfrm>
              <a:off x="3804453" y="3817886"/>
              <a:ext cx="944680" cy="1631161"/>
            </a:xfrm>
            <a:custGeom>
              <a:avLst/>
              <a:gdLst/>
              <a:ahLst/>
              <a:cxnLst/>
              <a:rect l="l" t="t" r="r" b="b"/>
              <a:pathLst>
                <a:path w="22600" h="39023" extrusionOk="0">
                  <a:moveTo>
                    <a:pt x="18339" y="1"/>
                  </a:moveTo>
                  <a:lnTo>
                    <a:pt x="18339" y="1"/>
                  </a:lnTo>
                  <a:cubicBezTo>
                    <a:pt x="14354" y="1780"/>
                    <a:pt x="3602" y="7945"/>
                    <a:pt x="1522" y="23710"/>
                  </a:cubicBezTo>
                  <a:cubicBezTo>
                    <a:pt x="0" y="35105"/>
                    <a:pt x="8639" y="39023"/>
                    <a:pt x="14653" y="39023"/>
                  </a:cubicBezTo>
                  <a:cubicBezTo>
                    <a:pt x="16959" y="39023"/>
                    <a:pt x="18880" y="38446"/>
                    <a:pt x="19693" y="37495"/>
                  </a:cubicBezTo>
                  <a:cubicBezTo>
                    <a:pt x="22600" y="34036"/>
                    <a:pt x="21572" y="24963"/>
                    <a:pt x="19367" y="19750"/>
                  </a:cubicBezTo>
                  <a:cubicBezTo>
                    <a:pt x="17186" y="14512"/>
                    <a:pt x="18339" y="1"/>
                    <a:pt x="183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36" name="Google Shape;736;p22"/>
            <p:cNvSpPr/>
            <p:nvPr/>
          </p:nvSpPr>
          <p:spPr>
            <a:xfrm>
              <a:off x="3909164" y="4049420"/>
              <a:ext cx="722638" cy="1318539"/>
            </a:xfrm>
            <a:custGeom>
              <a:avLst/>
              <a:gdLst/>
              <a:ahLst/>
              <a:cxnLst/>
              <a:rect l="l" t="t" r="r" b="b"/>
              <a:pathLst>
                <a:path w="17288" h="31544" extrusionOk="0">
                  <a:moveTo>
                    <a:pt x="11749" y="0"/>
                  </a:moveTo>
                  <a:cubicBezTo>
                    <a:pt x="11748" y="1"/>
                    <a:pt x="4756" y="4061"/>
                    <a:pt x="1924" y="17544"/>
                  </a:cubicBezTo>
                  <a:cubicBezTo>
                    <a:pt x="0" y="26770"/>
                    <a:pt x="6072" y="31544"/>
                    <a:pt x="10719" y="31544"/>
                  </a:cubicBezTo>
                  <a:cubicBezTo>
                    <a:pt x="12852" y="31544"/>
                    <a:pt x="14685" y="30539"/>
                    <a:pt x="15308" y="28497"/>
                  </a:cubicBezTo>
                  <a:cubicBezTo>
                    <a:pt x="17288" y="22031"/>
                    <a:pt x="10496" y="9600"/>
                    <a:pt x="117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37" name="Google Shape;737;p22"/>
            <p:cNvSpPr/>
            <p:nvPr/>
          </p:nvSpPr>
          <p:spPr>
            <a:xfrm>
              <a:off x="4165570" y="4246427"/>
              <a:ext cx="160554" cy="1024894"/>
            </a:xfrm>
            <a:custGeom>
              <a:avLst/>
              <a:gdLst/>
              <a:ahLst/>
              <a:cxnLst/>
              <a:rect l="l" t="t" r="r" b="b"/>
              <a:pathLst>
                <a:path w="3841" h="24519" extrusionOk="0">
                  <a:moveTo>
                    <a:pt x="3322" y="0"/>
                  </a:moveTo>
                  <a:cubicBezTo>
                    <a:pt x="3150" y="0"/>
                    <a:pt x="2978" y="91"/>
                    <a:pt x="2908" y="300"/>
                  </a:cubicBezTo>
                  <a:cubicBezTo>
                    <a:pt x="1053" y="5689"/>
                    <a:pt x="76" y="11328"/>
                    <a:pt x="26" y="17042"/>
                  </a:cubicBezTo>
                  <a:cubicBezTo>
                    <a:pt x="1" y="19423"/>
                    <a:pt x="76" y="21879"/>
                    <a:pt x="527" y="24210"/>
                  </a:cubicBezTo>
                  <a:cubicBezTo>
                    <a:pt x="568" y="24425"/>
                    <a:pt x="726" y="24518"/>
                    <a:pt x="891" y="24518"/>
                  </a:cubicBezTo>
                  <a:cubicBezTo>
                    <a:pt x="1132" y="24518"/>
                    <a:pt x="1388" y="24321"/>
                    <a:pt x="1329" y="24009"/>
                  </a:cubicBezTo>
                  <a:cubicBezTo>
                    <a:pt x="903" y="21729"/>
                    <a:pt x="828" y="19348"/>
                    <a:pt x="853" y="17042"/>
                  </a:cubicBezTo>
                  <a:cubicBezTo>
                    <a:pt x="903" y="11403"/>
                    <a:pt x="1881" y="5814"/>
                    <a:pt x="3735" y="526"/>
                  </a:cubicBezTo>
                  <a:cubicBezTo>
                    <a:pt x="3841" y="208"/>
                    <a:pt x="3583" y="0"/>
                    <a:pt x="33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738" name="Google Shape;738;p22"/>
          <p:cNvGrpSpPr/>
          <p:nvPr/>
        </p:nvGrpSpPr>
        <p:grpSpPr>
          <a:xfrm>
            <a:off x="11265374" y="2488667"/>
            <a:ext cx="1106133" cy="3528367"/>
            <a:chOff x="8449030" y="1866500"/>
            <a:chExt cx="829600" cy="2646275"/>
          </a:xfrm>
        </p:grpSpPr>
        <p:sp>
          <p:nvSpPr>
            <p:cNvPr id="739" name="Google Shape;739;p22"/>
            <p:cNvSpPr/>
            <p:nvPr/>
          </p:nvSpPr>
          <p:spPr>
            <a:xfrm>
              <a:off x="8449030" y="1866500"/>
              <a:ext cx="829600" cy="2646275"/>
            </a:xfrm>
            <a:custGeom>
              <a:avLst/>
              <a:gdLst/>
              <a:ahLst/>
              <a:cxnLst/>
              <a:rect l="l" t="t" r="r" b="b"/>
              <a:pathLst>
                <a:path w="33184" h="105851" extrusionOk="0">
                  <a:moveTo>
                    <a:pt x="22322" y="1"/>
                  </a:moveTo>
                  <a:cubicBezTo>
                    <a:pt x="19049" y="1"/>
                    <a:pt x="14806" y="1870"/>
                    <a:pt x="15038" y="11665"/>
                  </a:cubicBezTo>
                  <a:cubicBezTo>
                    <a:pt x="15038" y="11665"/>
                    <a:pt x="5665" y="13419"/>
                    <a:pt x="10351" y="29058"/>
                  </a:cubicBezTo>
                  <a:cubicBezTo>
                    <a:pt x="10351" y="29058"/>
                    <a:pt x="1755" y="33545"/>
                    <a:pt x="9173" y="47028"/>
                  </a:cubicBezTo>
                  <a:cubicBezTo>
                    <a:pt x="9173" y="47028"/>
                    <a:pt x="0" y="57981"/>
                    <a:pt x="6642" y="70487"/>
                  </a:cubicBezTo>
                  <a:cubicBezTo>
                    <a:pt x="6642" y="70487"/>
                    <a:pt x="1379" y="79460"/>
                    <a:pt x="6442" y="91014"/>
                  </a:cubicBezTo>
                  <a:cubicBezTo>
                    <a:pt x="6442" y="91014"/>
                    <a:pt x="2156" y="96678"/>
                    <a:pt x="6642" y="105851"/>
                  </a:cubicBezTo>
                  <a:lnTo>
                    <a:pt x="26392" y="105851"/>
                  </a:lnTo>
                  <a:cubicBezTo>
                    <a:pt x="26392" y="105851"/>
                    <a:pt x="33184" y="27304"/>
                    <a:pt x="28798" y="6001"/>
                  </a:cubicBezTo>
                  <a:cubicBezTo>
                    <a:pt x="28146" y="2793"/>
                    <a:pt x="27219" y="863"/>
                    <a:pt x="25991" y="712"/>
                  </a:cubicBezTo>
                  <a:cubicBezTo>
                    <a:pt x="25991" y="712"/>
                    <a:pt x="24341" y="1"/>
                    <a:pt x="223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40" name="Google Shape;740;p22"/>
            <p:cNvSpPr/>
            <p:nvPr/>
          </p:nvSpPr>
          <p:spPr>
            <a:xfrm>
              <a:off x="8556180" y="1952550"/>
              <a:ext cx="722450" cy="2560225"/>
            </a:xfrm>
            <a:custGeom>
              <a:avLst/>
              <a:gdLst/>
              <a:ahLst/>
              <a:cxnLst/>
              <a:rect l="l" t="t" r="r" b="b"/>
              <a:pathLst>
                <a:path w="28898" h="102409" extrusionOk="0">
                  <a:moveTo>
                    <a:pt x="19928" y="0"/>
                  </a:moveTo>
                  <a:cubicBezTo>
                    <a:pt x="19241" y="0"/>
                    <a:pt x="18527" y="182"/>
                    <a:pt x="17795" y="604"/>
                  </a:cubicBezTo>
                  <a:cubicBezTo>
                    <a:pt x="12707" y="3536"/>
                    <a:pt x="14487" y="11331"/>
                    <a:pt x="14487" y="11331"/>
                  </a:cubicBezTo>
                  <a:cubicBezTo>
                    <a:pt x="14487" y="11331"/>
                    <a:pt x="4887" y="15842"/>
                    <a:pt x="10176" y="25992"/>
                  </a:cubicBezTo>
                  <a:cubicBezTo>
                    <a:pt x="10176" y="25992"/>
                    <a:pt x="1178" y="32258"/>
                    <a:pt x="8797" y="44564"/>
                  </a:cubicBezTo>
                  <a:cubicBezTo>
                    <a:pt x="8797" y="44564"/>
                    <a:pt x="0" y="54739"/>
                    <a:pt x="7243" y="65667"/>
                  </a:cubicBezTo>
                  <a:cubicBezTo>
                    <a:pt x="7243" y="65667"/>
                    <a:pt x="401" y="77973"/>
                    <a:pt x="6842" y="84439"/>
                  </a:cubicBezTo>
                  <a:cubicBezTo>
                    <a:pt x="6842" y="84439"/>
                    <a:pt x="1704" y="94539"/>
                    <a:pt x="7168" y="102409"/>
                  </a:cubicBezTo>
                  <a:lnTo>
                    <a:pt x="22106" y="102409"/>
                  </a:lnTo>
                  <a:cubicBezTo>
                    <a:pt x="22106" y="102409"/>
                    <a:pt x="28898" y="23862"/>
                    <a:pt x="24512" y="2559"/>
                  </a:cubicBezTo>
                  <a:cubicBezTo>
                    <a:pt x="23268" y="1189"/>
                    <a:pt x="21687" y="0"/>
                    <a:pt x="199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41" name="Google Shape;741;p22"/>
            <p:cNvSpPr/>
            <p:nvPr/>
          </p:nvSpPr>
          <p:spPr>
            <a:xfrm>
              <a:off x="8916930" y="2499925"/>
              <a:ext cx="262825" cy="465800"/>
            </a:xfrm>
            <a:custGeom>
              <a:avLst/>
              <a:gdLst/>
              <a:ahLst/>
              <a:cxnLst/>
              <a:rect l="l" t="t" r="r" b="b"/>
              <a:pathLst>
                <a:path w="10513" h="18632" extrusionOk="0">
                  <a:moveTo>
                    <a:pt x="535" y="1"/>
                  </a:moveTo>
                  <a:cubicBezTo>
                    <a:pt x="276" y="1"/>
                    <a:pt x="1" y="277"/>
                    <a:pt x="157" y="589"/>
                  </a:cubicBezTo>
                  <a:cubicBezTo>
                    <a:pt x="3340" y="6528"/>
                    <a:pt x="6498" y="12493"/>
                    <a:pt x="9681" y="18433"/>
                  </a:cubicBezTo>
                  <a:cubicBezTo>
                    <a:pt x="9751" y="18573"/>
                    <a:pt x="9864" y="18631"/>
                    <a:pt x="9980" y="18631"/>
                  </a:cubicBezTo>
                  <a:cubicBezTo>
                    <a:pt x="10239" y="18631"/>
                    <a:pt x="10513" y="18344"/>
                    <a:pt x="10357" y="18032"/>
                  </a:cubicBezTo>
                  <a:cubicBezTo>
                    <a:pt x="7174" y="12092"/>
                    <a:pt x="4016" y="6153"/>
                    <a:pt x="833" y="188"/>
                  </a:cubicBezTo>
                  <a:cubicBezTo>
                    <a:pt x="764" y="56"/>
                    <a:pt x="651" y="1"/>
                    <a:pt x="535" y="1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42" name="Google Shape;742;p22"/>
            <p:cNvSpPr/>
            <p:nvPr/>
          </p:nvSpPr>
          <p:spPr>
            <a:xfrm>
              <a:off x="8844155" y="2702700"/>
              <a:ext cx="320750" cy="405700"/>
            </a:xfrm>
            <a:custGeom>
              <a:avLst/>
              <a:gdLst/>
              <a:ahLst/>
              <a:cxnLst/>
              <a:rect l="l" t="t" r="r" b="b"/>
              <a:pathLst>
                <a:path w="12830" h="16228" extrusionOk="0">
                  <a:moveTo>
                    <a:pt x="549" y="0"/>
                  </a:moveTo>
                  <a:cubicBezTo>
                    <a:pt x="267" y="0"/>
                    <a:pt x="1" y="268"/>
                    <a:pt x="211" y="548"/>
                  </a:cubicBezTo>
                  <a:cubicBezTo>
                    <a:pt x="4120" y="5736"/>
                    <a:pt x="8030" y="10899"/>
                    <a:pt x="11940" y="16062"/>
                  </a:cubicBezTo>
                  <a:cubicBezTo>
                    <a:pt x="12028" y="16179"/>
                    <a:pt x="12148" y="16228"/>
                    <a:pt x="12267" y="16228"/>
                  </a:cubicBezTo>
                  <a:cubicBezTo>
                    <a:pt x="12553" y="16228"/>
                    <a:pt x="12829" y="15944"/>
                    <a:pt x="12617" y="15661"/>
                  </a:cubicBezTo>
                  <a:cubicBezTo>
                    <a:pt x="8707" y="10498"/>
                    <a:pt x="4797" y="5335"/>
                    <a:pt x="887" y="172"/>
                  </a:cubicBezTo>
                  <a:cubicBezTo>
                    <a:pt x="796" y="51"/>
                    <a:pt x="671" y="0"/>
                    <a:pt x="549" y="0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43" name="Google Shape;743;p22"/>
            <p:cNvSpPr/>
            <p:nvPr/>
          </p:nvSpPr>
          <p:spPr>
            <a:xfrm>
              <a:off x="8860455" y="3360325"/>
              <a:ext cx="284325" cy="393225"/>
            </a:xfrm>
            <a:custGeom>
              <a:avLst/>
              <a:gdLst/>
              <a:ahLst/>
              <a:cxnLst/>
              <a:rect l="l" t="t" r="r" b="b"/>
              <a:pathLst>
                <a:path w="11373" h="15729" extrusionOk="0">
                  <a:moveTo>
                    <a:pt x="558" y="0"/>
                  </a:moveTo>
                  <a:cubicBezTo>
                    <a:pt x="277" y="0"/>
                    <a:pt x="1" y="280"/>
                    <a:pt x="210" y="559"/>
                  </a:cubicBezTo>
                  <a:cubicBezTo>
                    <a:pt x="3644" y="5571"/>
                    <a:pt x="7077" y="10559"/>
                    <a:pt x="10511" y="15546"/>
                  </a:cubicBezTo>
                  <a:cubicBezTo>
                    <a:pt x="10594" y="15675"/>
                    <a:pt x="10714" y="15728"/>
                    <a:pt x="10832" y="15728"/>
                  </a:cubicBezTo>
                  <a:cubicBezTo>
                    <a:pt x="11106" y="15728"/>
                    <a:pt x="11373" y="15443"/>
                    <a:pt x="11163" y="15145"/>
                  </a:cubicBezTo>
                  <a:cubicBezTo>
                    <a:pt x="7754" y="10158"/>
                    <a:pt x="4321" y="5170"/>
                    <a:pt x="887" y="183"/>
                  </a:cubicBezTo>
                  <a:cubicBezTo>
                    <a:pt x="803" y="53"/>
                    <a:pt x="680" y="0"/>
                    <a:pt x="558" y="0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44" name="Google Shape;744;p22"/>
            <p:cNvSpPr/>
            <p:nvPr/>
          </p:nvSpPr>
          <p:spPr>
            <a:xfrm>
              <a:off x="8824655" y="3813125"/>
              <a:ext cx="281275" cy="353700"/>
            </a:xfrm>
            <a:custGeom>
              <a:avLst/>
              <a:gdLst/>
              <a:ahLst/>
              <a:cxnLst/>
              <a:rect l="l" t="t" r="r" b="b"/>
              <a:pathLst>
                <a:path w="11251" h="14148" extrusionOk="0">
                  <a:moveTo>
                    <a:pt x="563" y="0"/>
                  </a:moveTo>
                  <a:cubicBezTo>
                    <a:pt x="277" y="0"/>
                    <a:pt x="1" y="284"/>
                    <a:pt x="214" y="567"/>
                  </a:cubicBezTo>
                  <a:cubicBezTo>
                    <a:pt x="3597" y="5028"/>
                    <a:pt x="6981" y="9515"/>
                    <a:pt x="10364" y="13976"/>
                  </a:cubicBezTo>
                  <a:cubicBezTo>
                    <a:pt x="10455" y="14097"/>
                    <a:pt x="10580" y="14147"/>
                    <a:pt x="10702" y="14147"/>
                  </a:cubicBezTo>
                  <a:cubicBezTo>
                    <a:pt x="10985" y="14147"/>
                    <a:pt x="11251" y="13880"/>
                    <a:pt x="11041" y="13600"/>
                  </a:cubicBezTo>
                  <a:cubicBezTo>
                    <a:pt x="7657" y="9114"/>
                    <a:pt x="4274" y="4652"/>
                    <a:pt x="890" y="166"/>
                  </a:cubicBezTo>
                  <a:cubicBezTo>
                    <a:pt x="802" y="49"/>
                    <a:pt x="682" y="0"/>
                    <a:pt x="563" y="0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45" name="Google Shape;745;p22"/>
            <p:cNvSpPr/>
            <p:nvPr/>
          </p:nvSpPr>
          <p:spPr>
            <a:xfrm>
              <a:off x="8826405" y="4118975"/>
              <a:ext cx="284125" cy="129675"/>
            </a:xfrm>
            <a:custGeom>
              <a:avLst/>
              <a:gdLst/>
              <a:ahLst/>
              <a:cxnLst/>
              <a:rect l="l" t="t" r="r" b="b"/>
              <a:pathLst>
                <a:path w="11365" h="5187" extrusionOk="0">
                  <a:moveTo>
                    <a:pt x="628" y="1"/>
                  </a:moveTo>
                  <a:cubicBezTo>
                    <a:pt x="256" y="1"/>
                    <a:pt x="0" y="539"/>
                    <a:pt x="394" y="714"/>
                  </a:cubicBezTo>
                  <a:cubicBezTo>
                    <a:pt x="3803" y="2193"/>
                    <a:pt x="7186" y="3672"/>
                    <a:pt x="10570" y="5150"/>
                  </a:cubicBezTo>
                  <a:cubicBezTo>
                    <a:pt x="10627" y="5176"/>
                    <a:pt x="10683" y="5187"/>
                    <a:pt x="10737" y="5187"/>
                  </a:cubicBezTo>
                  <a:cubicBezTo>
                    <a:pt x="11109" y="5187"/>
                    <a:pt x="11365" y="4649"/>
                    <a:pt x="10971" y="4474"/>
                  </a:cubicBezTo>
                  <a:cubicBezTo>
                    <a:pt x="7587" y="2995"/>
                    <a:pt x="4179" y="1516"/>
                    <a:pt x="795" y="37"/>
                  </a:cubicBezTo>
                  <a:cubicBezTo>
                    <a:pt x="738" y="12"/>
                    <a:pt x="682" y="1"/>
                    <a:pt x="628" y="1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46" name="Google Shape;746;p22"/>
            <p:cNvSpPr/>
            <p:nvPr/>
          </p:nvSpPr>
          <p:spPr>
            <a:xfrm>
              <a:off x="8885755" y="2468250"/>
              <a:ext cx="95250" cy="95275"/>
            </a:xfrm>
            <a:custGeom>
              <a:avLst/>
              <a:gdLst/>
              <a:ahLst/>
              <a:cxnLst/>
              <a:rect l="l" t="t" r="r" b="b"/>
              <a:pathLst>
                <a:path w="3810" h="3811" extrusionOk="0">
                  <a:moveTo>
                    <a:pt x="1905" y="1"/>
                  </a:moveTo>
                  <a:cubicBezTo>
                    <a:pt x="852" y="1"/>
                    <a:pt x="0" y="853"/>
                    <a:pt x="0" y="1906"/>
                  </a:cubicBezTo>
                  <a:cubicBezTo>
                    <a:pt x="0" y="2958"/>
                    <a:pt x="852" y="3811"/>
                    <a:pt x="1905" y="3811"/>
                  </a:cubicBezTo>
                  <a:cubicBezTo>
                    <a:pt x="2958" y="3811"/>
                    <a:pt x="3810" y="2958"/>
                    <a:pt x="3810" y="1906"/>
                  </a:cubicBezTo>
                  <a:cubicBezTo>
                    <a:pt x="3810" y="853"/>
                    <a:pt x="2958" y="1"/>
                    <a:pt x="1905" y="1"/>
                  </a:cubicBezTo>
                  <a:close/>
                </a:path>
              </a:pathLst>
            </a:custGeom>
            <a:solidFill>
              <a:srgbClr val="F03A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47" name="Google Shape;747;p22"/>
            <p:cNvSpPr/>
            <p:nvPr/>
          </p:nvSpPr>
          <p:spPr>
            <a:xfrm>
              <a:off x="8829980" y="3331050"/>
              <a:ext cx="95275" cy="95250"/>
            </a:xfrm>
            <a:custGeom>
              <a:avLst/>
              <a:gdLst/>
              <a:ahLst/>
              <a:cxnLst/>
              <a:rect l="l" t="t" r="r" b="b"/>
              <a:pathLst>
                <a:path w="3811" h="3810" extrusionOk="0">
                  <a:moveTo>
                    <a:pt x="1905" y="0"/>
                  </a:moveTo>
                  <a:cubicBezTo>
                    <a:pt x="853" y="0"/>
                    <a:pt x="1" y="853"/>
                    <a:pt x="1" y="1905"/>
                  </a:cubicBezTo>
                  <a:cubicBezTo>
                    <a:pt x="1" y="2958"/>
                    <a:pt x="853" y="3810"/>
                    <a:pt x="1905" y="3810"/>
                  </a:cubicBezTo>
                  <a:cubicBezTo>
                    <a:pt x="2958" y="3810"/>
                    <a:pt x="3810" y="2958"/>
                    <a:pt x="3810" y="1905"/>
                  </a:cubicBezTo>
                  <a:cubicBezTo>
                    <a:pt x="3810" y="853"/>
                    <a:pt x="2958" y="0"/>
                    <a:pt x="1905" y="0"/>
                  </a:cubicBezTo>
                  <a:close/>
                </a:path>
              </a:pathLst>
            </a:custGeom>
            <a:solidFill>
              <a:srgbClr val="F03A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748" name="Google Shape;748;p22"/>
          <p:cNvGrpSpPr/>
          <p:nvPr/>
        </p:nvGrpSpPr>
        <p:grpSpPr>
          <a:xfrm>
            <a:off x="10737373" y="5702234"/>
            <a:ext cx="1498800" cy="1136033"/>
            <a:chOff x="8053030" y="4276675"/>
            <a:chExt cx="1124100" cy="852025"/>
          </a:xfrm>
        </p:grpSpPr>
        <p:sp>
          <p:nvSpPr>
            <p:cNvPr id="749" name="Google Shape;749;p22"/>
            <p:cNvSpPr/>
            <p:nvPr/>
          </p:nvSpPr>
          <p:spPr>
            <a:xfrm>
              <a:off x="8053030" y="4276675"/>
              <a:ext cx="1124100" cy="852025"/>
            </a:xfrm>
            <a:custGeom>
              <a:avLst/>
              <a:gdLst/>
              <a:ahLst/>
              <a:cxnLst/>
              <a:rect l="l" t="t" r="r" b="b"/>
              <a:pathLst>
                <a:path w="44964" h="34081" extrusionOk="0">
                  <a:moveTo>
                    <a:pt x="35650" y="0"/>
                  </a:moveTo>
                  <a:cubicBezTo>
                    <a:pt x="32202" y="0"/>
                    <a:pt x="28348" y="1635"/>
                    <a:pt x="25114" y="7113"/>
                  </a:cubicBezTo>
                  <a:cubicBezTo>
                    <a:pt x="25114" y="7113"/>
                    <a:pt x="25053" y="7109"/>
                    <a:pt x="24941" y="7109"/>
                  </a:cubicBezTo>
                  <a:cubicBezTo>
                    <a:pt x="23831" y="7109"/>
                    <a:pt x="17715" y="7523"/>
                    <a:pt x="16918" y="16587"/>
                  </a:cubicBezTo>
                  <a:cubicBezTo>
                    <a:pt x="16918" y="16587"/>
                    <a:pt x="16356" y="16482"/>
                    <a:pt x="15492" y="16482"/>
                  </a:cubicBezTo>
                  <a:cubicBezTo>
                    <a:pt x="12902" y="16482"/>
                    <a:pt x="7601" y="17426"/>
                    <a:pt x="6642" y="24983"/>
                  </a:cubicBezTo>
                  <a:cubicBezTo>
                    <a:pt x="6642" y="24983"/>
                    <a:pt x="1" y="26837"/>
                    <a:pt x="2657" y="34081"/>
                  </a:cubicBezTo>
                  <a:lnTo>
                    <a:pt x="42507" y="34081"/>
                  </a:lnTo>
                  <a:lnTo>
                    <a:pt x="44663" y="7364"/>
                  </a:lnTo>
                  <a:lnTo>
                    <a:pt x="44963" y="3579"/>
                  </a:lnTo>
                  <a:cubicBezTo>
                    <a:pt x="44963" y="3579"/>
                    <a:pt x="40751" y="0"/>
                    <a:pt x="356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50" name="Google Shape;750;p22"/>
            <p:cNvSpPr/>
            <p:nvPr/>
          </p:nvSpPr>
          <p:spPr>
            <a:xfrm>
              <a:off x="8187130" y="4363075"/>
              <a:ext cx="982475" cy="765625"/>
            </a:xfrm>
            <a:custGeom>
              <a:avLst/>
              <a:gdLst/>
              <a:ahLst/>
              <a:cxnLst/>
              <a:rect l="l" t="t" r="r" b="b"/>
              <a:pathLst>
                <a:path w="39299" h="30625" extrusionOk="0">
                  <a:moveTo>
                    <a:pt x="31893" y="0"/>
                  </a:moveTo>
                  <a:cubicBezTo>
                    <a:pt x="31692" y="0"/>
                    <a:pt x="31487" y="8"/>
                    <a:pt x="31279" y="23"/>
                  </a:cubicBezTo>
                  <a:cubicBezTo>
                    <a:pt x="25138" y="524"/>
                    <a:pt x="23860" y="8043"/>
                    <a:pt x="23860" y="8043"/>
                  </a:cubicBezTo>
                  <a:cubicBezTo>
                    <a:pt x="23860" y="8043"/>
                    <a:pt x="23452" y="7965"/>
                    <a:pt x="22801" y="7965"/>
                  </a:cubicBezTo>
                  <a:cubicBezTo>
                    <a:pt x="20641" y="7965"/>
                    <a:pt x="15811" y="8823"/>
                    <a:pt x="14386" y="16239"/>
                  </a:cubicBezTo>
                  <a:cubicBezTo>
                    <a:pt x="14386" y="16239"/>
                    <a:pt x="14055" y="16208"/>
                    <a:pt x="13516" y="16208"/>
                  </a:cubicBezTo>
                  <a:cubicBezTo>
                    <a:pt x="11145" y="16208"/>
                    <a:pt x="4768" y="16791"/>
                    <a:pt x="5013" y="23081"/>
                  </a:cubicBezTo>
                  <a:cubicBezTo>
                    <a:pt x="5013" y="23081"/>
                    <a:pt x="0" y="25612"/>
                    <a:pt x="326" y="30625"/>
                  </a:cubicBezTo>
                  <a:lnTo>
                    <a:pt x="37143" y="30625"/>
                  </a:lnTo>
                  <a:lnTo>
                    <a:pt x="39299" y="3908"/>
                  </a:lnTo>
                  <a:cubicBezTo>
                    <a:pt x="37808" y="2133"/>
                    <a:pt x="35311" y="0"/>
                    <a:pt x="318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51" name="Google Shape;751;p22"/>
            <p:cNvSpPr/>
            <p:nvPr/>
          </p:nvSpPr>
          <p:spPr>
            <a:xfrm>
              <a:off x="8886305" y="4563625"/>
              <a:ext cx="236950" cy="220400"/>
            </a:xfrm>
            <a:custGeom>
              <a:avLst/>
              <a:gdLst/>
              <a:ahLst/>
              <a:cxnLst/>
              <a:rect l="l" t="t" r="r" b="b"/>
              <a:pathLst>
                <a:path w="9478" h="8816" extrusionOk="0">
                  <a:moveTo>
                    <a:pt x="3720" y="0"/>
                  </a:moveTo>
                  <a:cubicBezTo>
                    <a:pt x="3546" y="0"/>
                    <a:pt x="3359" y="53"/>
                    <a:pt x="3161" y="171"/>
                  </a:cubicBezTo>
                  <a:cubicBezTo>
                    <a:pt x="1532" y="1149"/>
                    <a:pt x="2434" y="3430"/>
                    <a:pt x="2434" y="3430"/>
                  </a:cubicBezTo>
                  <a:cubicBezTo>
                    <a:pt x="2434" y="3430"/>
                    <a:pt x="1757" y="2753"/>
                    <a:pt x="1139" y="2753"/>
                  </a:cubicBezTo>
                  <a:cubicBezTo>
                    <a:pt x="673" y="2753"/>
                    <a:pt x="240" y="3136"/>
                    <a:pt x="154" y="4482"/>
                  </a:cubicBezTo>
                  <a:cubicBezTo>
                    <a:pt x="0" y="7225"/>
                    <a:pt x="2171" y="8815"/>
                    <a:pt x="4548" y="8815"/>
                  </a:cubicBezTo>
                  <a:cubicBezTo>
                    <a:pt x="4885" y="8815"/>
                    <a:pt x="5227" y="8783"/>
                    <a:pt x="5567" y="8718"/>
                  </a:cubicBezTo>
                  <a:cubicBezTo>
                    <a:pt x="8299" y="8191"/>
                    <a:pt x="9477" y="1425"/>
                    <a:pt x="7848" y="773"/>
                  </a:cubicBezTo>
                  <a:cubicBezTo>
                    <a:pt x="7667" y="700"/>
                    <a:pt x="7499" y="668"/>
                    <a:pt x="7343" y="668"/>
                  </a:cubicBezTo>
                  <a:cubicBezTo>
                    <a:pt x="6098" y="668"/>
                    <a:pt x="5642" y="2728"/>
                    <a:pt x="5642" y="2728"/>
                  </a:cubicBezTo>
                  <a:cubicBezTo>
                    <a:pt x="5642" y="2728"/>
                    <a:pt x="4985" y="0"/>
                    <a:pt x="37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752" name="Google Shape;752;p22"/>
          <p:cNvGrpSpPr/>
          <p:nvPr/>
        </p:nvGrpSpPr>
        <p:grpSpPr>
          <a:xfrm>
            <a:off x="-227060" y="2716367"/>
            <a:ext cx="1106133" cy="3528367"/>
            <a:chOff x="-170295" y="1808675"/>
            <a:chExt cx="829600" cy="2646275"/>
          </a:xfrm>
        </p:grpSpPr>
        <p:sp>
          <p:nvSpPr>
            <p:cNvPr id="753" name="Google Shape;753;p22"/>
            <p:cNvSpPr/>
            <p:nvPr/>
          </p:nvSpPr>
          <p:spPr>
            <a:xfrm flipH="1">
              <a:off x="-170295" y="1808675"/>
              <a:ext cx="829600" cy="2646275"/>
            </a:xfrm>
            <a:custGeom>
              <a:avLst/>
              <a:gdLst/>
              <a:ahLst/>
              <a:cxnLst/>
              <a:rect l="l" t="t" r="r" b="b"/>
              <a:pathLst>
                <a:path w="33184" h="105851" extrusionOk="0">
                  <a:moveTo>
                    <a:pt x="22322" y="1"/>
                  </a:moveTo>
                  <a:cubicBezTo>
                    <a:pt x="19049" y="1"/>
                    <a:pt x="14806" y="1870"/>
                    <a:pt x="15038" y="11665"/>
                  </a:cubicBezTo>
                  <a:cubicBezTo>
                    <a:pt x="15038" y="11665"/>
                    <a:pt x="5665" y="13419"/>
                    <a:pt x="10351" y="29058"/>
                  </a:cubicBezTo>
                  <a:cubicBezTo>
                    <a:pt x="10351" y="29058"/>
                    <a:pt x="1755" y="33545"/>
                    <a:pt x="9173" y="47028"/>
                  </a:cubicBezTo>
                  <a:cubicBezTo>
                    <a:pt x="9173" y="47028"/>
                    <a:pt x="0" y="57981"/>
                    <a:pt x="6642" y="70487"/>
                  </a:cubicBezTo>
                  <a:cubicBezTo>
                    <a:pt x="6642" y="70487"/>
                    <a:pt x="1379" y="79460"/>
                    <a:pt x="6442" y="91014"/>
                  </a:cubicBezTo>
                  <a:cubicBezTo>
                    <a:pt x="6442" y="91014"/>
                    <a:pt x="2156" y="96678"/>
                    <a:pt x="6642" y="105851"/>
                  </a:cubicBezTo>
                  <a:lnTo>
                    <a:pt x="26392" y="105851"/>
                  </a:lnTo>
                  <a:cubicBezTo>
                    <a:pt x="26392" y="105851"/>
                    <a:pt x="33184" y="27304"/>
                    <a:pt x="28798" y="6001"/>
                  </a:cubicBezTo>
                  <a:cubicBezTo>
                    <a:pt x="28146" y="2793"/>
                    <a:pt x="27219" y="863"/>
                    <a:pt x="25991" y="712"/>
                  </a:cubicBezTo>
                  <a:cubicBezTo>
                    <a:pt x="25991" y="712"/>
                    <a:pt x="24341" y="1"/>
                    <a:pt x="223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54" name="Google Shape;754;p22"/>
            <p:cNvSpPr/>
            <p:nvPr/>
          </p:nvSpPr>
          <p:spPr>
            <a:xfrm flipH="1">
              <a:off x="-170295" y="1894725"/>
              <a:ext cx="722450" cy="2560225"/>
            </a:xfrm>
            <a:custGeom>
              <a:avLst/>
              <a:gdLst/>
              <a:ahLst/>
              <a:cxnLst/>
              <a:rect l="l" t="t" r="r" b="b"/>
              <a:pathLst>
                <a:path w="28898" h="102409" extrusionOk="0">
                  <a:moveTo>
                    <a:pt x="19928" y="0"/>
                  </a:moveTo>
                  <a:cubicBezTo>
                    <a:pt x="19241" y="0"/>
                    <a:pt x="18527" y="182"/>
                    <a:pt x="17795" y="604"/>
                  </a:cubicBezTo>
                  <a:cubicBezTo>
                    <a:pt x="12707" y="3536"/>
                    <a:pt x="14487" y="11331"/>
                    <a:pt x="14487" y="11331"/>
                  </a:cubicBezTo>
                  <a:cubicBezTo>
                    <a:pt x="14487" y="11331"/>
                    <a:pt x="4887" y="15842"/>
                    <a:pt x="10176" y="25992"/>
                  </a:cubicBezTo>
                  <a:cubicBezTo>
                    <a:pt x="10176" y="25992"/>
                    <a:pt x="1178" y="32258"/>
                    <a:pt x="8797" y="44564"/>
                  </a:cubicBezTo>
                  <a:cubicBezTo>
                    <a:pt x="8797" y="44564"/>
                    <a:pt x="0" y="54739"/>
                    <a:pt x="7243" y="65667"/>
                  </a:cubicBezTo>
                  <a:cubicBezTo>
                    <a:pt x="7243" y="65667"/>
                    <a:pt x="401" y="77973"/>
                    <a:pt x="6842" y="84439"/>
                  </a:cubicBezTo>
                  <a:cubicBezTo>
                    <a:pt x="6842" y="84439"/>
                    <a:pt x="1704" y="94539"/>
                    <a:pt x="7168" y="102409"/>
                  </a:cubicBezTo>
                  <a:lnTo>
                    <a:pt x="22106" y="102409"/>
                  </a:lnTo>
                  <a:cubicBezTo>
                    <a:pt x="22106" y="102409"/>
                    <a:pt x="28898" y="23862"/>
                    <a:pt x="24512" y="2559"/>
                  </a:cubicBezTo>
                  <a:cubicBezTo>
                    <a:pt x="23268" y="1189"/>
                    <a:pt x="21687" y="0"/>
                    <a:pt x="199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55" name="Google Shape;755;p22"/>
            <p:cNvSpPr/>
            <p:nvPr/>
          </p:nvSpPr>
          <p:spPr>
            <a:xfrm flipH="1">
              <a:off x="-71420" y="2442100"/>
              <a:ext cx="262825" cy="465800"/>
            </a:xfrm>
            <a:custGeom>
              <a:avLst/>
              <a:gdLst/>
              <a:ahLst/>
              <a:cxnLst/>
              <a:rect l="l" t="t" r="r" b="b"/>
              <a:pathLst>
                <a:path w="10513" h="18632" extrusionOk="0">
                  <a:moveTo>
                    <a:pt x="535" y="1"/>
                  </a:moveTo>
                  <a:cubicBezTo>
                    <a:pt x="276" y="1"/>
                    <a:pt x="1" y="277"/>
                    <a:pt x="157" y="589"/>
                  </a:cubicBezTo>
                  <a:cubicBezTo>
                    <a:pt x="3340" y="6528"/>
                    <a:pt x="6498" y="12493"/>
                    <a:pt x="9681" y="18433"/>
                  </a:cubicBezTo>
                  <a:cubicBezTo>
                    <a:pt x="9751" y="18573"/>
                    <a:pt x="9864" y="18631"/>
                    <a:pt x="9980" y="18631"/>
                  </a:cubicBezTo>
                  <a:cubicBezTo>
                    <a:pt x="10239" y="18631"/>
                    <a:pt x="10513" y="18344"/>
                    <a:pt x="10357" y="18032"/>
                  </a:cubicBezTo>
                  <a:cubicBezTo>
                    <a:pt x="7174" y="12092"/>
                    <a:pt x="4016" y="6153"/>
                    <a:pt x="833" y="188"/>
                  </a:cubicBezTo>
                  <a:cubicBezTo>
                    <a:pt x="764" y="56"/>
                    <a:pt x="651" y="1"/>
                    <a:pt x="535" y="1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56" name="Google Shape;756;p22"/>
            <p:cNvSpPr/>
            <p:nvPr/>
          </p:nvSpPr>
          <p:spPr>
            <a:xfrm flipH="1">
              <a:off x="-56570" y="2644875"/>
              <a:ext cx="320750" cy="405700"/>
            </a:xfrm>
            <a:custGeom>
              <a:avLst/>
              <a:gdLst/>
              <a:ahLst/>
              <a:cxnLst/>
              <a:rect l="l" t="t" r="r" b="b"/>
              <a:pathLst>
                <a:path w="12830" h="16228" extrusionOk="0">
                  <a:moveTo>
                    <a:pt x="549" y="0"/>
                  </a:moveTo>
                  <a:cubicBezTo>
                    <a:pt x="267" y="0"/>
                    <a:pt x="1" y="268"/>
                    <a:pt x="211" y="548"/>
                  </a:cubicBezTo>
                  <a:cubicBezTo>
                    <a:pt x="4120" y="5736"/>
                    <a:pt x="8030" y="10899"/>
                    <a:pt x="11940" y="16062"/>
                  </a:cubicBezTo>
                  <a:cubicBezTo>
                    <a:pt x="12028" y="16179"/>
                    <a:pt x="12148" y="16228"/>
                    <a:pt x="12267" y="16228"/>
                  </a:cubicBezTo>
                  <a:cubicBezTo>
                    <a:pt x="12553" y="16228"/>
                    <a:pt x="12829" y="15944"/>
                    <a:pt x="12617" y="15661"/>
                  </a:cubicBezTo>
                  <a:cubicBezTo>
                    <a:pt x="8707" y="10498"/>
                    <a:pt x="4797" y="5335"/>
                    <a:pt x="887" y="172"/>
                  </a:cubicBezTo>
                  <a:cubicBezTo>
                    <a:pt x="796" y="51"/>
                    <a:pt x="671" y="0"/>
                    <a:pt x="549" y="0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57" name="Google Shape;757;p22"/>
            <p:cNvSpPr/>
            <p:nvPr/>
          </p:nvSpPr>
          <p:spPr>
            <a:xfrm flipH="1">
              <a:off x="-36445" y="3302500"/>
              <a:ext cx="284325" cy="393225"/>
            </a:xfrm>
            <a:custGeom>
              <a:avLst/>
              <a:gdLst/>
              <a:ahLst/>
              <a:cxnLst/>
              <a:rect l="l" t="t" r="r" b="b"/>
              <a:pathLst>
                <a:path w="11373" h="15729" extrusionOk="0">
                  <a:moveTo>
                    <a:pt x="558" y="0"/>
                  </a:moveTo>
                  <a:cubicBezTo>
                    <a:pt x="277" y="0"/>
                    <a:pt x="1" y="280"/>
                    <a:pt x="210" y="559"/>
                  </a:cubicBezTo>
                  <a:cubicBezTo>
                    <a:pt x="3644" y="5571"/>
                    <a:pt x="7077" y="10559"/>
                    <a:pt x="10511" y="15546"/>
                  </a:cubicBezTo>
                  <a:cubicBezTo>
                    <a:pt x="10594" y="15675"/>
                    <a:pt x="10714" y="15728"/>
                    <a:pt x="10832" y="15728"/>
                  </a:cubicBezTo>
                  <a:cubicBezTo>
                    <a:pt x="11106" y="15728"/>
                    <a:pt x="11373" y="15443"/>
                    <a:pt x="11163" y="15145"/>
                  </a:cubicBezTo>
                  <a:cubicBezTo>
                    <a:pt x="7754" y="10158"/>
                    <a:pt x="4321" y="5170"/>
                    <a:pt x="887" y="183"/>
                  </a:cubicBezTo>
                  <a:cubicBezTo>
                    <a:pt x="803" y="53"/>
                    <a:pt x="680" y="0"/>
                    <a:pt x="558" y="0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58" name="Google Shape;758;p22"/>
            <p:cNvSpPr/>
            <p:nvPr/>
          </p:nvSpPr>
          <p:spPr>
            <a:xfrm flipH="1">
              <a:off x="2405" y="3755300"/>
              <a:ext cx="281275" cy="353700"/>
            </a:xfrm>
            <a:custGeom>
              <a:avLst/>
              <a:gdLst/>
              <a:ahLst/>
              <a:cxnLst/>
              <a:rect l="l" t="t" r="r" b="b"/>
              <a:pathLst>
                <a:path w="11251" h="14148" extrusionOk="0">
                  <a:moveTo>
                    <a:pt x="563" y="0"/>
                  </a:moveTo>
                  <a:cubicBezTo>
                    <a:pt x="277" y="0"/>
                    <a:pt x="1" y="284"/>
                    <a:pt x="214" y="567"/>
                  </a:cubicBezTo>
                  <a:cubicBezTo>
                    <a:pt x="3597" y="5028"/>
                    <a:pt x="6981" y="9515"/>
                    <a:pt x="10364" y="13976"/>
                  </a:cubicBezTo>
                  <a:cubicBezTo>
                    <a:pt x="10455" y="14097"/>
                    <a:pt x="10580" y="14147"/>
                    <a:pt x="10702" y="14147"/>
                  </a:cubicBezTo>
                  <a:cubicBezTo>
                    <a:pt x="10985" y="14147"/>
                    <a:pt x="11251" y="13880"/>
                    <a:pt x="11041" y="13600"/>
                  </a:cubicBezTo>
                  <a:cubicBezTo>
                    <a:pt x="7657" y="9114"/>
                    <a:pt x="4274" y="4652"/>
                    <a:pt x="890" y="166"/>
                  </a:cubicBezTo>
                  <a:cubicBezTo>
                    <a:pt x="802" y="49"/>
                    <a:pt x="682" y="0"/>
                    <a:pt x="563" y="0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59" name="Google Shape;759;p22"/>
            <p:cNvSpPr/>
            <p:nvPr/>
          </p:nvSpPr>
          <p:spPr>
            <a:xfrm flipH="1">
              <a:off x="-2195" y="4061150"/>
              <a:ext cx="284125" cy="129675"/>
            </a:xfrm>
            <a:custGeom>
              <a:avLst/>
              <a:gdLst/>
              <a:ahLst/>
              <a:cxnLst/>
              <a:rect l="l" t="t" r="r" b="b"/>
              <a:pathLst>
                <a:path w="11365" h="5187" extrusionOk="0">
                  <a:moveTo>
                    <a:pt x="628" y="1"/>
                  </a:moveTo>
                  <a:cubicBezTo>
                    <a:pt x="256" y="1"/>
                    <a:pt x="0" y="539"/>
                    <a:pt x="394" y="714"/>
                  </a:cubicBezTo>
                  <a:cubicBezTo>
                    <a:pt x="3803" y="2193"/>
                    <a:pt x="7186" y="3672"/>
                    <a:pt x="10570" y="5150"/>
                  </a:cubicBezTo>
                  <a:cubicBezTo>
                    <a:pt x="10627" y="5176"/>
                    <a:pt x="10683" y="5187"/>
                    <a:pt x="10737" y="5187"/>
                  </a:cubicBezTo>
                  <a:cubicBezTo>
                    <a:pt x="11109" y="5187"/>
                    <a:pt x="11365" y="4649"/>
                    <a:pt x="10971" y="4474"/>
                  </a:cubicBezTo>
                  <a:cubicBezTo>
                    <a:pt x="7587" y="2995"/>
                    <a:pt x="4179" y="1516"/>
                    <a:pt x="795" y="37"/>
                  </a:cubicBezTo>
                  <a:cubicBezTo>
                    <a:pt x="738" y="12"/>
                    <a:pt x="682" y="1"/>
                    <a:pt x="628" y="1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60" name="Google Shape;760;p22"/>
            <p:cNvSpPr/>
            <p:nvPr/>
          </p:nvSpPr>
          <p:spPr>
            <a:xfrm flipH="1">
              <a:off x="127330" y="2410425"/>
              <a:ext cx="95250" cy="95275"/>
            </a:xfrm>
            <a:custGeom>
              <a:avLst/>
              <a:gdLst/>
              <a:ahLst/>
              <a:cxnLst/>
              <a:rect l="l" t="t" r="r" b="b"/>
              <a:pathLst>
                <a:path w="3810" h="3811" extrusionOk="0">
                  <a:moveTo>
                    <a:pt x="1905" y="1"/>
                  </a:moveTo>
                  <a:cubicBezTo>
                    <a:pt x="852" y="1"/>
                    <a:pt x="0" y="853"/>
                    <a:pt x="0" y="1906"/>
                  </a:cubicBezTo>
                  <a:cubicBezTo>
                    <a:pt x="0" y="2958"/>
                    <a:pt x="852" y="3811"/>
                    <a:pt x="1905" y="3811"/>
                  </a:cubicBezTo>
                  <a:cubicBezTo>
                    <a:pt x="2958" y="3811"/>
                    <a:pt x="3810" y="2958"/>
                    <a:pt x="3810" y="1906"/>
                  </a:cubicBezTo>
                  <a:cubicBezTo>
                    <a:pt x="3810" y="853"/>
                    <a:pt x="2958" y="1"/>
                    <a:pt x="1905" y="1"/>
                  </a:cubicBezTo>
                  <a:close/>
                </a:path>
              </a:pathLst>
            </a:custGeom>
            <a:solidFill>
              <a:srgbClr val="F03A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61" name="Google Shape;761;p22"/>
            <p:cNvSpPr/>
            <p:nvPr/>
          </p:nvSpPr>
          <p:spPr>
            <a:xfrm flipH="1">
              <a:off x="183080" y="3273225"/>
              <a:ext cx="95275" cy="95250"/>
            </a:xfrm>
            <a:custGeom>
              <a:avLst/>
              <a:gdLst/>
              <a:ahLst/>
              <a:cxnLst/>
              <a:rect l="l" t="t" r="r" b="b"/>
              <a:pathLst>
                <a:path w="3811" h="3810" extrusionOk="0">
                  <a:moveTo>
                    <a:pt x="1905" y="0"/>
                  </a:moveTo>
                  <a:cubicBezTo>
                    <a:pt x="853" y="0"/>
                    <a:pt x="1" y="853"/>
                    <a:pt x="1" y="1905"/>
                  </a:cubicBezTo>
                  <a:cubicBezTo>
                    <a:pt x="1" y="2958"/>
                    <a:pt x="853" y="3810"/>
                    <a:pt x="1905" y="3810"/>
                  </a:cubicBezTo>
                  <a:cubicBezTo>
                    <a:pt x="2958" y="3810"/>
                    <a:pt x="3810" y="2958"/>
                    <a:pt x="3810" y="1905"/>
                  </a:cubicBezTo>
                  <a:cubicBezTo>
                    <a:pt x="3810" y="853"/>
                    <a:pt x="2958" y="0"/>
                    <a:pt x="1905" y="0"/>
                  </a:cubicBezTo>
                  <a:close/>
                </a:path>
              </a:pathLst>
            </a:custGeom>
            <a:solidFill>
              <a:srgbClr val="F03A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762" name="Google Shape;762;p22"/>
          <p:cNvGrpSpPr/>
          <p:nvPr/>
        </p:nvGrpSpPr>
        <p:grpSpPr>
          <a:xfrm>
            <a:off x="-91727" y="5726734"/>
            <a:ext cx="1498800" cy="1136033"/>
            <a:chOff x="-68795" y="4218850"/>
            <a:chExt cx="1124100" cy="852025"/>
          </a:xfrm>
        </p:grpSpPr>
        <p:sp>
          <p:nvSpPr>
            <p:cNvPr id="763" name="Google Shape;763;p22"/>
            <p:cNvSpPr/>
            <p:nvPr/>
          </p:nvSpPr>
          <p:spPr>
            <a:xfrm flipH="1">
              <a:off x="-68795" y="4218850"/>
              <a:ext cx="1124100" cy="852025"/>
            </a:xfrm>
            <a:custGeom>
              <a:avLst/>
              <a:gdLst/>
              <a:ahLst/>
              <a:cxnLst/>
              <a:rect l="l" t="t" r="r" b="b"/>
              <a:pathLst>
                <a:path w="44964" h="34081" extrusionOk="0">
                  <a:moveTo>
                    <a:pt x="35650" y="0"/>
                  </a:moveTo>
                  <a:cubicBezTo>
                    <a:pt x="32202" y="0"/>
                    <a:pt x="28348" y="1635"/>
                    <a:pt x="25114" y="7113"/>
                  </a:cubicBezTo>
                  <a:cubicBezTo>
                    <a:pt x="25114" y="7113"/>
                    <a:pt x="25053" y="7109"/>
                    <a:pt x="24941" y="7109"/>
                  </a:cubicBezTo>
                  <a:cubicBezTo>
                    <a:pt x="23831" y="7109"/>
                    <a:pt x="17715" y="7523"/>
                    <a:pt x="16918" y="16587"/>
                  </a:cubicBezTo>
                  <a:cubicBezTo>
                    <a:pt x="16918" y="16587"/>
                    <a:pt x="16356" y="16482"/>
                    <a:pt x="15492" y="16482"/>
                  </a:cubicBezTo>
                  <a:cubicBezTo>
                    <a:pt x="12902" y="16482"/>
                    <a:pt x="7601" y="17426"/>
                    <a:pt x="6642" y="24983"/>
                  </a:cubicBezTo>
                  <a:cubicBezTo>
                    <a:pt x="6642" y="24983"/>
                    <a:pt x="1" y="26837"/>
                    <a:pt x="2657" y="34081"/>
                  </a:cubicBezTo>
                  <a:lnTo>
                    <a:pt x="42507" y="34081"/>
                  </a:lnTo>
                  <a:lnTo>
                    <a:pt x="44663" y="7364"/>
                  </a:lnTo>
                  <a:lnTo>
                    <a:pt x="44963" y="3579"/>
                  </a:lnTo>
                  <a:cubicBezTo>
                    <a:pt x="44963" y="3579"/>
                    <a:pt x="40751" y="0"/>
                    <a:pt x="356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64" name="Google Shape;764;p22"/>
            <p:cNvSpPr/>
            <p:nvPr/>
          </p:nvSpPr>
          <p:spPr>
            <a:xfrm flipH="1">
              <a:off x="-61270" y="4305250"/>
              <a:ext cx="982475" cy="765625"/>
            </a:xfrm>
            <a:custGeom>
              <a:avLst/>
              <a:gdLst/>
              <a:ahLst/>
              <a:cxnLst/>
              <a:rect l="l" t="t" r="r" b="b"/>
              <a:pathLst>
                <a:path w="39299" h="30625" extrusionOk="0">
                  <a:moveTo>
                    <a:pt x="31893" y="0"/>
                  </a:moveTo>
                  <a:cubicBezTo>
                    <a:pt x="31692" y="0"/>
                    <a:pt x="31487" y="8"/>
                    <a:pt x="31279" y="23"/>
                  </a:cubicBezTo>
                  <a:cubicBezTo>
                    <a:pt x="25138" y="524"/>
                    <a:pt x="23860" y="8043"/>
                    <a:pt x="23860" y="8043"/>
                  </a:cubicBezTo>
                  <a:cubicBezTo>
                    <a:pt x="23860" y="8043"/>
                    <a:pt x="23452" y="7965"/>
                    <a:pt x="22801" y="7965"/>
                  </a:cubicBezTo>
                  <a:cubicBezTo>
                    <a:pt x="20641" y="7965"/>
                    <a:pt x="15811" y="8823"/>
                    <a:pt x="14386" y="16239"/>
                  </a:cubicBezTo>
                  <a:cubicBezTo>
                    <a:pt x="14386" y="16239"/>
                    <a:pt x="14055" y="16208"/>
                    <a:pt x="13516" y="16208"/>
                  </a:cubicBezTo>
                  <a:cubicBezTo>
                    <a:pt x="11145" y="16208"/>
                    <a:pt x="4768" y="16791"/>
                    <a:pt x="5013" y="23081"/>
                  </a:cubicBezTo>
                  <a:cubicBezTo>
                    <a:pt x="5013" y="23081"/>
                    <a:pt x="0" y="25612"/>
                    <a:pt x="326" y="30625"/>
                  </a:cubicBezTo>
                  <a:lnTo>
                    <a:pt x="37143" y="30625"/>
                  </a:lnTo>
                  <a:lnTo>
                    <a:pt x="39299" y="3908"/>
                  </a:lnTo>
                  <a:cubicBezTo>
                    <a:pt x="37808" y="2133"/>
                    <a:pt x="35311" y="0"/>
                    <a:pt x="318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65" name="Google Shape;765;p22"/>
            <p:cNvSpPr/>
            <p:nvPr/>
          </p:nvSpPr>
          <p:spPr>
            <a:xfrm flipH="1">
              <a:off x="-14920" y="4505800"/>
              <a:ext cx="236950" cy="220400"/>
            </a:xfrm>
            <a:custGeom>
              <a:avLst/>
              <a:gdLst/>
              <a:ahLst/>
              <a:cxnLst/>
              <a:rect l="l" t="t" r="r" b="b"/>
              <a:pathLst>
                <a:path w="9478" h="8816" extrusionOk="0">
                  <a:moveTo>
                    <a:pt x="3720" y="0"/>
                  </a:moveTo>
                  <a:cubicBezTo>
                    <a:pt x="3546" y="0"/>
                    <a:pt x="3359" y="53"/>
                    <a:pt x="3161" y="171"/>
                  </a:cubicBezTo>
                  <a:cubicBezTo>
                    <a:pt x="1532" y="1149"/>
                    <a:pt x="2434" y="3430"/>
                    <a:pt x="2434" y="3430"/>
                  </a:cubicBezTo>
                  <a:cubicBezTo>
                    <a:pt x="2434" y="3430"/>
                    <a:pt x="1757" y="2753"/>
                    <a:pt x="1139" y="2753"/>
                  </a:cubicBezTo>
                  <a:cubicBezTo>
                    <a:pt x="673" y="2753"/>
                    <a:pt x="240" y="3136"/>
                    <a:pt x="154" y="4482"/>
                  </a:cubicBezTo>
                  <a:cubicBezTo>
                    <a:pt x="0" y="7225"/>
                    <a:pt x="2171" y="8815"/>
                    <a:pt x="4548" y="8815"/>
                  </a:cubicBezTo>
                  <a:cubicBezTo>
                    <a:pt x="4885" y="8815"/>
                    <a:pt x="5227" y="8783"/>
                    <a:pt x="5567" y="8718"/>
                  </a:cubicBezTo>
                  <a:cubicBezTo>
                    <a:pt x="8299" y="8191"/>
                    <a:pt x="9477" y="1425"/>
                    <a:pt x="7848" y="773"/>
                  </a:cubicBezTo>
                  <a:cubicBezTo>
                    <a:pt x="7667" y="700"/>
                    <a:pt x="7499" y="668"/>
                    <a:pt x="7343" y="668"/>
                  </a:cubicBezTo>
                  <a:cubicBezTo>
                    <a:pt x="6098" y="668"/>
                    <a:pt x="5642" y="2728"/>
                    <a:pt x="5642" y="2728"/>
                  </a:cubicBezTo>
                  <a:cubicBezTo>
                    <a:pt x="5642" y="2728"/>
                    <a:pt x="4985" y="0"/>
                    <a:pt x="37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766" name="Google Shape;766;p22"/>
          <p:cNvSpPr/>
          <p:nvPr/>
        </p:nvSpPr>
        <p:spPr>
          <a:xfrm>
            <a:off x="1705534" y="74774"/>
            <a:ext cx="1762713" cy="843345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67" name="Google Shape;767;p22"/>
          <p:cNvSpPr/>
          <p:nvPr/>
        </p:nvSpPr>
        <p:spPr>
          <a:xfrm>
            <a:off x="9903500" y="553485"/>
            <a:ext cx="3166517" cy="843367"/>
          </a:xfrm>
          <a:custGeom>
            <a:avLst/>
            <a:gdLst/>
            <a:ahLst/>
            <a:cxnLst/>
            <a:rect l="l" t="t" r="r" b="b"/>
            <a:pathLst>
              <a:path w="19750" h="5729" extrusionOk="0">
                <a:moveTo>
                  <a:pt x="12239" y="1"/>
                </a:moveTo>
                <a:cubicBezTo>
                  <a:pt x="10760" y="1"/>
                  <a:pt x="9173" y="2822"/>
                  <a:pt x="9173" y="2822"/>
                </a:cubicBezTo>
                <a:cubicBezTo>
                  <a:pt x="9173" y="2822"/>
                  <a:pt x="8232" y="341"/>
                  <a:pt x="6562" y="341"/>
                </a:cubicBezTo>
                <a:cubicBezTo>
                  <a:pt x="6211" y="341"/>
                  <a:pt x="5827" y="451"/>
                  <a:pt x="5414" y="716"/>
                </a:cubicBezTo>
                <a:cubicBezTo>
                  <a:pt x="3058" y="2270"/>
                  <a:pt x="3609" y="3649"/>
                  <a:pt x="3609" y="3649"/>
                </a:cubicBezTo>
                <a:cubicBezTo>
                  <a:pt x="3609" y="3649"/>
                  <a:pt x="3228" y="3500"/>
                  <a:pt x="2697" y="3500"/>
                </a:cubicBezTo>
                <a:cubicBezTo>
                  <a:pt x="1868" y="3500"/>
                  <a:pt x="673" y="3864"/>
                  <a:pt x="0" y="5729"/>
                </a:cubicBezTo>
                <a:lnTo>
                  <a:pt x="19750" y="5729"/>
                </a:lnTo>
                <a:cubicBezTo>
                  <a:pt x="19750" y="5729"/>
                  <a:pt x="19337" y="2406"/>
                  <a:pt x="16528" y="2406"/>
                </a:cubicBezTo>
                <a:cubicBezTo>
                  <a:pt x="16091" y="2406"/>
                  <a:pt x="15597" y="2486"/>
                  <a:pt x="15038" y="2671"/>
                </a:cubicBezTo>
                <a:cubicBezTo>
                  <a:pt x="15038" y="2671"/>
                  <a:pt x="14060" y="441"/>
                  <a:pt x="12532" y="40"/>
                </a:cubicBezTo>
                <a:cubicBezTo>
                  <a:pt x="12435" y="13"/>
                  <a:pt x="12337" y="1"/>
                  <a:pt x="122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68" name="Google Shape;768;p22"/>
          <p:cNvSpPr/>
          <p:nvPr/>
        </p:nvSpPr>
        <p:spPr>
          <a:xfrm>
            <a:off x="-348167" y="478167"/>
            <a:ext cx="1852552" cy="1209336"/>
          </a:xfrm>
          <a:custGeom>
            <a:avLst/>
            <a:gdLst/>
            <a:ahLst/>
            <a:cxnLst/>
            <a:rect l="l" t="t" r="r" b="b"/>
            <a:pathLst>
              <a:path w="15189" h="7255" extrusionOk="0">
                <a:moveTo>
                  <a:pt x="9826" y="0"/>
                </a:moveTo>
                <a:cubicBezTo>
                  <a:pt x="9761" y="0"/>
                  <a:pt x="9694" y="4"/>
                  <a:pt x="9625" y="11"/>
                </a:cubicBezTo>
                <a:cubicBezTo>
                  <a:pt x="7119" y="287"/>
                  <a:pt x="7119" y="3069"/>
                  <a:pt x="7119" y="3069"/>
                </a:cubicBezTo>
                <a:cubicBezTo>
                  <a:pt x="6722" y="2923"/>
                  <a:pt x="6372" y="2861"/>
                  <a:pt x="6064" y="2861"/>
                </a:cubicBezTo>
                <a:cubicBezTo>
                  <a:pt x="4309" y="2861"/>
                  <a:pt x="3911" y="4874"/>
                  <a:pt x="3911" y="4874"/>
                </a:cubicBezTo>
                <a:cubicBezTo>
                  <a:pt x="3361" y="4624"/>
                  <a:pt x="2887" y="4519"/>
                  <a:pt x="2478" y="4519"/>
                </a:cubicBezTo>
                <a:cubicBezTo>
                  <a:pt x="387" y="4519"/>
                  <a:pt x="1" y="7255"/>
                  <a:pt x="1" y="7255"/>
                </a:cubicBezTo>
                <a:lnTo>
                  <a:pt x="15189" y="7255"/>
                </a:lnTo>
                <a:cubicBezTo>
                  <a:pt x="14870" y="4836"/>
                  <a:pt x="13899" y="4326"/>
                  <a:pt x="13135" y="4326"/>
                </a:cubicBezTo>
                <a:cubicBezTo>
                  <a:pt x="12578" y="4326"/>
                  <a:pt x="12131" y="4598"/>
                  <a:pt x="12131" y="4598"/>
                </a:cubicBezTo>
                <a:cubicBezTo>
                  <a:pt x="12131" y="4598"/>
                  <a:pt x="12131" y="0"/>
                  <a:pt x="982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69" name="Google Shape;769;p22"/>
          <p:cNvSpPr/>
          <p:nvPr/>
        </p:nvSpPr>
        <p:spPr>
          <a:xfrm>
            <a:off x="7801390" y="-331867"/>
            <a:ext cx="1880223" cy="765141"/>
          </a:xfrm>
          <a:custGeom>
            <a:avLst/>
            <a:gdLst/>
            <a:ahLst/>
            <a:cxnLst/>
            <a:rect l="l" t="t" r="r" b="b"/>
            <a:pathLst>
              <a:path w="16393" h="6671" extrusionOk="0">
                <a:moveTo>
                  <a:pt x="8627" y="0"/>
                </a:moveTo>
                <a:cubicBezTo>
                  <a:pt x="8569" y="0"/>
                  <a:pt x="8511" y="1"/>
                  <a:pt x="8451" y="4"/>
                </a:cubicBezTo>
                <a:cubicBezTo>
                  <a:pt x="5093" y="104"/>
                  <a:pt x="5093" y="3337"/>
                  <a:pt x="5093" y="3337"/>
                </a:cubicBezTo>
                <a:cubicBezTo>
                  <a:pt x="5093" y="3337"/>
                  <a:pt x="4254" y="3067"/>
                  <a:pt x="3268" y="3067"/>
                </a:cubicBezTo>
                <a:cubicBezTo>
                  <a:pt x="1798" y="3067"/>
                  <a:pt x="1" y="3669"/>
                  <a:pt x="181" y="6670"/>
                </a:cubicBezTo>
                <a:lnTo>
                  <a:pt x="15644" y="6670"/>
                </a:lnTo>
                <a:cubicBezTo>
                  <a:pt x="15644" y="6670"/>
                  <a:pt x="16392" y="3147"/>
                  <a:pt x="13650" y="3147"/>
                </a:cubicBezTo>
                <a:cubicBezTo>
                  <a:pt x="13298" y="3147"/>
                  <a:pt x="12888" y="3206"/>
                  <a:pt x="12411" y="3337"/>
                </a:cubicBezTo>
                <a:cubicBezTo>
                  <a:pt x="12411" y="3337"/>
                  <a:pt x="11807" y="0"/>
                  <a:pt x="862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70" name="Google Shape;770;p22"/>
          <p:cNvSpPr txBox="1">
            <a:spLocks noGrp="1"/>
          </p:cNvSpPr>
          <p:nvPr>
            <p:ph type="title" idx="6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25927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2" name="Google Shape;772;p23"/>
          <p:cNvGrpSpPr/>
          <p:nvPr/>
        </p:nvGrpSpPr>
        <p:grpSpPr>
          <a:xfrm>
            <a:off x="-29203" y="5072781"/>
            <a:ext cx="12265372" cy="1690876"/>
            <a:chOff x="-21903" y="3893725"/>
            <a:chExt cx="9199029" cy="1268157"/>
          </a:xfrm>
        </p:grpSpPr>
        <p:sp>
          <p:nvSpPr>
            <p:cNvPr id="773" name="Google Shape;773;p23"/>
            <p:cNvSpPr/>
            <p:nvPr/>
          </p:nvSpPr>
          <p:spPr>
            <a:xfrm>
              <a:off x="5186889" y="3893725"/>
              <a:ext cx="3990237" cy="1268113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74" name="Google Shape;774;p23"/>
            <p:cNvSpPr/>
            <p:nvPr/>
          </p:nvSpPr>
          <p:spPr>
            <a:xfrm>
              <a:off x="2585982" y="4328643"/>
              <a:ext cx="2621864" cy="833238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75" name="Google Shape;775;p23"/>
            <p:cNvSpPr/>
            <p:nvPr/>
          </p:nvSpPr>
          <p:spPr>
            <a:xfrm flipH="1">
              <a:off x="-21903" y="4328643"/>
              <a:ext cx="2621864" cy="833238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776" name="Google Shape;776;p23"/>
          <p:cNvSpPr txBox="1">
            <a:spLocks noGrp="1"/>
          </p:cNvSpPr>
          <p:nvPr>
            <p:ph type="subTitle" idx="1"/>
          </p:nvPr>
        </p:nvSpPr>
        <p:spPr>
          <a:xfrm>
            <a:off x="4840992" y="1958033"/>
            <a:ext cx="6104800" cy="71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7" name="Google Shape;777;p23"/>
          <p:cNvSpPr txBox="1">
            <a:spLocks noGrp="1"/>
          </p:cNvSpPr>
          <p:nvPr>
            <p:ph type="subTitle" idx="2"/>
          </p:nvPr>
        </p:nvSpPr>
        <p:spPr>
          <a:xfrm>
            <a:off x="2768700" y="1958033"/>
            <a:ext cx="2008800" cy="71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9pPr>
          </a:lstStyle>
          <a:p>
            <a:endParaRPr/>
          </a:p>
        </p:txBody>
      </p:sp>
      <p:sp>
        <p:nvSpPr>
          <p:cNvPr id="778" name="Google Shape;778;p23"/>
          <p:cNvSpPr txBox="1">
            <a:spLocks noGrp="1"/>
          </p:cNvSpPr>
          <p:nvPr>
            <p:ph type="subTitle" idx="3"/>
          </p:nvPr>
        </p:nvSpPr>
        <p:spPr>
          <a:xfrm>
            <a:off x="4841012" y="3190088"/>
            <a:ext cx="6104800" cy="71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9" name="Google Shape;779;p23"/>
          <p:cNvSpPr txBox="1">
            <a:spLocks noGrp="1"/>
          </p:cNvSpPr>
          <p:nvPr>
            <p:ph type="subTitle" idx="4"/>
          </p:nvPr>
        </p:nvSpPr>
        <p:spPr>
          <a:xfrm>
            <a:off x="2768700" y="3190105"/>
            <a:ext cx="2008800" cy="71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9pPr>
          </a:lstStyle>
          <a:p>
            <a:endParaRPr/>
          </a:p>
        </p:txBody>
      </p:sp>
      <p:sp>
        <p:nvSpPr>
          <p:cNvPr id="780" name="Google Shape;780;p23"/>
          <p:cNvSpPr txBox="1">
            <a:spLocks noGrp="1"/>
          </p:cNvSpPr>
          <p:nvPr>
            <p:ph type="subTitle" idx="5"/>
          </p:nvPr>
        </p:nvSpPr>
        <p:spPr>
          <a:xfrm>
            <a:off x="4841012" y="4422141"/>
            <a:ext cx="6104800" cy="71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1" name="Google Shape;781;p23"/>
          <p:cNvSpPr txBox="1">
            <a:spLocks noGrp="1"/>
          </p:cNvSpPr>
          <p:nvPr>
            <p:ph type="subTitle" idx="6"/>
          </p:nvPr>
        </p:nvSpPr>
        <p:spPr>
          <a:xfrm>
            <a:off x="2768700" y="4422149"/>
            <a:ext cx="2008800" cy="71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9pPr>
          </a:lstStyle>
          <a:p>
            <a:endParaRPr/>
          </a:p>
        </p:txBody>
      </p:sp>
      <p:sp>
        <p:nvSpPr>
          <p:cNvPr id="782" name="Google Shape;782;p23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783" name="Google Shape;783;p23"/>
          <p:cNvGrpSpPr/>
          <p:nvPr/>
        </p:nvGrpSpPr>
        <p:grpSpPr>
          <a:xfrm>
            <a:off x="-29203" y="5191634"/>
            <a:ext cx="12265372" cy="1690876"/>
            <a:chOff x="-21903" y="3893725"/>
            <a:chExt cx="9199029" cy="1268157"/>
          </a:xfrm>
        </p:grpSpPr>
        <p:sp>
          <p:nvSpPr>
            <p:cNvPr id="784" name="Google Shape;784;p23"/>
            <p:cNvSpPr/>
            <p:nvPr/>
          </p:nvSpPr>
          <p:spPr>
            <a:xfrm>
              <a:off x="5186889" y="3893725"/>
              <a:ext cx="3990237" cy="1268113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85" name="Google Shape;785;p23"/>
            <p:cNvSpPr/>
            <p:nvPr/>
          </p:nvSpPr>
          <p:spPr>
            <a:xfrm>
              <a:off x="2585982" y="4328643"/>
              <a:ext cx="2621864" cy="833238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86" name="Google Shape;786;p23"/>
            <p:cNvSpPr/>
            <p:nvPr/>
          </p:nvSpPr>
          <p:spPr>
            <a:xfrm flipH="1">
              <a:off x="-21903" y="4328643"/>
              <a:ext cx="2621864" cy="833238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787" name="Google Shape;787;p23"/>
          <p:cNvGrpSpPr/>
          <p:nvPr/>
        </p:nvGrpSpPr>
        <p:grpSpPr>
          <a:xfrm rot="5400000" flipH="1">
            <a:off x="1930799" y="4313705"/>
            <a:ext cx="1604668" cy="4069971"/>
            <a:chOff x="-170295" y="1808675"/>
            <a:chExt cx="829600" cy="2646275"/>
          </a:xfrm>
        </p:grpSpPr>
        <p:sp>
          <p:nvSpPr>
            <p:cNvPr id="788" name="Google Shape;788;p23"/>
            <p:cNvSpPr/>
            <p:nvPr/>
          </p:nvSpPr>
          <p:spPr>
            <a:xfrm flipH="1">
              <a:off x="-170295" y="1808675"/>
              <a:ext cx="829600" cy="2646275"/>
            </a:xfrm>
            <a:custGeom>
              <a:avLst/>
              <a:gdLst/>
              <a:ahLst/>
              <a:cxnLst/>
              <a:rect l="l" t="t" r="r" b="b"/>
              <a:pathLst>
                <a:path w="33184" h="105851" extrusionOk="0">
                  <a:moveTo>
                    <a:pt x="22322" y="1"/>
                  </a:moveTo>
                  <a:cubicBezTo>
                    <a:pt x="19049" y="1"/>
                    <a:pt x="14806" y="1870"/>
                    <a:pt x="15038" y="11665"/>
                  </a:cubicBezTo>
                  <a:cubicBezTo>
                    <a:pt x="15038" y="11665"/>
                    <a:pt x="5665" y="13419"/>
                    <a:pt x="10351" y="29058"/>
                  </a:cubicBezTo>
                  <a:cubicBezTo>
                    <a:pt x="10351" y="29058"/>
                    <a:pt x="1755" y="33545"/>
                    <a:pt x="9173" y="47028"/>
                  </a:cubicBezTo>
                  <a:cubicBezTo>
                    <a:pt x="9173" y="47028"/>
                    <a:pt x="0" y="57981"/>
                    <a:pt x="6642" y="70487"/>
                  </a:cubicBezTo>
                  <a:cubicBezTo>
                    <a:pt x="6642" y="70487"/>
                    <a:pt x="1379" y="79460"/>
                    <a:pt x="6442" y="91014"/>
                  </a:cubicBezTo>
                  <a:cubicBezTo>
                    <a:pt x="6442" y="91014"/>
                    <a:pt x="2156" y="96678"/>
                    <a:pt x="6642" y="105851"/>
                  </a:cubicBezTo>
                  <a:lnTo>
                    <a:pt x="26392" y="105851"/>
                  </a:lnTo>
                  <a:cubicBezTo>
                    <a:pt x="26392" y="105851"/>
                    <a:pt x="33184" y="27304"/>
                    <a:pt x="28798" y="6001"/>
                  </a:cubicBezTo>
                  <a:cubicBezTo>
                    <a:pt x="28146" y="2793"/>
                    <a:pt x="27219" y="863"/>
                    <a:pt x="25991" y="712"/>
                  </a:cubicBezTo>
                  <a:cubicBezTo>
                    <a:pt x="25991" y="712"/>
                    <a:pt x="24341" y="1"/>
                    <a:pt x="223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89" name="Google Shape;789;p23"/>
            <p:cNvSpPr/>
            <p:nvPr/>
          </p:nvSpPr>
          <p:spPr>
            <a:xfrm flipH="1">
              <a:off x="-170295" y="1894725"/>
              <a:ext cx="722450" cy="2560225"/>
            </a:xfrm>
            <a:custGeom>
              <a:avLst/>
              <a:gdLst/>
              <a:ahLst/>
              <a:cxnLst/>
              <a:rect l="l" t="t" r="r" b="b"/>
              <a:pathLst>
                <a:path w="28898" h="102409" extrusionOk="0">
                  <a:moveTo>
                    <a:pt x="19928" y="0"/>
                  </a:moveTo>
                  <a:cubicBezTo>
                    <a:pt x="19241" y="0"/>
                    <a:pt x="18527" y="182"/>
                    <a:pt x="17795" y="604"/>
                  </a:cubicBezTo>
                  <a:cubicBezTo>
                    <a:pt x="12707" y="3536"/>
                    <a:pt x="14487" y="11331"/>
                    <a:pt x="14487" y="11331"/>
                  </a:cubicBezTo>
                  <a:cubicBezTo>
                    <a:pt x="14487" y="11331"/>
                    <a:pt x="4887" y="15842"/>
                    <a:pt x="10176" y="25992"/>
                  </a:cubicBezTo>
                  <a:cubicBezTo>
                    <a:pt x="10176" y="25992"/>
                    <a:pt x="1178" y="32258"/>
                    <a:pt x="8797" y="44564"/>
                  </a:cubicBezTo>
                  <a:cubicBezTo>
                    <a:pt x="8797" y="44564"/>
                    <a:pt x="0" y="54739"/>
                    <a:pt x="7243" y="65667"/>
                  </a:cubicBezTo>
                  <a:cubicBezTo>
                    <a:pt x="7243" y="65667"/>
                    <a:pt x="401" y="77973"/>
                    <a:pt x="6842" y="84439"/>
                  </a:cubicBezTo>
                  <a:cubicBezTo>
                    <a:pt x="6842" y="84439"/>
                    <a:pt x="1704" y="94539"/>
                    <a:pt x="7168" y="102409"/>
                  </a:cubicBezTo>
                  <a:lnTo>
                    <a:pt x="22106" y="102409"/>
                  </a:lnTo>
                  <a:cubicBezTo>
                    <a:pt x="22106" y="102409"/>
                    <a:pt x="28898" y="23862"/>
                    <a:pt x="24512" y="2559"/>
                  </a:cubicBezTo>
                  <a:cubicBezTo>
                    <a:pt x="23268" y="1189"/>
                    <a:pt x="21687" y="0"/>
                    <a:pt x="199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90" name="Google Shape;790;p23"/>
            <p:cNvSpPr/>
            <p:nvPr/>
          </p:nvSpPr>
          <p:spPr>
            <a:xfrm flipH="1">
              <a:off x="-71420" y="2442100"/>
              <a:ext cx="262825" cy="465800"/>
            </a:xfrm>
            <a:custGeom>
              <a:avLst/>
              <a:gdLst/>
              <a:ahLst/>
              <a:cxnLst/>
              <a:rect l="l" t="t" r="r" b="b"/>
              <a:pathLst>
                <a:path w="10513" h="18632" extrusionOk="0">
                  <a:moveTo>
                    <a:pt x="535" y="1"/>
                  </a:moveTo>
                  <a:cubicBezTo>
                    <a:pt x="276" y="1"/>
                    <a:pt x="1" y="277"/>
                    <a:pt x="157" y="589"/>
                  </a:cubicBezTo>
                  <a:cubicBezTo>
                    <a:pt x="3340" y="6528"/>
                    <a:pt x="6498" y="12493"/>
                    <a:pt x="9681" y="18433"/>
                  </a:cubicBezTo>
                  <a:cubicBezTo>
                    <a:pt x="9751" y="18573"/>
                    <a:pt x="9864" y="18631"/>
                    <a:pt x="9980" y="18631"/>
                  </a:cubicBezTo>
                  <a:cubicBezTo>
                    <a:pt x="10239" y="18631"/>
                    <a:pt x="10513" y="18344"/>
                    <a:pt x="10357" y="18032"/>
                  </a:cubicBezTo>
                  <a:cubicBezTo>
                    <a:pt x="7174" y="12092"/>
                    <a:pt x="4016" y="6153"/>
                    <a:pt x="833" y="188"/>
                  </a:cubicBezTo>
                  <a:cubicBezTo>
                    <a:pt x="764" y="56"/>
                    <a:pt x="651" y="1"/>
                    <a:pt x="535" y="1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91" name="Google Shape;791;p23"/>
            <p:cNvSpPr/>
            <p:nvPr/>
          </p:nvSpPr>
          <p:spPr>
            <a:xfrm flipH="1">
              <a:off x="-56570" y="2644875"/>
              <a:ext cx="320750" cy="405700"/>
            </a:xfrm>
            <a:custGeom>
              <a:avLst/>
              <a:gdLst/>
              <a:ahLst/>
              <a:cxnLst/>
              <a:rect l="l" t="t" r="r" b="b"/>
              <a:pathLst>
                <a:path w="12830" h="16228" extrusionOk="0">
                  <a:moveTo>
                    <a:pt x="549" y="0"/>
                  </a:moveTo>
                  <a:cubicBezTo>
                    <a:pt x="267" y="0"/>
                    <a:pt x="1" y="268"/>
                    <a:pt x="211" y="548"/>
                  </a:cubicBezTo>
                  <a:cubicBezTo>
                    <a:pt x="4120" y="5736"/>
                    <a:pt x="8030" y="10899"/>
                    <a:pt x="11940" y="16062"/>
                  </a:cubicBezTo>
                  <a:cubicBezTo>
                    <a:pt x="12028" y="16179"/>
                    <a:pt x="12148" y="16228"/>
                    <a:pt x="12267" y="16228"/>
                  </a:cubicBezTo>
                  <a:cubicBezTo>
                    <a:pt x="12553" y="16228"/>
                    <a:pt x="12829" y="15944"/>
                    <a:pt x="12617" y="15661"/>
                  </a:cubicBezTo>
                  <a:cubicBezTo>
                    <a:pt x="8707" y="10498"/>
                    <a:pt x="4797" y="5335"/>
                    <a:pt x="887" y="172"/>
                  </a:cubicBezTo>
                  <a:cubicBezTo>
                    <a:pt x="796" y="51"/>
                    <a:pt x="671" y="0"/>
                    <a:pt x="549" y="0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92" name="Google Shape;792;p23"/>
            <p:cNvSpPr/>
            <p:nvPr/>
          </p:nvSpPr>
          <p:spPr>
            <a:xfrm flipH="1">
              <a:off x="-36445" y="3302500"/>
              <a:ext cx="284325" cy="393225"/>
            </a:xfrm>
            <a:custGeom>
              <a:avLst/>
              <a:gdLst/>
              <a:ahLst/>
              <a:cxnLst/>
              <a:rect l="l" t="t" r="r" b="b"/>
              <a:pathLst>
                <a:path w="11373" h="15729" extrusionOk="0">
                  <a:moveTo>
                    <a:pt x="558" y="0"/>
                  </a:moveTo>
                  <a:cubicBezTo>
                    <a:pt x="277" y="0"/>
                    <a:pt x="1" y="280"/>
                    <a:pt x="210" y="559"/>
                  </a:cubicBezTo>
                  <a:cubicBezTo>
                    <a:pt x="3644" y="5571"/>
                    <a:pt x="7077" y="10559"/>
                    <a:pt x="10511" y="15546"/>
                  </a:cubicBezTo>
                  <a:cubicBezTo>
                    <a:pt x="10594" y="15675"/>
                    <a:pt x="10714" y="15728"/>
                    <a:pt x="10832" y="15728"/>
                  </a:cubicBezTo>
                  <a:cubicBezTo>
                    <a:pt x="11106" y="15728"/>
                    <a:pt x="11373" y="15443"/>
                    <a:pt x="11163" y="15145"/>
                  </a:cubicBezTo>
                  <a:cubicBezTo>
                    <a:pt x="7754" y="10158"/>
                    <a:pt x="4321" y="5170"/>
                    <a:pt x="887" y="183"/>
                  </a:cubicBezTo>
                  <a:cubicBezTo>
                    <a:pt x="803" y="53"/>
                    <a:pt x="680" y="0"/>
                    <a:pt x="558" y="0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93" name="Google Shape;793;p23"/>
            <p:cNvSpPr/>
            <p:nvPr/>
          </p:nvSpPr>
          <p:spPr>
            <a:xfrm flipH="1">
              <a:off x="2405" y="3764777"/>
              <a:ext cx="281275" cy="353700"/>
            </a:xfrm>
            <a:custGeom>
              <a:avLst/>
              <a:gdLst/>
              <a:ahLst/>
              <a:cxnLst/>
              <a:rect l="l" t="t" r="r" b="b"/>
              <a:pathLst>
                <a:path w="11251" h="14148" extrusionOk="0">
                  <a:moveTo>
                    <a:pt x="563" y="0"/>
                  </a:moveTo>
                  <a:cubicBezTo>
                    <a:pt x="277" y="0"/>
                    <a:pt x="1" y="284"/>
                    <a:pt x="214" y="567"/>
                  </a:cubicBezTo>
                  <a:cubicBezTo>
                    <a:pt x="3597" y="5028"/>
                    <a:pt x="6981" y="9515"/>
                    <a:pt x="10364" y="13976"/>
                  </a:cubicBezTo>
                  <a:cubicBezTo>
                    <a:pt x="10455" y="14097"/>
                    <a:pt x="10580" y="14147"/>
                    <a:pt x="10702" y="14147"/>
                  </a:cubicBezTo>
                  <a:cubicBezTo>
                    <a:pt x="10985" y="14147"/>
                    <a:pt x="11251" y="13880"/>
                    <a:pt x="11041" y="13600"/>
                  </a:cubicBezTo>
                  <a:cubicBezTo>
                    <a:pt x="7657" y="9114"/>
                    <a:pt x="4274" y="4652"/>
                    <a:pt x="890" y="166"/>
                  </a:cubicBezTo>
                  <a:cubicBezTo>
                    <a:pt x="802" y="49"/>
                    <a:pt x="682" y="0"/>
                    <a:pt x="563" y="0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94" name="Google Shape;794;p23"/>
            <p:cNvSpPr/>
            <p:nvPr/>
          </p:nvSpPr>
          <p:spPr>
            <a:xfrm flipH="1">
              <a:off x="-2195" y="4061150"/>
              <a:ext cx="284125" cy="129675"/>
            </a:xfrm>
            <a:custGeom>
              <a:avLst/>
              <a:gdLst/>
              <a:ahLst/>
              <a:cxnLst/>
              <a:rect l="l" t="t" r="r" b="b"/>
              <a:pathLst>
                <a:path w="11365" h="5187" extrusionOk="0">
                  <a:moveTo>
                    <a:pt x="628" y="1"/>
                  </a:moveTo>
                  <a:cubicBezTo>
                    <a:pt x="256" y="1"/>
                    <a:pt x="0" y="539"/>
                    <a:pt x="394" y="714"/>
                  </a:cubicBezTo>
                  <a:cubicBezTo>
                    <a:pt x="3803" y="2193"/>
                    <a:pt x="7186" y="3672"/>
                    <a:pt x="10570" y="5150"/>
                  </a:cubicBezTo>
                  <a:cubicBezTo>
                    <a:pt x="10627" y="5176"/>
                    <a:pt x="10683" y="5187"/>
                    <a:pt x="10737" y="5187"/>
                  </a:cubicBezTo>
                  <a:cubicBezTo>
                    <a:pt x="11109" y="5187"/>
                    <a:pt x="11365" y="4649"/>
                    <a:pt x="10971" y="4474"/>
                  </a:cubicBezTo>
                  <a:cubicBezTo>
                    <a:pt x="7587" y="2995"/>
                    <a:pt x="4179" y="1516"/>
                    <a:pt x="795" y="37"/>
                  </a:cubicBezTo>
                  <a:cubicBezTo>
                    <a:pt x="738" y="12"/>
                    <a:pt x="682" y="1"/>
                    <a:pt x="628" y="1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95" name="Google Shape;795;p23"/>
            <p:cNvSpPr/>
            <p:nvPr/>
          </p:nvSpPr>
          <p:spPr>
            <a:xfrm flipH="1">
              <a:off x="127330" y="2410425"/>
              <a:ext cx="95250" cy="95275"/>
            </a:xfrm>
            <a:custGeom>
              <a:avLst/>
              <a:gdLst/>
              <a:ahLst/>
              <a:cxnLst/>
              <a:rect l="l" t="t" r="r" b="b"/>
              <a:pathLst>
                <a:path w="3810" h="3811" extrusionOk="0">
                  <a:moveTo>
                    <a:pt x="1905" y="1"/>
                  </a:moveTo>
                  <a:cubicBezTo>
                    <a:pt x="852" y="1"/>
                    <a:pt x="0" y="853"/>
                    <a:pt x="0" y="1906"/>
                  </a:cubicBezTo>
                  <a:cubicBezTo>
                    <a:pt x="0" y="2958"/>
                    <a:pt x="852" y="3811"/>
                    <a:pt x="1905" y="3811"/>
                  </a:cubicBezTo>
                  <a:cubicBezTo>
                    <a:pt x="2958" y="3811"/>
                    <a:pt x="3810" y="2958"/>
                    <a:pt x="3810" y="1906"/>
                  </a:cubicBezTo>
                  <a:cubicBezTo>
                    <a:pt x="3810" y="853"/>
                    <a:pt x="2958" y="1"/>
                    <a:pt x="1905" y="1"/>
                  </a:cubicBezTo>
                  <a:close/>
                </a:path>
              </a:pathLst>
            </a:custGeom>
            <a:solidFill>
              <a:srgbClr val="F03A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96" name="Google Shape;796;p23"/>
            <p:cNvSpPr/>
            <p:nvPr/>
          </p:nvSpPr>
          <p:spPr>
            <a:xfrm flipH="1">
              <a:off x="183080" y="3273225"/>
              <a:ext cx="95275" cy="95250"/>
            </a:xfrm>
            <a:custGeom>
              <a:avLst/>
              <a:gdLst/>
              <a:ahLst/>
              <a:cxnLst/>
              <a:rect l="l" t="t" r="r" b="b"/>
              <a:pathLst>
                <a:path w="3811" h="3810" extrusionOk="0">
                  <a:moveTo>
                    <a:pt x="1905" y="0"/>
                  </a:moveTo>
                  <a:cubicBezTo>
                    <a:pt x="853" y="0"/>
                    <a:pt x="1" y="853"/>
                    <a:pt x="1" y="1905"/>
                  </a:cubicBezTo>
                  <a:cubicBezTo>
                    <a:pt x="1" y="2958"/>
                    <a:pt x="853" y="3810"/>
                    <a:pt x="1905" y="3810"/>
                  </a:cubicBezTo>
                  <a:cubicBezTo>
                    <a:pt x="2958" y="3810"/>
                    <a:pt x="3810" y="2958"/>
                    <a:pt x="3810" y="1905"/>
                  </a:cubicBezTo>
                  <a:cubicBezTo>
                    <a:pt x="3810" y="853"/>
                    <a:pt x="2958" y="0"/>
                    <a:pt x="1905" y="0"/>
                  </a:cubicBezTo>
                  <a:close/>
                </a:path>
              </a:pathLst>
            </a:custGeom>
            <a:solidFill>
              <a:srgbClr val="F03A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797" name="Google Shape;797;p23"/>
          <p:cNvGrpSpPr/>
          <p:nvPr/>
        </p:nvGrpSpPr>
        <p:grpSpPr>
          <a:xfrm rot="5400000" flipH="1">
            <a:off x="-454000" y="5241487"/>
            <a:ext cx="2174309" cy="1310415"/>
            <a:chOff x="-68795" y="4223589"/>
            <a:chExt cx="1124100" cy="852025"/>
          </a:xfrm>
        </p:grpSpPr>
        <p:sp>
          <p:nvSpPr>
            <p:cNvPr id="798" name="Google Shape;798;p23"/>
            <p:cNvSpPr/>
            <p:nvPr/>
          </p:nvSpPr>
          <p:spPr>
            <a:xfrm flipH="1">
              <a:off x="-68795" y="4223589"/>
              <a:ext cx="1124100" cy="852025"/>
            </a:xfrm>
            <a:custGeom>
              <a:avLst/>
              <a:gdLst/>
              <a:ahLst/>
              <a:cxnLst/>
              <a:rect l="l" t="t" r="r" b="b"/>
              <a:pathLst>
                <a:path w="44964" h="34081" extrusionOk="0">
                  <a:moveTo>
                    <a:pt x="35650" y="0"/>
                  </a:moveTo>
                  <a:cubicBezTo>
                    <a:pt x="32202" y="0"/>
                    <a:pt x="28348" y="1635"/>
                    <a:pt x="25114" y="7113"/>
                  </a:cubicBezTo>
                  <a:cubicBezTo>
                    <a:pt x="25114" y="7113"/>
                    <a:pt x="25053" y="7109"/>
                    <a:pt x="24941" y="7109"/>
                  </a:cubicBezTo>
                  <a:cubicBezTo>
                    <a:pt x="23831" y="7109"/>
                    <a:pt x="17715" y="7523"/>
                    <a:pt x="16918" y="16587"/>
                  </a:cubicBezTo>
                  <a:cubicBezTo>
                    <a:pt x="16918" y="16587"/>
                    <a:pt x="16356" y="16482"/>
                    <a:pt x="15492" y="16482"/>
                  </a:cubicBezTo>
                  <a:cubicBezTo>
                    <a:pt x="12902" y="16482"/>
                    <a:pt x="7601" y="17426"/>
                    <a:pt x="6642" y="24983"/>
                  </a:cubicBezTo>
                  <a:cubicBezTo>
                    <a:pt x="6642" y="24983"/>
                    <a:pt x="1" y="26837"/>
                    <a:pt x="2657" y="34081"/>
                  </a:cubicBezTo>
                  <a:lnTo>
                    <a:pt x="42507" y="34081"/>
                  </a:lnTo>
                  <a:lnTo>
                    <a:pt x="44663" y="7364"/>
                  </a:lnTo>
                  <a:lnTo>
                    <a:pt x="44963" y="3579"/>
                  </a:lnTo>
                  <a:cubicBezTo>
                    <a:pt x="44963" y="3579"/>
                    <a:pt x="40751" y="0"/>
                    <a:pt x="356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99" name="Google Shape;799;p23"/>
            <p:cNvSpPr/>
            <p:nvPr/>
          </p:nvSpPr>
          <p:spPr>
            <a:xfrm flipH="1">
              <a:off x="-61270" y="4305250"/>
              <a:ext cx="982475" cy="765625"/>
            </a:xfrm>
            <a:custGeom>
              <a:avLst/>
              <a:gdLst/>
              <a:ahLst/>
              <a:cxnLst/>
              <a:rect l="l" t="t" r="r" b="b"/>
              <a:pathLst>
                <a:path w="39299" h="30625" extrusionOk="0">
                  <a:moveTo>
                    <a:pt x="31893" y="0"/>
                  </a:moveTo>
                  <a:cubicBezTo>
                    <a:pt x="31692" y="0"/>
                    <a:pt x="31487" y="8"/>
                    <a:pt x="31279" y="23"/>
                  </a:cubicBezTo>
                  <a:cubicBezTo>
                    <a:pt x="25138" y="524"/>
                    <a:pt x="23860" y="8043"/>
                    <a:pt x="23860" y="8043"/>
                  </a:cubicBezTo>
                  <a:cubicBezTo>
                    <a:pt x="23860" y="8043"/>
                    <a:pt x="23452" y="7965"/>
                    <a:pt x="22801" y="7965"/>
                  </a:cubicBezTo>
                  <a:cubicBezTo>
                    <a:pt x="20641" y="7965"/>
                    <a:pt x="15811" y="8823"/>
                    <a:pt x="14386" y="16239"/>
                  </a:cubicBezTo>
                  <a:cubicBezTo>
                    <a:pt x="14386" y="16239"/>
                    <a:pt x="14055" y="16208"/>
                    <a:pt x="13516" y="16208"/>
                  </a:cubicBezTo>
                  <a:cubicBezTo>
                    <a:pt x="11145" y="16208"/>
                    <a:pt x="4768" y="16791"/>
                    <a:pt x="5013" y="23081"/>
                  </a:cubicBezTo>
                  <a:cubicBezTo>
                    <a:pt x="5013" y="23081"/>
                    <a:pt x="0" y="25612"/>
                    <a:pt x="326" y="30625"/>
                  </a:cubicBezTo>
                  <a:lnTo>
                    <a:pt x="37143" y="30625"/>
                  </a:lnTo>
                  <a:lnTo>
                    <a:pt x="39299" y="3908"/>
                  </a:lnTo>
                  <a:cubicBezTo>
                    <a:pt x="37808" y="2133"/>
                    <a:pt x="35311" y="0"/>
                    <a:pt x="318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00" name="Google Shape;800;p23"/>
            <p:cNvSpPr/>
            <p:nvPr/>
          </p:nvSpPr>
          <p:spPr>
            <a:xfrm rot="4678413" flipH="1">
              <a:off x="-5913" y="4540904"/>
              <a:ext cx="294306" cy="178619"/>
            </a:xfrm>
            <a:custGeom>
              <a:avLst/>
              <a:gdLst/>
              <a:ahLst/>
              <a:cxnLst/>
              <a:rect l="l" t="t" r="r" b="b"/>
              <a:pathLst>
                <a:path w="9478" h="8816" extrusionOk="0">
                  <a:moveTo>
                    <a:pt x="3720" y="0"/>
                  </a:moveTo>
                  <a:cubicBezTo>
                    <a:pt x="3546" y="0"/>
                    <a:pt x="3359" y="53"/>
                    <a:pt x="3161" y="171"/>
                  </a:cubicBezTo>
                  <a:cubicBezTo>
                    <a:pt x="1532" y="1149"/>
                    <a:pt x="2434" y="3430"/>
                    <a:pt x="2434" y="3430"/>
                  </a:cubicBezTo>
                  <a:cubicBezTo>
                    <a:pt x="2434" y="3430"/>
                    <a:pt x="1757" y="2753"/>
                    <a:pt x="1139" y="2753"/>
                  </a:cubicBezTo>
                  <a:cubicBezTo>
                    <a:pt x="673" y="2753"/>
                    <a:pt x="240" y="3136"/>
                    <a:pt x="154" y="4482"/>
                  </a:cubicBezTo>
                  <a:cubicBezTo>
                    <a:pt x="0" y="7225"/>
                    <a:pt x="2171" y="8815"/>
                    <a:pt x="4548" y="8815"/>
                  </a:cubicBezTo>
                  <a:cubicBezTo>
                    <a:pt x="4885" y="8815"/>
                    <a:pt x="5227" y="8783"/>
                    <a:pt x="5567" y="8718"/>
                  </a:cubicBezTo>
                  <a:cubicBezTo>
                    <a:pt x="8299" y="8191"/>
                    <a:pt x="9477" y="1425"/>
                    <a:pt x="7848" y="773"/>
                  </a:cubicBezTo>
                  <a:cubicBezTo>
                    <a:pt x="7667" y="700"/>
                    <a:pt x="7499" y="668"/>
                    <a:pt x="7343" y="668"/>
                  </a:cubicBezTo>
                  <a:cubicBezTo>
                    <a:pt x="6098" y="668"/>
                    <a:pt x="5642" y="2728"/>
                    <a:pt x="5642" y="2728"/>
                  </a:cubicBezTo>
                  <a:cubicBezTo>
                    <a:pt x="5642" y="2728"/>
                    <a:pt x="4985" y="0"/>
                    <a:pt x="37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801" name="Google Shape;801;p23"/>
          <p:cNvGrpSpPr/>
          <p:nvPr/>
        </p:nvGrpSpPr>
        <p:grpSpPr>
          <a:xfrm flipH="1">
            <a:off x="10839255" y="3542431"/>
            <a:ext cx="1393477" cy="3333871"/>
            <a:chOff x="-34400" y="2920300"/>
            <a:chExt cx="1006460" cy="2407938"/>
          </a:xfrm>
        </p:grpSpPr>
        <p:sp>
          <p:nvSpPr>
            <p:cNvPr id="802" name="Google Shape;802;p23"/>
            <p:cNvSpPr/>
            <p:nvPr/>
          </p:nvSpPr>
          <p:spPr>
            <a:xfrm>
              <a:off x="-34400" y="2920300"/>
              <a:ext cx="1006460" cy="2407931"/>
            </a:xfrm>
            <a:custGeom>
              <a:avLst/>
              <a:gdLst/>
              <a:ahLst/>
              <a:cxnLst/>
              <a:rect l="l" t="t" r="r" b="b"/>
              <a:pathLst>
                <a:path w="24078" h="57606" extrusionOk="0">
                  <a:moveTo>
                    <a:pt x="5444" y="1"/>
                  </a:moveTo>
                  <a:cubicBezTo>
                    <a:pt x="3809" y="1"/>
                    <a:pt x="2351" y="6295"/>
                    <a:pt x="1429" y="11474"/>
                  </a:cubicBezTo>
                  <a:cubicBezTo>
                    <a:pt x="802" y="15133"/>
                    <a:pt x="401" y="18240"/>
                    <a:pt x="401" y="18240"/>
                  </a:cubicBezTo>
                  <a:lnTo>
                    <a:pt x="326" y="26561"/>
                  </a:lnTo>
                  <a:lnTo>
                    <a:pt x="176" y="39318"/>
                  </a:lnTo>
                  <a:lnTo>
                    <a:pt x="0" y="56662"/>
                  </a:lnTo>
                  <a:cubicBezTo>
                    <a:pt x="802" y="56837"/>
                    <a:pt x="1629" y="56988"/>
                    <a:pt x="2506" y="57088"/>
                  </a:cubicBezTo>
                  <a:cubicBezTo>
                    <a:pt x="4361" y="57363"/>
                    <a:pt x="6341" y="57514"/>
                    <a:pt x="8321" y="57589"/>
                  </a:cubicBezTo>
                  <a:cubicBezTo>
                    <a:pt x="8798" y="57599"/>
                    <a:pt x="9276" y="57606"/>
                    <a:pt x="9752" y="57606"/>
                  </a:cubicBezTo>
                  <a:cubicBezTo>
                    <a:pt x="10425" y="57606"/>
                    <a:pt x="11094" y="57593"/>
                    <a:pt x="11755" y="57564"/>
                  </a:cubicBezTo>
                  <a:cubicBezTo>
                    <a:pt x="17344" y="57389"/>
                    <a:pt x="22181" y="56286"/>
                    <a:pt x="22857" y="54256"/>
                  </a:cubicBezTo>
                  <a:cubicBezTo>
                    <a:pt x="24010" y="50822"/>
                    <a:pt x="19424" y="46010"/>
                    <a:pt x="19424" y="46010"/>
                  </a:cubicBezTo>
                  <a:cubicBezTo>
                    <a:pt x="19424" y="46010"/>
                    <a:pt x="23709" y="46010"/>
                    <a:pt x="23910" y="40697"/>
                  </a:cubicBezTo>
                  <a:cubicBezTo>
                    <a:pt x="24077" y="36238"/>
                    <a:pt x="19156" y="35870"/>
                    <a:pt x="17531" y="35870"/>
                  </a:cubicBezTo>
                  <a:cubicBezTo>
                    <a:pt x="17210" y="35870"/>
                    <a:pt x="17018" y="35885"/>
                    <a:pt x="17018" y="35885"/>
                  </a:cubicBezTo>
                  <a:cubicBezTo>
                    <a:pt x="17018" y="35885"/>
                    <a:pt x="22331" y="31925"/>
                    <a:pt x="21303" y="26912"/>
                  </a:cubicBezTo>
                  <a:cubicBezTo>
                    <a:pt x="20926" y="25116"/>
                    <a:pt x="19705" y="24539"/>
                    <a:pt x="18294" y="24539"/>
                  </a:cubicBezTo>
                  <a:cubicBezTo>
                    <a:pt x="15768" y="24539"/>
                    <a:pt x="12632" y="26386"/>
                    <a:pt x="12632" y="26386"/>
                  </a:cubicBezTo>
                  <a:cubicBezTo>
                    <a:pt x="12632" y="26386"/>
                    <a:pt x="16692" y="11348"/>
                    <a:pt x="14812" y="9895"/>
                  </a:cubicBezTo>
                  <a:cubicBezTo>
                    <a:pt x="14669" y="9782"/>
                    <a:pt x="14503" y="9730"/>
                    <a:pt x="14318" y="9730"/>
                  </a:cubicBezTo>
                  <a:cubicBezTo>
                    <a:pt x="12065" y="9730"/>
                    <a:pt x="6993" y="17413"/>
                    <a:pt x="6993" y="17413"/>
                  </a:cubicBezTo>
                  <a:cubicBezTo>
                    <a:pt x="6993" y="17413"/>
                    <a:pt x="8672" y="1423"/>
                    <a:pt x="5739" y="70"/>
                  </a:cubicBezTo>
                  <a:cubicBezTo>
                    <a:pt x="5640" y="23"/>
                    <a:pt x="5542" y="1"/>
                    <a:pt x="54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03" name="Google Shape;803;p23"/>
            <p:cNvSpPr/>
            <p:nvPr/>
          </p:nvSpPr>
          <p:spPr>
            <a:xfrm>
              <a:off x="-34400" y="3371622"/>
              <a:ext cx="802518" cy="1956616"/>
            </a:xfrm>
            <a:custGeom>
              <a:avLst/>
              <a:gdLst/>
              <a:ahLst/>
              <a:cxnLst/>
              <a:rect l="l" t="t" r="r" b="b"/>
              <a:pathLst>
                <a:path w="19199" h="46809" extrusionOk="0">
                  <a:moveTo>
                    <a:pt x="3078" y="1"/>
                  </a:moveTo>
                  <a:cubicBezTo>
                    <a:pt x="2575" y="1"/>
                    <a:pt x="1998" y="278"/>
                    <a:pt x="1429" y="677"/>
                  </a:cubicBezTo>
                  <a:cubicBezTo>
                    <a:pt x="802" y="4336"/>
                    <a:pt x="401" y="7443"/>
                    <a:pt x="401" y="7443"/>
                  </a:cubicBezTo>
                  <a:lnTo>
                    <a:pt x="326" y="15764"/>
                  </a:lnTo>
                  <a:lnTo>
                    <a:pt x="176" y="28521"/>
                  </a:lnTo>
                  <a:lnTo>
                    <a:pt x="0" y="45865"/>
                  </a:lnTo>
                  <a:cubicBezTo>
                    <a:pt x="802" y="46040"/>
                    <a:pt x="1629" y="46191"/>
                    <a:pt x="2506" y="46291"/>
                  </a:cubicBezTo>
                  <a:cubicBezTo>
                    <a:pt x="4361" y="46566"/>
                    <a:pt x="6341" y="46717"/>
                    <a:pt x="8321" y="46792"/>
                  </a:cubicBezTo>
                  <a:cubicBezTo>
                    <a:pt x="8798" y="46802"/>
                    <a:pt x="9276" y="46809"/>
                    <a:pt x="9752" y="46809"/>
                  </a:cubicBezTo>
                  <a:cubicBezTo>
                    <a:pt x="10425" y="46809"/>
                    <a:pt x="11094" y="46796"/>
                    <a:pt x="11755" y="46767"/>
                  </a:cubicBezTo>
                  <a:cubicBezTo>
                    <a:pt x="14361" y="45614"/>
                    <a:pt x="17719" y="43785"/>
                    <a:pt x="18271" y="41805"/>
                  </a:cubicBezTo>
                  <a:cubicBezTo>
                    <a:pt x="19198" y="38446"/>
                    <a:pt x="15865" y="34812"/>
                    <a:pt x="15865" y="34812"/>
                  </a:cubicBezTo>
                  <a:cubicBezTo>
                    <a:pt x="15865" y="34812"/>
                    <a:pt x="18797" y="34286"/>
                    <a:pt x="18271" y="30627"/>
                  </a:cubicBezTo>
                  <a:cubicBezTo>
                    <a:pt x="17745" y="26967"/>
                    <a:pt x="14186" y="26441"/>
                    <a:pt x="14186" y="26441"/>
                  </a:cubicBezTo>
                  <a:cubicBezTo>
                    <a:pt x="14186" y="26441"/>
                    <a:pt x="16491" y="22782"/>
                    <a:pt x="15238" y="19975"/>
                  </a:cubicBezTo>
                  <a:cubicBezTo>
                    <a:pt x="14683" y="18720"/>
                    <a:pt x="13532" y="18370"/>
                    <a:pt x="12423" y="18370"/>
                  </a:cubicBezTo>
                  <a:cubicBezTo>
                    <a:pt x="11028" y="18370"/>
                    <a:pt x="9699" y="18922"/>
                    <a:pt x="9699" y="18922"/>
                  </a:cubicBezTo>
                  <a:cubicBezTo>
                    <a:pt x="9699" y="18922"/>
                    <a:pt x="11479" y="9624"/>
                    <a:pt x="10326" y="8271"/>
                  </a:cubicBezTo>
                  <a:cubicBezTo>
                    <a:pt x="10186" y="8107"/>
                    <a:pt x="10013" y="8035"/>
                    <a:pt x="9817" y="8035"/>
                  </a:cubicBezTo>
                  <a:cubicBezTo>
                    <a:pt x="8392" y="8035"/>
                    <a:pt x="5739" y="11829"/>
                    <a:pt x="5739" y="11829"/>
                  </a:cubicBezTo>
                  <a:cubicBezTo>
                    <a:pt x="5739" y="11829"/>
                    <a:pt x="5539" y="2732"/>
                    <a:pt x="4060" y="551"/>
                  </a:cubicBezTo>
                  <a:cubicBezTo>
                    <a:pt x="3800" y="161"/>
                    <a:pt x="3461" y="1"/>
                    <a:pt x="30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04" name="Google Shape;804;p23"/>
            <p:cNvSpPr/>
            <p:nvPr/>
          </p:nvSpPr>
          <p:spPr>
            <a:xfrm>
              <a:off x="-34400" y="3922806"/>
              <a:ext cx="614962" cy="1404773"/>
            </a:xfrm>
            <a:custGeom>
              <a:avLst/>
              <a:gdLst/>
              <a:ahLst/>
              <a:cxnLst/>
              <a:rect l="l" t="t" r="r" b="b"/>
              <a:pathLst>
                <a:path w="14712" h="33607" extrusionOk="0">
                  <a:moveTo>
                    <a:pt x="3153" y="0"/>
                  </a:moveTo>
                  <a:cubicBezTo>
                    <a:pt x="2110" y="0"/>
                    <a:pt x="1125" y="1196"/>
                    <a:pt x="326" y="2578"/>
                  </a:cubicBezTo>
                  <a:lnTo>
                    <a:pt x="176" y="15335"/>
                  </a:lnTo>
                  <a:lnTo>
                    <a:pt x="0" y="32679"/>
                  </a:lnTo>
                  <a:cubicBezTo>
                    <a:pt x="802" y="32854"/>
                    <a:pt x="1629" y="33005"/>
                    <a:pt x="2506" y="33105"/>
                  </a:cubicBezTo>
                  <a:cubicBezTo>
                    <a:pt x="4361" y="33380"/>
                    <a:pt x="6341" y="33531"/>
                    <a:pt x="8321" y="33606"/>
                  </a:cubicBezTo>
                  <a:cubicBezTo>
                    <a:pt x="10151" y="32729"/>
                    <a:pt x="12206" y="31401"/>
                    <a:pt x="13058" y="29646"/>
                  </a:cubicBezTo>
                  <a:cubicBezTo>
                    <a:pt x="14712" y="26213"/>
                    <a:pt x="10326" y="22553"/>
                    <a:pt x="10326" y="22553"/>
                  </a:cubicBezTo>
                  <a:cubicBezTo>
                    <a:pt x="10326" y="22553"/>
                    <a:pt x="14712" y="22453"/>
                    <a:pt x="13684" y="18493"/>
                  </a:cubicBezTo>
                  <a:cubicBezTo>
                    <a:pt x="12780" y="15068"/>
                    <a:pt x="9635" y="14828"/>
                    <a:pt x="8769" y="14828"/>
                  </a:cubicBezTo>
                  <a:cubicBezTo>
                    <a:pt x="8627" y="14828"/>
                    <a:pt x="8546" y="14834"/>
                    <a:pt x="8546" y="14834"/>
                  </a:cubicBezTo>
                  <a:cubicBezTo>
                    <a:pt x="8546" y="14834"/>
                    <a:pt x="10752" y="10849"/>
                    <a:pt x="9499" y="9095"/>
                  </a:cubicBezTo>
                  <a:cubicBezTo>
                    <a:pt x="9171" y="8628"/>
                    <a:pt x="8734" y="8456"/>
                    <a:pt x="8268" y="8456"/>
                  </a:cubicBezTo>
                  <a:cubicBezTo>
                    <a:pt x="6956" y="8456"/>
                    <a:pt x="5414" y="9821"/>
                    <a:pt x="5414" y="9821"/>
                  </a:cubicBezTo>
                  <a:cubicBezTo>
                    <a:pt x="5414" y="9821"/>
                    <a:pt x="6266" y="1150"/>
                    <a:pt x="3659" y="97"/>
                  </a:cubicBezTo>
                  <a:cubicBezTo>
                    <a:pt x="3489" y="31"/>
                    <a:pt x="3320" y="0"/>
                    <a:pt x="31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05" name="Google Shape;805;p23"/>
            <p:cNvSpPr/>
            <p:nvPr/>
          </p:nvSpPr>
          <p:spPr>
            <a:xfrm>
              <a:off x="-34400" y="4546472"/>
              <a:ext cx="316426" cy="760133"/>
            </a:xfrm>
            <a:custGeom>
              <a:avLst/>
              <a:gdLst/>
              <a:ahLst/>
              <a:cxnLst/>
              <a:rect l="l" t="t" r="r" b="b"/>
              <a:pathLst>
                <a:path w="7570" h="18185" extrusionOk="0">
                  <a:moveTo>
                    <a:pt x="1803" y="0"/>
                  </a:moveTo>
                  <a:cubicBezTo>
                    <a:pt x="1231" y="0"/>
                    <a:pt x="668" y="180"/>
                    <a:pt x="176" y="415"/>
                  </a:cubicBezTo>
                  <a:lnTo>
                    <a:pt x="0" y="17759"/>
                  </a:lnTo>
                  <a:cubicBezTo>
                    <a:pt x="802" y="17934"/>
                    <a:pt x="1629" y="18085"/>
                    <a:pt x="2506" y="18185"/>
                  </a:cubicBezTo>
                  <a:cubicBezTo>
                    <a:pt x="4261" y="16380"/>
                    <a:pt x="7569" y="12496"/>
                    <a:pt x="7093" y="9714"/>
                  </a:cubicBezTo>
                  <a:cubicBezTo>
                    <a:pt x="6466" y="5954"/>
                    <a:pt x="4161" y="5754"/>
                    <a:pt x="4161" y="5754"/>
                  </a:cubicBezTo>
                  <a:cubicBezTo>
                    <a:pt x="4161" y="5754"/>
                    <a:pt x="5940" y="3673"/>
                    <a:pt x="3860" y="1067"/>
                  </a:cubicBezTo>
                  <a:cubicBezTo>
                    <a:pt x="3236" y="276"/>
                    <a:pt x="2512" y="0"/>
                    <a:pt x="18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806" name="Google Shape;806;p23"/>
          <p:cNvSpPr/>
          <p:nvPr/>
        </p:nvSpPr>
        <p:spPr>
          <a:xfrm>
            <a:off x="10514158" y="116879"/>
            <a:ext cx="2232292" cy="1068008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807" name="Google Shape;807;p23"/>
          <p:cNvSpPr/>
          <p:nvPr/>
        </p:nvSpPr>
        <p:spPr>
          <a:xfrm>
            <a:off x="-683566" y="229201"/>
            <a:ext cx="3166517" cy="843367"/>
          </a:xfrm>
          <a:custGeom>
            <a:avLst/>
            <a:gdLst/>
            <a:ahLst/>
            <a:cxnLst/>
            <a:rect l="l" t="t" r="r" b="b"/>
            <a:pathLst>
              <a:path w="19750" h="5729" extrusionOk="0">
                <a:moveTo>
                  <a:pt x="12239" y="1"/>
                </a:moveTo>
                <a:cubicBezTo>
                  <a:pt x="10760" y="1"/>
                  <a:pt x="9173" y="2822"/>
                  <a:pt x="9173" y="2822"/>
                </a:cubicBezTo>
                <a:cubicBezTo>
                  <a:pt x="9173" y="2822"/>
                  <a:pt x="8232" y="341"/>
                  <a:pt x="6562" y="341"/>
                </a:cubicBezTo>
                <a:cubicBezTo>
                  <a:pt x="6211" y="341"/>
                  <a:pt x="5827" y="451"/>
                  <a:pt x="5414" y="716"/>
                </a:cubicBezTo>
                <a:cubicBezTo>
                  <a:pt x="3058" y="2270"/>
                  <a:pt x="3609" y="3649"/>
                  <a:pt x="3609" y="3649"/>
                </a:cubicBezTo>
                <a:cubicBezTo>
                  <a:pt x="3609" y="3649"/>
                  <a:pt x="3228" y="3500"/>
                  <a:pt x="2697" y="3500"/>
                </a:cubicBezTo>
                <a:cubicBezTo>
                  <a:pt x="1868" y="3500"/>
                  <a:pt x="673" y="3864"/>
                  <a:pt x="0" y="5729"/>
                </a:cubicBezTo>
                <a:lnTo>
                  <a:pt x="19750" y="5729"/>
                </a:lnTo>
                <a:cubicBezTo>
                  <a:pt x="19750" y="5729"/>
                  <a:pt x="19337" y="2406"/>
                  <a:pt x="16528" y="2406"/>
                </a:cubicBezTo>
                <a:cubicBezTo>
                  <a:pt x="16091" y="2406"/>
                  <a:pt x="15597" y="2486"/>
                  <a:pt x="15038" y="2671"/>
                </a:cubicBezTo>
                <a:cubicBezTo>
                  <a:pt x="15038" y="2671"/>
                  <a:pt x="14060" y="441"/>
                  <a:pt x="12532" y="40"/>
                </a:cubicBezTo>
                <a:cubicBezTo>
                  <a:pt x="12435" y="13"/>
                  <a:pt x="12337" y="1"/>
                  <a:pt x="122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808" name="Google Shape;808;p23"/>
          <p:cNvSpPr/>
          <p:nvPr/>
        </p:nvSpPr>
        <p:spPr>
          <a:xfrm flipH="1">
            <a:off x="11392425" y="1497348"/>
            <a:ext cx="1266307" cy="400761"/>
          </a:xfrm>
          <a:custGeom>
            <a:avLst/>
            <a:gdLst/>
            <a:ahLst/>
            <a:cxnLst/>
            <a:rect l="l" t="t" r="r" b="b"/>
            <a:pathLst>
              <a:path w="13410" h="4244" extrusionOk="0">
                <a:moveTo>
                  <a:pt x="7286" y="0"/>
                </a:moveTo>
                <a:cubicBezTo>
                  <a:pt x="6592" y="0"/>
                  <a:pt x="5782" y="384"/>
                  <a:pt x="4913" y="1537"/>
                </a:cubicBezTo>
                <a:cubicBezTo>
                  <a:pt x="4913" y="1537"/>
                  <a:pt x="4164" y="1313"/>
                  <a:pt x="3250" y="1313"/>
                </a:cubicBezTo>
                <a:cubicBezTo>
                  <a:pt x="1896" y="1313"/>
                  <a:pt x="180" y="1805"/>
                  <a:pt x="0" y="4244"/>
                </a:cubicBezTo>
                <a:lnTo>
                  <a:pt x="13158" y="4244"/>
                </a:lnTo>
                <a:cubicBezTo>
                  <a:pt x="13158" y="4244"/>
                  <a:pt x="13410" y="1459"/>
                  <a:pt x="10505" y="1459"/>
                </a:cubicBezTo>
                <a:cubicBezTo>
                  <a:pt x="10232" y="1459"/>
                  <a:pt x="9931" y="1483"/>
                  <a:pt x="9599" y="1537"/>
                </a:cubicBezTo>
                <a:cubicBezTo>
                  <a:pt x="9599" y="1537"/>
                  <a:pt x="8675" y="0"/>
                  <a:pt x="728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809" name="Google Shape;809;p23"/>
          <p:cNvSpPr/>
          <p:nvPr/>
        </p:nvSpPr>
        <p:spPr>
          <a:xfrm flipH="1">
            <a:off x="87529" y="1665529"/>
            <a:ext cx="1266447" cy="605913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419549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1" name="Google Shape;811;p24"/>
          <p:cNvGrpSpPr/>
          <p:nvPr/>
        </p:nvGrpSpPr>
        <p:grpSpPr>
          <a:xfrm flipH="1">
            <a:off x="428576" y="4144201"/>
            <a:ext cx="939192" cy="2411283"/>
            <a:chOff x="8049528" y="81447"/>
            <a:chExt cx="1266668" cy="3252044"/>
          </a:xfrm>
        </p:grpSpPr>
        <p:sp>
          <p:nvSpPr>
            <p:cNvPr id="812" name="Google Shape;812;p24"/>
            <p:cNvSpPr/>
            <p:nvPr/>
          </p:nvSpPr>
          <p:spPr>
            <a:xfrm>
              <a:off x="8113524" y="81447"/>
              <a:ext cx="1026967" cy="970308"/>
            </a:xfrm>
            <a:custGeom>
              <a:avLst/>
              <a:gdLst/>
              <a:ahLst/>
              <a:cxnLst/>
              <a:rect l="l" t="t" r="r" b="b"/>
              <a:pathLst>
                <a:path w="20681" h="19540" extrusionOk="0">
                  <a:moveTo>
                    <a:pt x="10341" y="1"/>
                  </a:moveTo>
                  <a:cubicBezTo>
                    <a:pt x="4634" y="1"/>
                    <a:pt x="1" y="4383"/>
                    <a:pt x="1" y="9770"/>
                  </a:cubicBezTo>
                  <a:cubicBezTo>
                    <a:pt x="1" y="15157"/>
                    <a:pt x="4634" y="19539"/>
                    <a:pt x="10341" y="19539"/>
                  </a:cubicBezTo>
                  <a:cubicBezTo>
                    <a:pt x="16047" y="19539"/>
                    <a:pt x="20680" y="15157"/>
                    <a:pt x="20680" y="9770"/>
                  </a:cubicBezTo>
                  <a:cubicBezTo>
                    <a:pt x="20680" y="4383"/>
                    <a:pt x="16047" y="1"/>
                    <a:pt x="10341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13" name="Google Shape;813;p24"/>
            <p:cNvSpPr/>
            <p:nvPr/>
          </p:nvSpPr>
          <p:spPr>
            <a:xfrm>
              <a:off x="8862773" y="1347534"/>
              <a:ext cx="453423" cy="485154"/>
            </a:xfrm>
            <a:custGeom>
              <a:avLst/>
              <a:gdLst/>
              <a:ahLst/>
              <a:cxnLst/>
              <a:rect l="l" t="t" r="r" b="b"/>
              <a:pathLst>
                <a:path w="9131" h="9770" extrusionOk="0">
                  <a:moveTo>
                    <a:pt x="4565" y="1"/>
                  </a:moveTo>
                  <a:cubicBezTo>
                    <a:pt x="2055" y="1"/>
                    <a:pt x="0" y="2192"/>
                    <a:pt x="0" y="4885"/>
                  </a:cubicBezTo>
                  <a:cubicBezTo>
                    <a:pt x="0" y="7579"/>
                    <a:pt x="2055" y="9770"/>
                    <a:pt x="4565" y="9770"/>
                  </a:cubicBezTo>
                  <a:cubicBezTo>
                    <a:pt x="7099" y="9770"/>
                    <a:pt x="9130" y="7579"/>
                    <a:pt x="9130" y="4885"/>
                  </a:cubicBezTo>
                  <a:cubicBezTo>
                    <a:pt x="9130" y="2192"/>
                    <a:pt x="7099" y="1"/>
                    <a:pt x="4565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14" name="Google Shape;814;p24"/>
            <p:cNvSpPr/>
            <p:nvPr/>
          </p:nvSpPr>
          <p:spPr>
            <a:xfrm>
              <a:off x="8049528" y="1875090"/>
              <a:ext cx="414888" cy="416031"/>
            </a:xfrm>
            <a:custGeom>
              <a:avLst/>
              <a:gdLst/>
              <a:ahLst/>
              <a:cxnLst/>
              <a:rect l="l" t="t" r="r" b="b"/>
              <a:pathLst>
                <a:path w="8355" h="8378" extrusionOk="0">
                  <a:moveTo>
                    <a:pt x="4177" y="0"/>
                  </a:moveTo>
                  <a:cubicBezTo>
                    <a:pt x="1872" y="0"/>
                    <a:pt x="0" y="1872"/>
                    <a:pt x="0" y="4200"/>
                  </a:cubicBezTo>
                  <a:cubicBezTo>
                    <a:pt x="0" y="6505"/>
                    <a:pt x="1872" y="8377"/>
                    <a:pt x="4177" y="8377"/>
                  </a:cubicBezTo>
                  <a:cubicBezTo>
                    <a:pt x="6483" y="8377"/>
                    <a:pt x="8354" y="6505"/>
                    <a:pt x="8354" y="4200"/>
                  </a:cubicBezTo>
                  <a:cubicBezTo>
                    <a:pt x="8354" y="1872"/>
                    <a:pt x="6483" y="0"/>
                    <a:pt x="4177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15" name="Google Shape;815;p24"/>
            <p:cNvSpPr/>
            <p:nvPr/>
          </p:nvSpPr>
          <p:spPr>
            <a:xfrm>
              <a:off x="8591877" y="252059"/>
              <a:ext cx="38572" cy="3081432"/>
            </a:xfrm>
            <a:custGeom>
              <a:avLst/>
              <a:gdLst/>
              <a:ahLst/>
              <a:cxnLst/>
              <a:rect l="l" t="t" r="r" b="b"/>
              <a:pathLst>
                <a:path w="777" h="86212" extrusionOk="0">
                  <a:moveTo>
                    <a:pt x="388" y="0"/>
                  </a:moveTo>
                  <a:cubicBezTo>
                    <a:pt x="194" y="0"/>
                    <a:pt x="0" y="126"/>
                    <a:pt x="0" y="377"/>
                  </a:cubicBezTo>
                  <a:lnTo>
                    <a:pt x="0" y="18431"/>
                  </a:lnTo>
                  <a:lnTo>
                    <a:pt x="0" y="54838"/>
                  </a:lnTo>
                  <a:lnTo>
                    <a:pt x="0" y="82913"/>
                  </a:lnTo>
                  <a:lnTo>
                    <a:pt x="0" y="85834"/>
                  </a:lnTo>
                  <a:cubicBezTo>
                    <a:pt x="0" y="86086"/>
                    <a:pt x="194" y="86211"/>
                    <a:pt x="388" y="86211"/>
                  </a:cubicBezTo>
                  <a:cubicBezTo>
                    <a:pt x="582" y="86211"/>
                    <a:pt x="776" y="86086"/>
                    <a:pt x="776" y="85834"/>
                  </a:cubicBezTo>
                  <a:lnTo>
                    <a:pt x="776" y="67780"/>
                  </a:lnTo>
                  <a:lnTo>
                    <a:pt x="776" y="31373"/>
                  </a:lnTo>
                  <a:lnTo>
                    <a:pt x="776" y="3298"/>
                  </a:lnTo>
                  <a:lnTo>
                    <a:pt x="776" y="377"/>
                  </a:lnTo>
                  <a:cubicBezTo>
                    <a:pt x="776" y="126"/>
                    <a:pt x="582" y="0"/>
                    <a:pt x="3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16" name="Google Shape;816;p24"/>
            <p:cNvSpPr/>
            <p:nvPr/>
          </p:nvSpPr>
          <p:spPr>
            <a:xfrm>
              <a:off x="8586274" y="311613"/>
              <a:ext cx="180207" cy="335585"/>
            </a:xfrm>
            <a:custGeom>
              <a:avLst/>
              <a:gdLst/>
              <a:ahLst/>
              <a:cxnLst/>
              <a:rect l="l" t="t" r="r" b="b"/>
              <a:pathLst>
                <a:path w="3629" h="6758" extrusionOk="0">
                  <a:moveTo>
                    <a:pt x="3028" y="0"/>
                  </a:moveTo>
                  <a:cubicBezTo>
                    <a:pt x="2809" y="0"/>
                    <a:pt x="2560" y="190"/>
                    <a:pt x="2601" y="479"/>
                  </a:cubicBezTo>
                  <a:cubicBezTo>
                    <a:pt x="2852" y="2213"/>
                    <a:pt x="2784" y="5820"/>
                    <a:pt x="501" y="6002"/>
                  </a:cubicBezTo>
                  <a:cubicBezTo>
                    <a:pt x="35" y="6025"/>
                    <a:pt x="1" y="6758"/>
                    <a:pt x="459" y="6758"/>
                  </a:cubicBezTo>
                  <a:cubicBezTo>
                    <a:pt x="473" y="6758"/>
                    <a:pt x="487" y="6757"/>
                    <a:pt x="501" y="6756"/>
                  </a:cubicBezTo>
                  <a:cubicBezTo>
                    <a:pt x="3537" y="6527"/>
                    <a:pt x="3628" y="2465"/>
                    <a:pt x="3331" y="273"/>
                  </a:cubicBezTo>
                  <a:cubicBezTo>
                    <a:pt x="3304" y="83"/>
                    <a:pt x="3172" y="0"/>
                    <a:pt x="30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17" name="Google Shape;817;p24"/>
            <p:cNvSpPr/>
            <p:nvPr/>
          </p:nvSpPr>
          <p:spPr>
            <a:xfrm>
              <a:off x="8388384" y="581605"/>
              <a:ext cx="250174" cy="290149"/>
            </a:xfrm>
            <a:custGeom>
              <a:avLst/>
              <a:gdLst/>
              <a:ahLst/>
              <a:cxnLst/>
              <a:rect l="l" t="t" r="r" b="b"/>
              <a:pathLst>
                <a:path w="5038" h="5843" extrusionOk="0">
                  <a:moveTo>
                    <a:pt x="380" y="1"/>
                  </a:moveTo>
                  <a:cubicBezTo>
                    <a:pt x="189" y="1"/>
                    <a:pt x="1" y="120"/>
                    <a:pt x="12" y="360"/>
                  </a:cubicBezTo>
                  <a:cubicBezTo>
                    <a:pt x="104" y="2163"/>
                    <a:pt x="286" y="4994"/>
                    <a:pt x="2318" y="5724"/>
                  </a:cubicBezTo>
                  <a:cubicBezTo>
                    <a:pt x="2541" y="5805"/>
                    <a:pt x="2785" y="5842"/>
                    <a:pt x="3034" y="5842"/>
                  </a:cubicBezTo>
                  <a:cubicBezTo>
                    <a:pt x="3625" y="5842"/>
                    <a:pt x="4249" y="5634"/>
                    <a:pt x="4714" y="5313"/>
                  </a:cubicBezTo>
                  <a:cubicBezTo>
                    <a:pt x="5038" y="5104"/>
                    <a:pt x="4838" y="4609"/>
                    <a:pt x="4524" y="4609"/>
                  </a:cubicBezTo>
                  <a:cubicBezTo>
                    <a:pt x="4462" y="4609"/>
                    <a:pt x="4395" y="4628"/>
                    <a:pt x="4326" y="4674"/>
                  </a:cubicBezTo>
                  <a:cubicBezTo>
                    <a:pt x="3955" y="4909"/>
                    <a:pt x="3465" y="5076"/>
                    <a:pt x="3003" y="5076"/>
                  </a:cubicBezTo>
                  <a:cubicBezTo>
                    <a:pt x="2926" y="5076"/>
                    <a:pt x="2849" y="5072"/>
                    <a:pt x="2774" y="5062"/>
                  </a:cubicBezTo>
                  <a:cubicBezTo>
                    <a:pt x="925" y="4788"/>
                    <a:pt x="834" y="1707"/>
                    <a:pt x="766" y="360"/>
                  </a:cubicBezTo>
                  <a:cubicBezTo>
                    <a:pt x="766" y="120"/>
                    <a:pt x="572" y="1"/>
                    <a:pt x="3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18" name="Google Shape;818;p24"/>
            <p:cNvSpPr/>
            <p:nvPr/>
          </p:nvSpPr>
          <p:spPr>
            <a:xfrm>
              <a:off x="8587366" y="1612759"/>
              <a:ext cx="507351" cy="430382"/>
            </a:xfrm>
            <a:custGeom>
              <a:avLst/>
              <a:gdLst/>
              <a:ahLst/>
              <a:cxnLst/>
              <a:rect l="l" t="t" r="r" b="b"/>
              <a:pathLst>
                <a:path w="10217" h="8667" extrusionOk="0">
                  <a:moveTo>
                    <a:pt x="9760" y="0"/>
                  </a:moveTo>
                  <a:cubicBezTo>
                    <a:pt x="9609" y="0"/>
                    <a:pt x="9459" y="83"/>
                    <a:pt x="9404" y="275"/>
                  </a:cubicBezTo>
                  <a:cubicBezTo>
                    <a:pt x="8328" y="3955"/>
                    <a:pt x="5425" y="7920"/>
                    <a:pt x="1250" y="7920"/>
                  </a:cubicBezTo>
                  <a:cubicBezTo>
                    <a:pt x="998" y="7920"/>
                    <a:pt x="741" y="7905"/>
                    <a:pt x="479" y="7875"/>
                  </a:cubicBezTo>
                  <a:cubicBezTo>
                    <a:pt x="465" y="7874"/>
                    <a:pt x="451" y="7874"/>
                    <a:pt x="438" y="7874"/>
                  </a:cubicBezTo>
                  <a:cubicBezTo>
                    <a:pt x="0" y="7874"/>
                    <a:pt x="14" y="8584"/>
                    <a:pt x="479" y="8629"/>
                  </a:cubicBezTo>
                  <a:cubicBezTo>
                    <a:pt x="693" y="8655"/>
                    <a:pt x="909" y="8667"/>
                    <a:pt x="1126" y="8667"/>
                  </a:cubicBezTo>
                  <a:cubicBezTo>
                    <a:pt x="2249" y="8667"/>
                    <a:pt x="3391" y="8342"/>
                    <a:pt x="4405" y="7921"/>
                  </a:cubicBezTo>
                  <a:cubicBezTo>
                    <a:pt x="7464" y="6597"/>
                    <a:pt x="9244" y="3539"/>
                    <a:pt x="10134" y="457"/>
                  </a:cubicBezTo>
                  <a:cubicBezTo>
                    <a:pt x="10216" y="184"/>
                    <a:pt x="9987" y="0"/>
                    <a:pt x="97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19" name="Google Shape;819;p24"/>
            <p:cNvSpPr/>
            <p:nvPr/>
          </p:nvSpPr>
          <p:spPr>
            <a:xfrm>
              <a:off x="8272233" y="2014296"/>
              <a:ext cx="366770" cy="597678"/>
            </a:xfrm>
            <a:custGeom>
              <a:avLst/>
              <a:gdLst/>
              <a:ahLst/>
              <a:cxnLst/>
              <a:rect l="l" t="t" r="r" b="b"/>
              <a:pathLst>
                <a:path w="7386" h="12036" extrusionOk="0">
                  <a:moveTo>
                    <a:pt x="380" y="1"/>
                  </a:moveTo>
                  <a:cubicBezTo>
                    <a:pt x="189" y="1"/>
                    <a:pt x="0" y="120"/>
                    <a:pt x="0" y="360"/>
                  </a:cubicBezTo>
                  <a:cubicBezTo>
                    <a:pt x="114" y="3784"/>
                    <a:pt x="959" y="7299"/>
                    <a:pt x="3401" y="9855"/>
                  </a:cubicBezTo>
                  <a:cubicBezTo>
                    <a:pt x="4291" y="10768"/>
                    <a:pt x="5478" y="11681"/>
                    <a:pt x="6757" y="12024"/>
                  </a:cubicBezTo>
                  <a:cubicBezTo>
                    <a:pt x="6791" y="12032"/>
                    <a:pt x="6824" y="12036"/>
                    <a:pt x="6855" y="12036"/>
                  </a:cubicBezTo>
                  <a:cubicBezTo>
                    <a:pt x="7259" y="12036"/>
                    <a:pt x="7386" y="11399"/>
                    <a:pt x="6962" y="11293"/>
                  </a:cubicBezTo>
                  <a:cubicBezTo>
                    <a:pt x="5844" y="10997"/>
                    <a:pt x="4839" y="10198"/>
                    <a:pt x="4040" y="9422"/>
                  </a:cubicBezTo>
                  <a:cubicBezTo>
                    <a:pt x="1667" y="7071"/>
                    <a:pt x="868" y="3601"/>
                    <a:pt x="776" y="360"/>
                  </a:cubicBezTo>
                  <a:cubicBezTo>
                    <a:pt x="765" y="120"/>
                    <a:pt x="571" y="1"/>
                    <a:pt x="3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20" name="Google Shape;820;p24"/>
            <p:cNvSpPr/>
            <p:nvPr/>
          </p:nvSpPr>
          <p:spPr>
            <a:xfrm>
              <a:off x="8179520" y="2057400"/>
              <a:ext cx="154832" cy="136856"/>
            </a:xfrm>
            <a:custGeom>
              <a:avLst/>
              <a:gdLst/>
              <a:ahLst/>
              <a:cxnLst/>
              <a:rect l="l" t="t" r="r" b="b"/>
              <a:pathLst>
                <a:path w="3118" h="2756" extrusionOk="0">
                  <a:moveTo>
                    <a:pt x="460" y="0"/>
                  </a:moveTo>
                  <a:cubicBezTo>
                    <a:pt x="242" y="0"/>
                    <a:pt x="1" y="188"/>
                    <a:pt x="41" y="474"/>
                  </a:cubicBezTo>
                  <a:cubicBezTo>
                    <a:pt x="246" y="1642"/>
                    <a:pt x="1040" y="2755"/>
                    <a:pt x="2241" y="2755"/>
                  </a:cubicBezTo>
                  <a:cubicBezTo>
                    <a:pt x="2378" y="2755"/>
                    <a:pt x="2520" y="2741"/>
                    <a:pt x="2666" y="2710"/>
                  </a:cubicBezTo>
                  <a:cubicBezTo>
                    <a:pt x="3117" y="2625"/>
                    <a:pt x="2962" y="1972"/>
                    <a:pt x="2542" y="1972"/>
                  </a:cubicBezTo>
                  <a:cubicBezTo>
                    <a:pt x="2516" y="1972"/>
                    <a:pt x="2489" y="1975"/>
                    <a:pt x="2461" y="1980"/>
                  </a:cubicBezTo>
                  <a:lnTo>
                    <a:pt x="2324" y="1980"/>
                  </a:lnTo>
                  <a:cubicBezTo>
                    <a:pt x="2290" y="1984"/>
                    <a:pt x="2258" y="1986"/>
                    <a:pt x="2225" y="1986"/>
                  </a:cubicBezTo>
                  <a:cubicBezTo>
                    <a:pt x="2082" y="1986"/>
                    <a:pt x="1948" y="1949"/>
                    <a:pt x="1799" y="1912"/>
                  </a:cubicBezTo>
                  <a:cubicBezTo>
                    <a:pt x="1137" y="1683"/>
                    <a:pt x="886" y="907"/>
                    <a:pt x="772" y="291"/>
                  </a:cubicBezTo>
                  <a:cubicBezTo>
                    <a:pt x="744" y="88"/>
                    <a:pt x="608" y="0"/>
                    <a:pt x="4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821" name="Google Shape;821;p24"/>
          <p:cNvGrpSpPr/>
          <p:nvPr/>
        </p:nvGrpSpPr>
        <p:grpSpPr>
          <a:xfrm>
            <a:off x="10644752" y="1524495"/>
            <a:ext cx="1351395" cy="4803085"/>
            <a:chOff x="8063667" y="81447"/>
            <a:chExt cx="1252529" cy="4451698"/>
          </a:xfrm>
        </p:grpSpPr>
        <p:sp>
          <p:nvSpPr>
            <p:cNvPr id="822" name="Google Shape;822;p24"/>
            <p:cNvSpPr/>
            <p:nvPr/>
          </p:nvSpPr>
          <p:spPr>
            <a:xfrm>
              <a:off x="8113524" y="81447"/>
              <a:ext cx="1026967" cy="970308"/>
            </a:xfrm>
            <a:custGeom>
              <a:avLst/>
              <a:gdLst/>
              <a:ahLst/>
              <a:cxnLst/>
              <a:rect l="l" t="t" r="r" b="b"/>
              <a:pathLst>
                <a:path w="20681" h="19540" extrusionOk="0">
                  <a:moveTo>
                    <a:pt x="10341" y="1"/>
                  </a:moveTo>
                  <a:cubicBezTo>
                    <a:pt x="4634" y="1"/>
                    <a:pt x="1" y="4383"/>
                    <a:pt x="1" y="9770"/>
                  </a:cubicBezTo>
                  <a:cubicBezTo>
                    <a:pt x="1" y="15157"/>
                    <a:pt x="4634" y="19539"/>
                    <a:pt x="10341" y="19539"/>
                  </a:cubicBezTo>
                  <a:cubicBezTo>
                    <a:pt x="16047" y="19539"/>
                    <a:pt x="20680" y="15157"/>
                    <a:pt x="20680" y="9770"/>
                  </a:cubicBezTo>
                  <a:cubicBezTo>
                    <a:pt x="20680" y="4383"/>
                    <a:pt x="16047" y="1"/>
                    <a:pt x="10341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23" name="Google Shape;823;p24"/>
            <p:cNvSpPr/>
            <p:nvPr/>
          </p:nvSpPr>
          <p:spPr>
            <a:xfrm>
              <a:off x="8862773" y="1347534"/>
              <a:ext cx="453423" cy="485154"/>
            </a:xfrm>
            <a:custGeom>
              <a:avLst/>
              <a:gdLst/>
              <a:ahLst/>
              <a:cxnLst/>
              <a:rect l="l" t="t" r="r" b="b"/>
              <a:pathLst>
                <a:path w="9131" h="9770" extrusionOk="0">
                  <a:moveTo>
                    <a:pt x="4565" y="1"/>
                  </a:moveTo>
                  <a:cubicBezTo>
                    <a:pt x="2055" y="1"/>
                    <a:pt x="0" y="2192"/>
                    <a:pt x="0" y="4885"/>
                  </a:cubicBezTo>
                  <a:cubicBezTo>
                    <a:pt x="0" y="7579"/>
                    <a:pt x="2055" y="9770"/>
                    <a:pt x="4565" y="9770"/>
                  </a:cubicBezTo>
                  <a:cubicBezTo>
                    <a:pt x="7099" y="9770"/>
                    <a:pt x="9130" y="7579"/>
                    <a:pt x="9130" y="4885"/>
                  </a:cubicBezTo>
                  <a:cubicBezTo>
                    <a:pt x="9130" y="2192"/>
                    <a:pt x="7099" y="1"/>
                    <a:pt x="4565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24" name="Google Shape;824;p24"/>
            <p:cNvSpPr/>
            <p:nvPr/>
          </p:nvSpPr>
          <p:spPr>
            <a:xfrm>
              <a:off x="8063667" y="1882553"/>
              <a:ext cx="414888" cy="416031"/>
            </a:xfrm>
            <a:custGeom>
              <a:avLst/>
              <a:gdLst/>
              <a:ahLst/>
              <a:cxnLst/>
              <a:rect l="l" t="t" r="r" b="b"/>
              <a:pathLst>
                <a:path w="8355" h="8378" extrusionOk="0">
                  <a:moveTo>
                    <a:pt x="4177" y="0"/>
                  </a:moveTo>
                  <a:cubicBezTo>
                    <a:pt x="1872" y="0"/>
                    <a:pt x="0" y="1872"/>
                    <a:pt x="0" y="4200"/>
                  </a:cubicBezTo>
                  <a:cubicBezTo>
                    <a:pt x="0" y="6505"/>
                    <a:pt x="1872" y="8377"/>
                    <a:pt x="4177" y="8377"/>
                  </a:cubicBezTo>
                  <a:cubicBezTo>
                    <a:pt x="6483" y="8377"/>
                    <a:pt x="8354" y="6505"/>
                    <a:pt x="8354" y="4200"/>
                  </a:cubicBezTo>
                  <a:cubicBezTo>
                    <a:pt x="8354" y="1872"/>
                    <a:pt x="6483" y="0"/>
                    <a:pt x="4177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25" name="Google Shape;825;p24"/>
            <p:cNvSpPr/>
            <p:nvPr/>
          </p:nvSpPr>
          <p:spPr>
            <a:xfrm>
              <a:off x="8591885" y="252073"/>
              <a:ext cx="38584" cy="4281072"/>
            </a:xfrm>
            <a:custGeom>
              <a:avLst/>
              <a:gdLst/>
              <a:ahLst/>
              <a:cxnLst/>
              <a:rect l="l" t="t" r="r" b="b"/>
              <a:pathLst>
                <a:path w="777" h="86212" extrusionOk="0">
                  <a:moveTo>
                    <a:pt x="388" y="0"/>
                  </a:moveTo>
                  <a:cubicBezTo>
                    <a:pt x="194" y="0"/>
                    <a:pt x="0" y="126"/>
                    <a:pt x="0" y="377"/>
                  </a:cubicBezTo>
                  <a:lnTo>
                    <a:pt x="0" y="18431"/>
                  </a:lnTo>
                  <a:lnTo>
                    <a:pt x="0" y="54838"/>
                  </a:lnTo>
                  <a:lnTo>
                    <a:pt x="0" y="82913"/>
                  </a:lnTo>
                  <a:lnTo>
                    <a:pt x="0" y="85834"/>
                  </a:lnTo>
                  <a:cubicBezTo>
                    <a:pt x="0" y="86086"/>
                    <a:pt x="194" y="86211"/>
                    <a:pt x="388" y="86211"/>
                  </a:cubicBezTo>
                  <a:cubicBezTo>
                    <a:pt x="582" y="86211"/>
                    <a:pt x="776" y="86086"/>
                    <a:pt x="776" y="85834"/>
                  </a:cubicBezTo>
                  <a:lnTo>
                    <a:pt x="776" y="67780"/>
                  </a:lnTo>
                  <a:lnTo>
                    <a:pt x="776" y="31373"/>
                  </a:lnTo>
                  <a:lnTo>
                    <a:pt x="776" y="3298"/>
                  </a:lnTo>
                  <a:lnTo>
                    <a:pt x="776" y="377"/>
                  </a:lnTo>
                  <a:cubicBezTo>
                    <a:pt x="776" y="126"/>
                    <a:pt x="582" y="0"/>
                    <a:pt x="3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26" name="Google Shape;826;p24"/>
            <p:cNvSpPr/>
            <p:nvPr/>
          </p:nvSpPr>
          <p:spPr>
            <a:xfrm>
              <a:off x="8586274" y="311613"/>
              <a:ext cx="180207" cy="335585"/>
            </a:xfrm>
            <a:custGeom>
              <a:avLst/>
              <a:gdLst/>
              <a:ahLst/>
              <a:cxnLst/>
              <a:rect l="l" t="t" r="r" b="b"/>
              <a:pathLst>
                <a:path w="3629" h="6758" extrusionOk="0">
                  <a:moveTo>
                    <a:pt x="3028" y="0"/>
                  </a:moveTo>
                  <a:cubicBezTo>
                    <a:pt x="2809" y="0"/>
                    <a:pt x="2560" y="190"/>
                    <a:pt x="2601" y="479"/>
                  </a:cubicBezTo>
                  <a:cubicBezTo>
                    <a:pt x="2852" y="2213"/>
                    <a:pt x="2784" y="5820"/>
                    <a:pt x="501" y="6002"/>
                  </a:cubicBezTo>
                  <a:cubicBezTo>
                    <a:pt x="35" y="6025"/>
                    <a:pt x="1" y="6758"/>
                    <a:pt x="459" y="6758"/>
                  </a:cubicBezTo>
                  <a:cubicBezTo>
                    <a:pt x="473" y="6758"/>
                    <a:pt x="487" y="6757"/>
                    <a:pt x="501" y="6756"/>
                  </a:cubicBezTo>
                  <a:cubicBezTo>
                    <a:pt x="3537" y="6527"/>
                    <a:pt x="3628" y="2465"/>
                    <a:pt x="3331" y="273"/>
                  </a:cubicBezTo>
                  <a:cubicBezTo>
                    <a:pt x="3304" y="83"/>
                    <a:pt x="3172" y="0"/>
                    <a:pt x="30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27" name="Google Shape;827;p24"/>
            <p:cNvSpPr/>
            <p:nvPr/>
          </p:nvSpPr>
          <p:spPr>
            <a:xfrm>
              <a:off x="8388384" y="581605"/>
              <a:ext cx="250174" cy="290149"/>
            </a:xfrm>
            <a:custGeom>
              <a:avLst/>
              <a:gdLst/>
              <a:ahLst/>
              <a:cxnLst/>
              <a:rect l="l" t="t" r="r" b="b"/>
              <a:pathLst>
                <a:path w="5038" h="5843" extrusionOk="0">
                  <a:moveTo>
                    <a:pt x="380" y="1"/>
                  </a:moveTo>
                  <a:cubicBezTo>
                    <a:pt x="189" y="1"/>
                    <a:pt x="1" y="120"/>
                    <a:pt x="12" y="360"/>
                  </a:cubicBezTo>
                  <a:cubicBezTo>
                    <a:pt x="104" y="2163"/>
                    <a:pt x="286" y="4994"/>
                    <a:pt x="2318" y="5724"/>
                  </a:cubicBezTo>
                  <a:cubicBezTo>
                    <a:pt x="2541" y="5805"/>
                    <a:pt x="2785" y="5842"/>
                    <a:pt x="3034" y="5842"/>
                  </a:cubicBezTo>
                  <a:cubicBezTo>
                    <a:pt x="3625" y="5842"/>
                    <a:pt x="4249" y="5634"/>
                    <a:pt x="4714" y="5313"/>
                  </a:cubicBezTo>
                  <a:cubicBezTo>
                    <a:pt x="5038" y="5104"/>
                    <a:pt x="4838" y="4609"/>
                    <a:pt x="4524" y="4609"/>
                  </a:cubicBezTo>
                  <a:cubicBezTo>
                    <a:pt x="4462" y="4609"/>
                    <a:pt x="4395" y="4628"/>
                    <a:pt x="4326" y="4674"/>
                  </a:cubicBezTo>
                  <a:cubicBezTo>
                    <a:pt x="3955" y="4909"/>
                    <a:pt x="3465" y="5076"/>
                    <a:pt x="3003" y="5076"/>
                  </a:cubicBezTo>
                  <a:cubicBezTo>
                    <a:pt x="2926" y="5076"/>
                    <a:pt x="2849" y="5072"/>
                    <a:pt x="2774" y="5062"/>
                  </a:cubicBezTo>
                  <a:cubicBezTo>
                    <a:pt x="925" y="4788"/>
                    <a:pt x="834" y="1707"/>
                    <a:pt x="766" y="360"/>
                  </a:cubicBezTo>
                  <a:cubicBezTo>
                    <a:pt x="766" y="120"/>
                    <a:pt x="572" y="1"/>
                    <a:pt x="3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28" name="Google Shape;828;p24"/>
            <p:cNvSpPr/>
            <p:nvPr/>
          </p:nvSpPr>
          <p:spPr>
            <a:xfrm>
              <a:off x="8587366" y="1612759"/>
              <a:ext cx="507351" cy="430382"/>
            </a:xfrm>
            <a:custGeom>
              <a:avLst/>
              <a:gdLst/>
              <a:ahLst/>
              <a:cxnLst/>
              <a:rect l="l" t="t" r="r" b="b"/>
              <a:pathLst>
                <a:path w="10217" h="8667" extrusionOk="0">
                  <a:moveTo>
                    <a:pt x="9760" y="0"/>
                  </a:moveTo>
                  <a:cubicBezTo>
                    <a:pt x="9609" y="0"/>
                    <a:pt x="9459" y="83"/>
                    <a:pt x="9404" y="275"/>
                  </a:cubicBezTo>
                  <a:cubicBezTo>
                    <a:pt x="8328" y="3955"/>
                    <a:pt x="5425" y="7920"/>
                    <a:pt x="1250" y="7920"/>
                  </a:cubicBezTo>
                  <a:cubicBezTo>
                    <a:pt x="998" y="7920"/>
                    <a:pt x="741" y="7905"/>
                    <a:pt x="479" y="7875"/>
                  </a:cubicBezTo>
                  <a:cubicBezTo>
                    <a:pt x="465" y="7874"/>
                    <a:pt x="451" y="7874"/>
                    <a:pt x="438" y="7874"/>
                  </a:cubicBezTo>
                  <a:cubicBezTo>
                    <a:pt x="0" y="7874"/>
                    <a:pt x="14" y="8584"/>
                    <a:pt x="479" y="8629"/>
                  </a:cubicBezTo>
                  <a:cubicBezTo>
                    <a:pt x="693" y="8655"/>
                    <a:pt x="909" y="8667"/>
                    <a:pt x="1126" y="8667"/>
                  </a:cubicBezTo>
                  <a:cubicBezTo>
                    <a:pt x="2249" y="8667"/>
                    <a:pt x="3391" y="8342"/>
                    <a:pt x="4405" y="7921"/>
                  </a:cubicBezTo>
                  <a:cubicBezTo>
                    <a:pt x="7464" y="6597"/>
                    <a:pt x="9244" y="3539"/>
                    <a:pt x="10134" y="457"/>
                  </a:cubicBezTo>
                  <a:cubicBezTo>
                    <a:pt x="10216" y="184"/>
                    <a:pt x="9987" y="0"/>
                    <a:pt x="97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29" name="Google Shape;829;p24"/>
            <p:cNvSpPr/>
            <p:nvPr/>
          </p:nvSpPr>
          <p:spPr>
            <a:xfrm>
              <a:off x="8272233" y="2014296"/>
              <a:ext cx="366770" cy="597678"/>
            </a:xfrm>
            <a:custGeom>
              <a:avLst/>
              <a:gdLst/>
              <a:ahLst/>
              <a:cxnLst/>
              <a:rect l="l" t="t" r="r" b="b"/>
              <a:pathLst>
                <a:path w="7386" h="12036" extrusionOk="0">
                  <a:moveTo>
                    <a:pt x="380" y="1"/>
                  </a:moveTo>
                  <a:cubicBezTo>
                    <a:pt x="189" y="1"/>
                    <a:pt x="0" y="120"/>
                    <a:pt x="0" y="360"/>
                  </a:cubicBezTo>
                  <a:cubicBezTo>
                    <a:pt x="114" y="3784"/>
                    <a:pt x="959" y="7299"/>
                    <a:pt x="3401" y="9855"/>
                  </a:cubicBezTo>
                  <a:cubicBezTo>
                    <a:pt x="4291" y="10768"/>
                    <a:pt x="5478" y="11681"/>
                    <a:pt x="6757" y="12024"/>
                  </a:cubicBezTo>
                  <a:cubicBezTo>
                    <a:pt x="6791" y="12032"/>
                    <a:pt x="6824" y="12036"/>
                    <a:pt x="6855" y="12036"/>
                  </a:cubicBezTo>
                  <a:cubicBezTo>
                    <a:pt x="7259" y="12036"/>
                    <a:pt x="7386" y="11399"/>
                    <a:pt x="6962" y="11293"/>
                  </a:cubicBezTo>
                  <a:cubicBezTo>
                    <a:pt x="5844" y="10997"/>
                    <a:pt x="4839" y="10198"/>
                    <a:pt x="4040" y="9422"/>
                  </a:cubicBezTo>
                  <a:cubicBezTo>
                    <a:pt x="1667" y="7071"/>
                    <a:pt x="868" y="3601"/>
                    <a:pt x="776" y="360"/>
                  </a:cubicBezTo>
                  <a:cubicBezTo>
                    <a:pt x="765" y="120"/>
                    <a:pt x="571" y="1"/>
                    <a:pt x="3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30" name="Google Shape;830;p24"/>
            <p:cNvSpPr/>
            <p:nvPr/>
          </p:nvSpPr>
          <p:spPr>
            <a:xfrm>
              <a:off x="8179520" y="2057400"/>
              <a:ext cx="154832" cy="136856"/>
            </a:xfrm>
            <a:custGeom>
              <a:avLst/>
              <a:gdLst/>
              <a:ahLst/>
              <a:cxnLst/>
              <a:rect l="l" t="t" r="r" b="b"/>
              <a:pathLst>
                <a:path w="3118" h="2756" extrusionOk="0">
                  <a:moveTo>
                    <a:pt x="460" y="0"/>
                  </a:moveTo>
                  <a:cubicBezTo>
                    <a:pt x="242" y="0"/>
                    <a:pt x="1" y="188"/>
                    <a:pt x="41" y="474"/>
                  </a:cubicBezTo>
                  <a:cubicBezTo>
                    <a:pt x="246" y="1642"/>
                    <a:pt x="1040" y="2755"/>
                    <a:pt x="2241" y="2755"/>
                  </a:cubicBezTo>
                  <a:cubicBezTo>
                    <a:pt x="2378" y="2755"/>
                    <a:pt x="2520" y="2741"/>
                    <a:pt x="2666" y="2710"/>
                  </a:cubicBezTo>
                  <a:cubicBezTo>
                    <a:pt x="3117" y="2625"/>
                    <a:pt x="2962" y="1972"/>
                    <a:pt x="2542" y="1972"/>
                  </a:cubicBezTo>
                  <a:cubicBezTo>
                    <a:pt x="2516" y="1972"/>
                    <a:pt x="2489" y="1975"/>
                    <a:pt x="2461" y="1980"/>
                  </a:cubicBezTo>
                  <a:lnTo>
                    <a:pt x="2324" y="1980"/>
                  </a:lnTo>
                  <a:cubicBezTo>
                    <a:pt x="2290" y="1984"/>
                    <a:pt x="2258" y="1986"/>
                    <a:pt x="2225" y="1986"/>
                  </a:cubicBezTo>
                  <a:cubicBezTo>
                    <a:pt x="2082" y="1986"/>
                    <a:pt x="1948" y="1949"/>
                    <a:pt x="1799" y="1912"/>
                  </a:cubicBezTo>
                  <a:cubicBezTo>
                    <a:pt x="1137" y="1683"/>
                    <a:pt x="886" y="907"/>
                    <a:pt x="772" y="291"/>
                  </a:cubicBezTo>
                  <a:cubicBezTo>
                    <a:pt x="744" y="88"/>
                    <a:pt x="608" y="0"/>
                    <a:pt x="4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831" name="Google Shape;831;p24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32" name="Google Shape;832;p24"/>
          <p:cNvSpPr txBox="1">
            <a:spLocks noGrp="1"/>
          </p:cNvSpPr>
          <p:nvPr>
            <p:ph type="title" idx="2"/>
          </p:nvPr>
        </p:nvSpPr>
        <p:spPr>
          <a:xfrm>
            <a:off x="3233133" y="1954467"/>
            <a:ext cx="2637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833" name="Google Shape;833;p24"/>
          <p:cNvSpPr txBox="1">
            <a:spLocks noGrp="1"/>
          </p:cNvSpPr>
          <p:nvPr>
            <p:ph type="subTitle" idx="1"/>
          </p:nvPr>
        </p:nvSpPr>
        <p:spPr>
          <a:xfrm>
            <a:off x="3233133" y="2570216"/>
            <a:ext cx="2637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4" name="Google Shape;834;p24"/>
          <p:cNvSpPr txBox="1">
            <a:spLocks noGrp="1"/>
          </p:cNvSpPr>
          <p:nvPr>
            <p:ph type="title" idx="3"/>
          </p:nvPr>
        </p:nvSpPr>
        <p:spPr>
          <a:xfrm>
            <a:off x="7414444" y="1954467"/>
            <a:ext cx="2637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835" name="Google Shape;835;p24"/>
          <p:cNvSpPr txBox="1">
            <a:spLocks noGrp="1"/>
          </p:cNvSpPr>
          <p:nvPr>
            <p:ph type="subTitle" idx="4"/>
          </p:nvPr>
        </p:nvSpPr>
        <p:spPr>
          <a:xfrm>
            <a:off x="7414436" y="2570216"/>
            <a:ext cx="2637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6" name="Google Shape;836;p24"/>
          <p:cNvSpPr txBox="1">
            <a:spLocks noGrp="1"/>
          </p:cNvSpPr>
          <p:nvPr>
            <p:ph type="title" idx="5"/>
          </p:nvPr>
        </p:nvSpPr>
        <p:spPr>
          <a:xfrm>
            <a:off x="3233133" y="3865667"/>
            <a:ext cx="2637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837" name="Google Shape;837;p24"/>
          <p:cNvSpPr txBox="1">
            <a:spLocks noGrp="1"/>
          </p:cNvSpPr>
          <p:nvPr>
            <p:ph type="subTitle" idx="6"/>
          </p:nvPr>
        </p:nvSpPr>
        <p:spPr>
          <a:xfrm>
            <a:off x="3233133" y="4481416"/>
            <a:ext cx="2637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8" name="Google Shape;838;p24"/>
          <p:cNvSpPr txBox="1">
            <a:spLocks noGrp="1"/>
          </p:cNvSpPr>
          <p:nvPr>
            <p:ph type="title" idx="7"/>
          </p:nvPr>
        </p:nvSpPr>
        <p:spPr>
          <a:xfrm>
            <a:off x="7414444" y="3865667"/>
            <a:ext cx="2637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839" name="Google Shape;839;p24"/>
          <p:cNvSpPr txBox="1">
            <a:spLocks noGrp="1"/>
          </p:cNvSpPr>
          <p:nvPr>
            <p:ph type="subTitle" idx="8"/>
          </p:nvPr>
        </p:nvSpPr>
        <p:spPr>
          <a:xfrm>
            <a:off x="7414436" y="4481416"/>
            <a:ext cx="2637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840" name="Google Shape;840;p24"/>
          <p:cNvGrpSpPr/>
          <p:nvPr/>
        </p:nvGrpSpPr>
        <p:grpSpPr>
          <a:xfrm>
            <a:off x="0" y="5790636"/>
            <a:ext cx="12192000" cy="768387"/>
            <a:chOff x="0" y="4571577"/>
            <a:chExt cx="9144000" cy="576290"/>
          </a:xfrm>
        </p:grpSpPr>
        <p:sp>
          <p:nvSpPr>
            <p:cNvPr id="841" name="Google Shape;841;p24"/>
            <p:cNvSpPr/>
            <p:nvPr/>
          </p:nvSpPr>
          <p:spPr>
            <a:xfrm>
              <a:off x="0" y="4571577"/>
              <a:ext cx="913335" cy="576290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42" name="Google Shape;842;p24"/>
            <p:cNvSpPr/>
            <p:nvPr/>
          </p:nvSpPr>
          <p:spPr>
            <a:xfrm>
              <a:off x="879907" y="4822087"/>
              <a:ext cx="986182" cy="325665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43" name="Google Shape;843;p24"/>
            <p:cNvSpPr/>
            <p:nvPr/>
          </p:nvSpPr>
          <p:spPr>
            <a:xfrm flipH="1">
              <a:off x="1838076" y="4758410"/>
              <a:ext cx="986182" cy="389356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44" name="Google Shape;844;p24"/>
            <p:cNvSpPr/>
            <p:nvPr/>
          </p:nvSpPr>
          <p:spPr>
            <a:xfrm>
              <a:off x="2781353" y="4718403"/>
              <a:ext cx="986182" cy="42933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45" name="Google Shape;845;p24"/>
            <p:cNvSpPr/>
            <p:nvPr/>
          </p:nvSpPr>
          <p:spPr>
            <a:xfrm>
              <a:off x="3702450" y="4926825"/>
              <a:ext cx="986182" cy="22089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46" name="Google Shape;846;p24"/>
            <p:cNvSpPr/>
            <p:nvPr/>
          </p:nvSpPr>
          <p:spPr>
            <a:xfrm flipH="1">
              <a:off x="8230665" y="4571577"/>
              <a:ext cx="913335" cy="576290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47" name="Google Shape;847;p24"/>
            <p:cNvSpPr/>
            <p:nvPr/>
          </p:nvSpPr>
          <p:spPr>
            <a:xfrm flipH="1">
              <a:off x="7277911" y="4822087"/>
              <a:ext cx="986182" cy="325665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48" name="Google Shape;848;p24"/>
            <p:cNvSpPr/>
            <p:nvPr/>
          </p:nvSpPr>
          <p:spPr>
            <a:xfrm>
              <a:off x="6319742" y="4758410"/>
              <a:ext cx="986182" cy="389356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49" name="Google Shape;849;p24"/>
            <p:cNvSpPr/>
            <p:nvPr/>
          </p:nvSpPr>
          <p:spPr>
            <a:xfrm flipH="1">
              <a:off x="5376465" y="4718403"/>
              <a:ext cx="986182" cy="42933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50" name="Google Shape;850;p24"/>
            <p:cNvSpPr/>
            <p:nvPr/>
          </p:nvSpPr>
          <p:spPr>
            <a:xfrm flipH="1">
              <a:off x="4429512" y="4850175"/>
              <a:ext cx="1012038" cy="297542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851" name="Google Shape;851;p24"/>
          <p:cNvSpPr/>
          <p:nvPr/>
        </p:nvSpPr>
        <p:spPr>
          <a:xfrm>
            <a:off x="3636" y="-30866"/>
            <a:ext cx="1003939" cy="1673417"/>
          </a:xfrm>
          <a:custGeom>
            <a:avLst/>
            <a:gdLst/>
            <a:ahLst/>
            <a:cxnLst/>
            <a:rect l="l" t="t" r="r" b="b"/>
            <a:pathLst>
              <a:path w="38028" h="63387" extrusionOk="0">
                <a:moveTo>
                  <a:pt x="28646" y="1"/>
                </a:moveTo>
                <a:lnTo>
                  <a:pt x="0" y="617"/>
                </a:lnTo>
                <a:lnTo>
                  <a:pt x="0" y="63386"/>
                </a:lnTo>
                <a:cubicBezTo>
                  <a:pt x="1895" y="53503"/>
                  <a:pt x="19516" y="40059"/>
                  <a:pt x="25108" y="35106"/>
                </a:cubicBezTo>
                <a:cubicBezTo>
                  <a:pt x="30677" y="30176"/>
                  <a:pt x="38027" y="24584"/>
                  <a:pt x="38027" y="14312"/>
                </a:cubicBezTo>
                <a:cubicBezTo>
                  <a:pt x="38027" y="4041"/>
                  <a:pt x="28646" y="1"/>
                  <a:pt x="2864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852" name="Google Shape;852;p24"/>
          <p:cNvSpPr/>
          <p:nvPr/>
        </p:nvSpPr>
        <p:spPr>
          <a:xfrm>
            <a:off x="-522866" y="2171224"/>
            <a:ext cx="1762713" cy="843345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853" name="Google Shape;853;p24"/>
          <p:cNvSpPr/>
          <p:nvPr/>
        </p:nvSpPr>
        <p:spPr>
          <a:xfrm>
            <a:off x="10699934" y="526584"/>
            <a:ext cx="3166517" cy="843367"/>
          </a:xfrm>
          <a:custGeom>
            <a:avLst/>
            <a:gdLst/>
            <a:ahLst/>
            <a:cxnLst/>
            <a:rect l="l" t="t" r="r" b="b"/>
            <a:pathLst>
              <a:path w="19750" h="5729" extrusionOk="0">
                <a:moveTo>
                  <a:pt x="12239" y="1"/>
                </a:moveTo>
                <a:cubicBezTo>
                  <a:pt x="10760" y="1"/>
                  <a:pt x="9173" y="2822"/>
                  <a:pt x="9173" y="2822"/>
                </a:cubicBezTo>
                <a:cubicBezTo>
                  <a:pt x="9173" y="2822"/>
                  <a:pt x="8232" y="341"/>
                  <a:pt x="6562" y="341"/>
                </a:cubicBezTo>
                <a:cubicBezTo>
                  <a:pt x="6211" y="341"/>
                  <a:pt x="5827" y="451"/>
                  <a:pt x="5414" y="716"/>
                </a:cubicBezTo>
                <a:cubicBezTo>
                  <a:pt x="3058" y="2270"/>
                  <a:pt x="3609" y="3649"/>
                  <a:pt x="3609" y="3649"/>
                </a:cubicBezTo>
                <a:cubicBezTo>
                  <a:pt x="3609" y="3649"/>
                  <a:pt x="3228" y="3500"/>
                  <a:pt x="2697" y="3500"/>
                </a:cubicBezTo>
                <a:cubicBezTo>
                  <a:pt x="1868" y="3500"/>
                  <a:pt x="673" y="3864"/>
                  <a:pt x="0" y="5729"/>
                </a:cubicBezTo>
                <a:lnTo>
                  <a:pt x="19750" y="5729"/>
                </a:lnTo>
                <a:cubicBezTo>
                  <a:pt x="19750" y="5729"/>
                  <a:pt x="19337" y="2406"/>
                  <a:pt x="16528" y="2406"/>
                </a:cubicBezTo>
                <a:cubicBezTo>
                  <a:pt x="16091" y="2406"/>
                  <a:pt x="15597" y="2486"/>
                  <a:pt x="15038" y="2671"/>
                </a:cubicBezTo>
                <a:cubicBezTo>
                  <a:pt x="15038" y="2671"/>
                  <a:pt x="14060" y="441"/>
                  <a:pt x="12532" y="40"/>
                </a:cubicBezTo>
                <a:cubicBezTo>
                  <a:pt x="12435" y="13"/>
                  <a:pt x="12337" y="1"/>
                  <a:pt x="122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854" name="Google Shape;854;p24"/>
          <p:cNvSpPr/>
          <p:nvPr/>
        </p:nvSpPr>
        <p:spPr>
          <a:xfrm>
            <a:off x="8781157" y="-18267"/>
            <a:ext cx="1880223" cy="765141"/>
          </a:xfrm>
          <a:custGeom>
            <a:avLst/>
            <a:gdLst/>
            <a:ahLst/>
            <a:cxnLst/>
            <a:rect l="l" t="t" r="r" b="b"/>
            <a:pathLst>
              <a:path w="16393" h="6671" extrusionOk="0">
                <a:moveTo>
                  <a:pt x="8627" y="0"/>
                </a:moveTo>
                <a:cubicBezTo>
                  <a:pt x="8569" y="0"/>
                  <a:pt x="8511" y="1"/>
                  <a:pt x="8451" y="4"/>
                </a:cubicBezTo>
                <a:cubicBezTo>
                  <a:pt x="5093" y="104"/>
                  <a:pt x="5093" y="3337"/>
                  <a:pt x="5093" y="3337"/>
                </a:cubicBezTo>
                <a:cubicBezTo>
                  <a:pt x="5093" y="3337"/>
                  <a:pt x="4254" y="3067"/>
                  <a:pt x="3268" y="3067"/>
                </a:cubicBezTo>
                <a:cubicBezTo>
                  <a:pt x="1798" y="3067"/>
                  <a:pt x="1" y="3669"/>
                  <a:pt x="181" y="6670"/>
                </a:cubicBezTo>
                <a:lnTo>
                  <a:pt x="15644" y="6670"/>
                </a:lnTo>
                <a:cubicBezTo>
                  <a:pt x="15644" y="6670"/>
                  <a:pt x="16392" y="3147"/>
                  <a:pt x="13650" y="3147"/>
                </a:cubicBezTo>
                <a:cubicBezTo>
                  <a:pt x="13298" y="3147"/>
                  <a:pt x="12888" y="3206"/>
                  <a:pt x="12411" y="3337"/>
                </a:cubicBezTo>
                <a:cubicBezTo>
                  <a:pt x="12411" y="3337"/>
                  <a:pt x="11807" y="0"/>
                  <a:pt x="862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855" name="Google Shape;855;p24"/>
          <p:cNvGrpSpPr/>
          <p:nvPr/>
        </p:nvGrpSpPr>
        <p:grpSpPr>
          <a:xfrm>
            <a:off x="0" y="5883900"/>
            <a:ext cx="12192000" cy="1183117"/>
            <a:chOff x="0" y="4260525"/>
            <a:chExt cx="9144000" cy="887338"/>
          </a:xfrm>
        </p:grpSpPr>
        <p:sp>
          <p:nvSpPr>
            <p:cNvPr id="856" name="Google Shape;856;p24"/>
            <p:cNvSpPr/>
            <p:nvPr/>
          </p:nvSpPr>
          <p:spPr>
            <a:xfrm>
              <a:off x="0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57" name="Google Shape;857;p24"/>
            <p:cNvSpPr/>
            <p:nvPr/>
          </p:nvSpPr>
          <p:spPr>
            <a:xfrm>
              <a:off x="91148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58" name="Google Shape;858;p24"/>
            <p:cNvSpPr/>
            <p:nvPr/>
          </p:nvSpPr>
          <p:spPr>
            <a:xfrm flipH="1">
              <a:off x="183811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59" name="Google Shape;859;p24"/>
            <p:cNvSpPr/>
            <p:nvPr/>
          </p:nvSpPr>
          <p:spPr>
            <a:xfrm>
              <a:off x="2785105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60" name="Google Shape;860;p24"/>
            <p:cNvSpPr/>
            <p:nvPr/>
          </p:nvSpPr>
          <p:spPr>
            <a:xfrm>
              <a:off x="3730274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61" name="Google Shape;861;p24"/>
            <p:cNvSpPr/>
            <p:nvPr/>
          </p:nvSpPr>
          <p:spPr>
            <a:xfrm flipH="1">
              <a:off x="8215662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62" name="Google Shape;862;p24"/>
            <p:cNvSpPr/>
            <p:nvPr/>
          </p:nvSpPr>
          <p:spPr>
            <a:xfrm flipH="1">
              <a:off x="727794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63" name="Google Shape;863;p24"/>
            <p:cNvSpPr/>
            <p:nvPr/>
          </p:nvSpPr>
          <p:spPr>
            <a:xfrm>
              <a:off x="635131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64" name="Google Shape;864;p24"/>
            <p:cNvSpPr/>
            <p:nvPr/>
          </p:nvSpPr>
          <p:spPr>
            <a:xfrm flipH="1">
              <a:off x="5404324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65" name="Google Shape;865;p24"/>
            <p:cNvSpPr/>
            <p:nvPr/>
          </p:nvSpPr>
          <p:spPr>
            <a:xfrm flipH="1">
              <a:off x="4459155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6388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  1">
  <p:cSld name="Title and four columns   1">
    <p:spTree>
      <p:nvGrpSpPr>
        <p:cNvPr id="1" name="Shape 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" name="Google Shape;867;p25"/>
          <p:cNvSpPr txBox="1">
            <a:spLocks noGrp="1"/>
          </p:cNvSpPr>
          <p:nvPr>
            <p:ph type="subTitle" idx="1"/>
          </p:nvPr>
        </p:nvSpPr>
        <p:spPr>
          <a:xfrm>
            <a:off x="1217617" y="4163309"/>
            <a:ext cx="22848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68" name="Google Shape;868;p25"/>
          <p:cNvSpPr txBox="1">
            <a:spLocks noGrp="1"/>
          </p:cNvSpPr>
          <p:nvPr>
            <p:ph type="subTitle" idx="2"/>
          </p:nvPr>
        </p:nvSpPr>
        <p:spPr>
          <a:xfrm>
            <a:off x="1217617" y="3622167"/>
            <a:ext cx="2284800" cy="3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9pPr>
          </a:lstStyle>
          <a:p>
            <a:endParaRPr/>
          </a:p>
        </p:txBody>
      </p:sp>
      <p:sp>
        <p:nvSpPr>
          <p:cNvPr id="869" name="Google Shape;869;p25"/>
          <p:cNvSpPr txBox="1">
            <a:spLocks noGrp="1"/>
          </p:cNvSpPr>
          <p:nvPr>
            <p:ph type="subTitle" idx="3"/>
          </p:nvPr>
        </p:nvSpPr>
        <p:spPr>
          <a:xfrm>
            <a:off x="3712451" y="4163309"/>
            <a:ext cx="22848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70" name="Google Shape;870;p25"/>
          <p:cNvSpPr txBox="1">
            <a:spLocks noGrp="1"/>
          </p:cNvSpPr>
          <p:nvPr>
            <p:ph type="subTitle" idx="4"/>
          </p:nvPr>
        </p:nvSpPr>
        <p:spPr>
          <a:xfrm>
            <a:off x="3712451" y="3622167"/>
            <a:ext cx="2284800" cy="3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9pPr>
          </a:lstStyle>
          <a:p>
            <a:endParaRPr/>
          </a:p>
        </p:txBody>
      </p:sp>
      <p:sp>
        <p:nvSpPr>
          <p:cNvPr id="871" name="Google Shape;871;p25"/>
          <p:cNvSpPr txBox="1">
            <a:spLocks noGrp="1"/>
          </p:cNvSpPr>
          <p:nvPr>
            <p:ph type="subTitle" idx="5"/>
          </p:nvPr>
        </p:nvSpPr>
        <p:spPr>
          <a:xfrm>
            <a:off x="6202805" y="4163309"/>
            <a:ext cx="22848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72" name="Google Shape;872;p25"/>
          <p:cNvSpPr txBox="1">
            <a:spLocks noGrp="1"/>
          </p:cNvSpPr>
          <p:nvPr>
            <p:ph type="subTitle" idx="6"/>
          </p:nvPr>
        </p:nvSpPr>
        <p:spPr>
          <a:xfrm>
            <a:off x="6202800" y="3622167"/>
            <a:ext cx="2284800" cy="3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9pPr>
          </a:lstStyle>
          <a:p>
            <a:endParaRPr/>
          </a:p>
        </p:txBody>
      </p:sp>
      <p:sp>
        <p:nvSpPr>
          <p:cNvPr id="873" name="Google Shape;873;p25"/>
          <p:cNvSpPr txBox="1">
            <a:spLocks noGrp="1"/>
          </p:cNvSpPr>
          <p:nvPr>
            <p:ph type="subTitle" idx="7"/>
          </p:nvPr>
        </p:nvSpPr>
        <p:spPr>
          <a:xfrm>
            <a:off x="8691849" y="4163309"/>
            <a:ext cx="22848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74" name="Google Shape;874;p25"/>
          <p:cNvSpPr txBox="1">
            <a:spLocks noGrp="1"/>
          </p:cNvSpPr>
          <p:nvPr>
            <p:ph type="subTitle" idx="8"/>
          </p:nvPr>
        </p:nvSpPr>
        <p:spPr>
          <a:xfrm>
            <a:off x="8691851" y="3622167"/>
            <a:ext cx="2284800" cy="3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3333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9pPr>
          </a:lstStyle>
          <a:p>
            <a:endParaRPr/>
          </a:p>
        </p:txBody>
      </p:sp>
      <p:sp>
        <p:nvSpPr>
          <p:cNvPr id="875" name="Google Shape;875;p25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876" name="Google Shape;876;p25"/>
          <p:cNvGrpSpPr/>
          <p:nvPr/>
        </p:nvGrpSpPr>
        <p:grpSpPr>
          <a:xfrm>
            <a:off x="0" y="5695464"/>
            <a:ext cx="12192000" cy="1183117"/>
            <a:chOff x="0" y="4260525"/>
            <a:chExt cx="9144000" cy="887338"/>
          </a:xfrm>
        </p:grpSpPr>
        <p:sp>
          <p:nvSpPr>
            <p:cNvPr id="877" name="Google Shape;877;p25"/>
            <p:cNvSpPr/>
            <p:nvPr/>
          </p:nvSpPr>
          <p:spPr>
            <a:xfrm>
              <a:off x="0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78" name="Google Shape;878;p25"/>
            <p:cNvSpPr/>
            <p:nvPr/>
          </p:nvSpPr>
          <p:spPr>
            <a:xfrm>
              <a:off x="91148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79" name="Google Shape;879;p25"/>
            <p:cNvSpPr/>
            <p:nvPr/>
          </p:nvSpPr>
          <p:spPr>
            <a:xfrm flipH="1">
              <a:off x="183811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80" name="Google Shape;880;p25"/>
            <p:cNvSpPr/>
            <p:nvPr/>
          </p:nvSpPr>
          <p:spPr>
            <a:xfrm>
              <a:off x="2785105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81" name="Google Shape;881;p25"/>
            <p:cNvSpPr/>
            <p:nvPr/>
          </p:nvSpPr>
          <p:spPr>
            <a:xfrm>
              <a:off x="3730274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82" name="Google Shape;882;p25"/>
            <p:cNvSpPr/>
            <p:nvPr/>
          </p:nvSpPr>
          <p:spPr>
            <a:xfrm flipH="1">
              <a:off x="8215662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83" name="Google Shape;883;p25"/>
            <p:cNvSpPr/>
            <p:nvPr/>
          </p:nvSpPr>
          <p:spPr>
            <a:xfrm flipH="1">
              <a:off x="727794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84" name="Google Shape;884;p25"/>
            <p:cNvSpPr/>
            <p:nvPr/>
          </p:nvSpPr>
          <p:spPr>
            <a:xfrm>
              <a:off x="635131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85" name="Google Shape;885;p25"/>
            <p:cNvSpPr/>
            <p:nvPr/>
          </p:nvSpPr>
          <p:spPr>
            <a:xfrm flipH="1">
              <a:off x="5404324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86" name="Google Shape;886;p25"/>
            <p:cNvSpPr/>
            <p:nvPr/>
          </p:nvSpPr>
          <p:spPr>
            <a:xfrm flipH="1">
              <a:off x="4459155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887" name="Google Shape;887;p25"/>
          <p:cNvGrpSpPr/>
          <p:nvPr/>
        </p:nvGrpSpPr>
        <p:grpSpPr>
          <a:xfrm rot="-5530482">
            <a:off x="8712643" y="3292299"/>
            <a:ext cx="2075877" cy="5490511"/>
            <a:chOff x="-34400" y="2920300"/>
            <a:chExt cx="1006460" cy="2407938"/>
          </a:xfrm>
        </p:grpSpPr>
        <p:sp>
          <p:nvSpPr>
            <p:cNvPr id="888" name="Google Shape;888;p25"/>
            <p:cNvSpPr/>
            <p:nvPr/>
          </p:nvSpPr>
          <p:spPr>
            <a:xfrm>
              <a:off x="-34400" y="2920300"/>
              <a:ext cx="1006460" cy="2407931"/>
            </a:xfrm>
            <a:custGeom>
              <a:avLst/>
              <a:gdLst/>
              <a:ahLst/>
              <a:cxnLst/>
              <a:rect l="l" t="t" r="r" b="b"/>
              <a:pathLst>
                <a:path w="24078" h="57606" extrusionOk="0">
                  <a:moveTo>
                    <a:pt x="5444" y="1"/>
                  </a:moveTo>
                  <a:cubicBezTo>
                    <a:pt x="3809" y="1"/>
                    <a:pt x="2351" y="6295"/>
                    <a:pt x="1429" y="11474"/>
                  </a:cubicBezTo>
                  <a:cubicBezTo>
                    <a:pt x="802" y="15133"/>
                    <a:pt x="401" y="18240"/>
                    <a:pt x="401" y="18240"/>
                  </a:cubicBezTo>
                  <a:lnTo>
                    <a:pt x="326" y="26561"/>
                  </a:lnTo>
                  <a:lnTo>
                    <a:pt x="176" y="39318"/>
                  </a:lnTo>
                  <a:lnTo>
                    <a:pt x="0" y="56662"/>
                  </a:lnTo>
                  <a:cubicBezTo>
                    <a:pt x="802" y="56837"/>
                    <a:pt x="1629" y="56988"/>
                    <a:pt x="2506" y="57088"/>
                  </a:cubicBezTo>
                  <a:cubicBezTo>
                    <a:pt x="4361" y="57363"/>
                    <a:pt x="6341" y="57514"/>
                    <a:pt x="8321" y="57589"/>
                  </a:cubicBezTo>
                  <a:cubicBezTo>
                    <a:pt x="8798" y="57599"/>
                    <a:pt x="9276" y="57606"/>
                    <a:pt x="9752" y="57606"/>
                  </a:cubicBezTo>
                  <a:cubicBezTo>
                    <a:pt x="10425" y="57606"/>
                    <a:pt x="11094" y="57593"/>
                    <a:pt x="11755" y="57564"/>
                  </a:cubicBezTo>
                  <a:cubicBezTo>
                    <a:pt x="17344" y="57389"/>
                    <a:pt x="22181" y="56286"/>
                    <a:pt x="22857" y="54256"/>
                  </a:cubicBezTo>
                  <a:cubicBezTo>
                    <a:pt x="24010" y="50822"/>
                    <a:pt x="19424" y="46010"/>
                    <a:pt x="19424" y="46010"/>
                  </a:cubicBezTo>
                  <a:cubicBezTo>
                    <a:pt x="19424" y="46010"/>
                    <a:pt x="23709" y="46010"/>
                    <a:pt x="23910" y="40697"/>
                  </a:cubicBezTo>
                  <a:cubicBezTo>
                    <a:pt x="24077" y="36238"/>
                    <a:pt x="19156" y="35870"/>
                    <a:pt x="17531" y="35870"/>
                  </a:cubicBezTo>
                  <a:cubicBezTo>
                    <a:pt x="17210" y="35870"/>
                    <a:pt x="17018" y="35885"/>
                    <a:pt x="17018" y="35885"/>
                  </a:cubicBezTo>
                  <a:cubicBezTo>
                    <a:pt x="17018" y="35885"/>
                    <a:pt x="22331" y="31925"/>
                    <a:pt x="21303" y="26912"/>
                  </a:cubicBezTo>
                  <a:cubicBezTo>
                    <a:pt x="20926" y="25116"/>
                    <a:pt x="19705" y="24539"/>
                    <a:pt x="18294" y="24539"/>
                  </a:cubicBezTo>
                  <a:cubicBezTo>
                    <a:pt x="15768" y="24539"/>
                    <a:pt x="12632" y="26386"/>
                    <a:pt x="12632" y="26386"/>
                  </a:cubicBezTo>
                  <a:cubicBezTo>
                    <a:pt x="12632" y="26386"/>
                    <a:pt x="16692" y="11348"/>
                    <a:pt x="14812" y="9895"/>
                  </a:cubicBezTo>
                  <a:cubicBezTo>
                    <a:pt x="14669" y="9782"/>
                    <a:pt x="14503" y="9730"/>
                    <a:pt x="14318" y="9730"/>
                  </a:cubicBezTo>
                  <a:cubicBezTo>
                    <a:pt x="12065" y="9730"/>
                    <a:pt x="6993" y="17413"/>
                    <a:pt x="6993" y="17413"/>
                  </a:cubicBezTo>
                  <a:cubicBezTo>
                    <a:pt x="6993" y="17413"/>
                    <a:pt x="8672" y="1423"/>
                    <a:pt x="5739" y="70"/>
                  </a:cubicBezTo>
                  <a:cubicBezTo>
                    <a:pt x="5640" y="23"/>
                    <a:pt x="5542" y="1"/>
                    <a:pt x="54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89" name="Google Shape;889;p25"/>
            <p:cNvSpPr/>
            <p:nvPr/>
          </p:nvSpPr>
          <p:spPr>
            <a:xfrm>
              <a:off x="-34400" y="3371622"/>
              <a:ext cx="802518" cy="1956616"/>
            </a:xfrm>
            <a:custGeom>
              <a:avLst/>
              <a:gdLst/>
              <a:ahLst/>
              <a:cxnLst/>
              <a:rect l="l" t="t" r="r" b="b"/>
              <a:pathLst>
                <a:path w="19199" h="46809" extrusionOk="0">
                  <a:moveTo>
                    <a:pt x="3078" y="1"/>
                  </a:moveTo>
                  <a:cubicBezTo>
                    <a:pt x="2575" y="1"/>
                    <a:pt x="1998" y="278"/>
                    <a:pt x="1429" y="677"/>
                  </a:cubicBezTo>
                  <a:cubicBezTo>
                    <a:pt x="802" y="4336"/>
                    <a:pt x="401" y="7443"/>
                    <a:pt x="401" y="7443"/>
                  </a:cubicBezTo>
                  <a:lnTo>
                    <a:pt x="326" y="15764"/>
                  </a:lnTo>
                  <a:lnTo>
                    <a:pt x="176" y="28521"/>
                  </a:lnTo>
                  <a:lnTo>
                    <a:pt x="0" y="45865"/>
                  </a:lnTo>
                  <a:cubicBezTo>
                    <a:pt x="802" y="46040"/>
                    <a:pt x="1629" y="46191"/>
                    <a:pt x="2506" y="46291"/>
                  </a:cubicBezTo>
                  <a:cubicBezTo>
                    <a:pt x="4361" y="46566"/>
                    <a:pt x="6341" y="46717"/>
                    <a:pt x="8321" y="46792"/>
                  </a:cubicBezTo>
                  <a:cubicBezTo>
                    <a:pt x="8798" y="46802"/>
                    <a:pt x="9276" y="46809"/>
                    <a:pt x="9752" y="46809"/>
                  </a:cubicBezTo>
                  <a:cubicBezTo>
                    <a:pt x="10425" y="46809"/>
                    <a:pt x="11094" y="46796"/>
                    <a:pt x="11755" y="46767"/>
                  </a:cubicBezTo>
                  <a:cubicBezTo>
                    <a:pt x="14361" y="45614"/>
                    <a:pt x="17719" y="43785"/>
                    <a:pt x="18271" y="41805"/>
                  </a:cubicBezTo>
                  <a:cubicBezTo>
                    <a:pt x="19198" y="38446"/>
                    <a:pt x="15865" y="34812"/>
                    <a:pt x="15865" y="34812"/>
                  </a:cubicBezTo>
                  <a:cubicBezTo>
                    <a:pt x="15865" y="34812"/>
                    <a:pt x="18797" y="34286"/>
                    <a:pt x="18271" y="30627"/>
                  </a:cubicBezTo>
                  <a:cubicBezTo>
                    <a:pt x="17745" y="26967"/>
                    <a:pt x="14186" y="26441"/>
                    <a:pt x="14186" y="26441"/>
                  </a:cubicBezTo>
                  <a:cubicBezTo>
                    <a:pt x="14186" y="26441"/>
                    <a:pt x="16491" y="22782"/>
                    <a:pt x="15238" y="19975"/>
                  </a:cubicBezTo>
                  <a:cubicBezTo>
                    <a:pt x="14683" y="18720"/>
                    <a:pt x="13532" y="18370"/>
                    <a:pt x="12423" y="18370"/>
                  </a:cubicBezTo>
                  <a:cubicBezTo>
                    <a:pt x="11028" y="18370"/>
                    <a:pt x="9699" y="18922"/>
                    <a:pt x="9699" y="18922"/>
                  </a:cubicBezTo>
                  <a:cubicBezTo>
                    <a:pt x="9699" y="18922"/>
                    <a:pt x="11479" y="9624"/>
                    <a:pt x="10326" y="8271"/>
                  </a:cubicBezTo>
                  <a:cubicBezTo>
                    <a:pt x="10186" y="8107"/>
                    <a:pt x="10013" y="8035"/>
                    <a:pt x="9817" y="8035"/>
                  </a:cubicBezTo>
                  <a:cubicBezTo>
                    <a:pt x="8392" y="8035"/>
                    <a:pt x="5739" y="11829"/>
                    <a:pt x="5739" y="11829"/>
                  </a:cubicBezTo>
                  <a:cubicBezTo>
                    <a:pt x="5739" y="11829"/>
                    <a:pt x="5539" y="2732"/>
                    <a:pt x="4060" y="551"/>
                  </a:cubicBezTo>
                  <a:cubicBezTo>
                    <a:pt x="3800" y="161"/>
                    <a:pt x="3461" y="1"/>
                    <a:pt x="30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90" name="Google Shape;890;p25"/>
            <p:cNvSpPr/>
            <p:nvPr/>
          </p:nvSpPr>
          <p:spPr>
            <a:xfrm>
              <a:off x="-34400" y="3922806"/>
              <a:ext cx="614962" cy="1404773"/>
            </a:xfrm>
            <a:custGeom>
              <a:avLst/>
              <a:gdLst/>
              <a:ahLst/>
              <a:cxnLst/>
              <a:rect l="l" t="t" r="r" b="b"/>
              <a:pathLst>
                <a:path w="14712" h="33607" extrusionOk="0">
                  <a:moveTo>
                    <a:pt x="3153" y="0"/>
                  </a:moveTo>
                  <a:cubicBezTo>
                    <a:pt x="2110" y="0"/>
                    <a:pt x="1125" y="1196"/>
                    <a:pt x="326" y="2578"/>
                  </a:cubicBezTo>
                  <a:lnTo>
                    <a:pt x="176" y="15335"/>
                  </a:lnTo>
                  <a:lnTo>
                    <a:pt x="0" y="32679"/>
                  </a:lnTo>
                  <a:cubicBezTo>
                    <a:pt x="802" y="32854"/>
                    <a:pt x="1629" y="33005"/>
                    <a:pt x="2506" y="33105"/>
                  </a:cubicBezTo>
                  <a:cubicBezTo>
                    <a:pt x="4361" y="33380"/>
                    <a:pt x="6341" y="33531"/>
                    <a:pt x="8321" y="33606"/>
                  </a:cubicBezTo>
                  <a:cubicBezTo>
                    <a:pt x="10151" y="32729"/>
                    <a:pt x="12206" y="31401"/>
                    <a:pt x="13058" y="29646"/>
                  </a:cubicBezTo>
                  <a:cubicBezTo>
                    <a:pt x="14712" y="26213"/>
                    <a:pt x="10326" y="22553"/>
                    <a:pt x="10326" y="22553"/>
                  </a:cubicBezTo>
                  <a:cubicBezTo>
                    <a:pt x="10326" y="22553"/>
                    <a:pt x="14712" y="22453"/>
                    <a:pt x="13684" y="18493"/>
                  </a:cubicBezTo>
                  <a:cubicBezTo>
                    <a:pt x="12780" y="15068"/>
                    <a:pt x="9635" y="14828"/>
                    <a:pt x="8769" y="14828"/>
                  </a:cubicBezTo>
                  <a:cubicBezTo>
                    <a:pt x="8627" y="14828"/>
                    <a:pt x="8546" y="14834"/>
                    <a:pt x="8546" y="14834"/>
                  </a:cubicBezTo>
                  <a:cubicBezTo>
                    <a:pt x="8546" y="14834"/>
                    <a:pt x="10752" y="10849"/>
                    <a:pt x="9499" y="9095"/>
                  </a:cubicBezTo>
                  <a:cubicBezTo>
                    <a:pt x="9171" y="8628"/>
                    <a:pt x="8734" y="8456"/>
                    <a:pt x="8268" y="8456"/>
                  </a:cubicBezTo>
                  <a:cubicBezTo>
                    <a:pt x="6956" y="8456"/>
                    <a:pt x="5414" y="9821"/>
                    <a:pt x="5414" y="9821"/>
                  </a:cubicBezTo>
                  <a:cubicBezTo>
                    <a:pt x="5414" y="9821"/>
                    <a:pt x="6266" y="1150"/>
                    <a:pt x="3659" y="97"/>
                  </a:cubicBezTo>
                  <a:cubicBezTo>
                    <a:pt x="3489" y="31"/>
                    <a:pt x="3320" y="0"/>
                    <a:pt x="31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91" name="Google Shape;891;p25"/>
            <p:cNvSpPr/>
            <p:nvPr/>
          </p:nvSpPr>
          <p:spPr>
            <a:xfrm>
              <a:off x="-34400" y="4546472"/>
              <a:ext cx="316426" cy="760133"/>
            </a:xfrm>
            <a:custGeom>
              <a:avLst/>
              <a:gdLst/>
              <a:ahLst/>
              <a:cxnLst/>
              <a:rect l="l" t="t" r="r" b="b"/>
              <a:pathLst>
                <a:path w="7570" h="18185" extrusionOk="0">
                  <a:moveTo>
                    <a:pt x="1803" y="0"/>
                  </a:moveTo>
                  <a:cubicBezTo>
                    <a:pt x="1231" y="0"/>
                    <a:pt x="668" y="180"/>
                    <a:pt x="176" y="415"/>
                  </a:cubicBezTo>
                  <a:lnTo>
                    <a:pt x="0" y="17759"/>
                  </a:lnTo>
                  <a:cubicBezTo>
                    <a:pt x="802" y="17934"/>
                    <a:pt x="1629" y="18085"/>
                    <a:pt x="2506" y="18185"/>
                  </a:cubicBezTo>
                  <a:cubicBezTo>
                    <a:pt x="4261" y="16380"/>
                    <a:pt x="7569" y="12496"/>
                    <a:pt x="7093" y="9714"/>
                  </a:cubicBezTo>
                  <a:cubicBezTo>
                    <a:pt x="6466" y="5954"/>
                    <a:pt x="4161" y="5754"/>
                    <a:pt x="4161" y="5754"/>
                  </a:cubicBezTo>
                  <a:cubicBezTo>
                    <a:pt x="4161" y="5754"/>
                    <a:pt x="5940" y="3673"/>
                    <a:pt x="3860" y="1067"/>
                  </a:cubicBezTo>
                  <a:cubicBezTo>
                    <a:pt x="3236" y="276"/>
                    <a:pt x="2512" y="0"/>
                    <a:pt x="18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892" name="Google Shape;892;p25"/>
          <p:cNvGrpSpPr/>
          <p:nvPr/>
        </p:nvGrpSpPr>
        <p:grpSpPr>
          <a:xfrm>
            <a:off x="-53379" y="4979939"/>
            <a:ext cx="5661928" cy="1912080"/>
            <a:chOff x="-11586" y="3723575"/>
            <a:chExt cx="4246446" cy="1434060"/>
          </a:xfrm>
        </p:grpSpPr>
        <p:sp>
          <p:nvSpPr>
            <p:cNvPr id="893" name="Google Shape;893;p25"/>
            <p:cNvSpPr/>
            <p:nvPr/>
          </p:nvSpPr>
          <p:spPr>
            <a:xfrm>
              <a:off x="-11586" y="3723575"/>
              <a:ext cx="2288234" cy="1434060"/>
            </a:xfrm>
            <a:custGeom>
              <a:avLst/>
              <a:gdLst/>
              <a:ahLst/>
              <a:cxnLst/>
              <a:rect l="l" t="t" r="r" b="b"/>
              <a:pathLst>
                <a:path w="48303" h="30272" extrusionOk="0">
                  <a:moveTo>
                    <a:pt x="11062" y="0"/>
                  </a:moveTo>
                  <a:cubicBezTo>
                    <a:pt x="10554" y="0"/>
                    <a:pt x="10016" y="53"/>
                    <a:pt x="9449" y="171"/>
                  </a:cubicBezTo>
                  <a:cubicBezTo>
                    <a:pt x="3785" y="1349"/>
                    <a:pt x="0" y="7790"/>
                    <a:pt x="0" y="7790"/>
                  </a:cubicBezTo>
                  <a:lnTo>
                    <a:pt x="150" y="12552"/>
                  </a:lnTo>
                  <a:lnTo>
                    <a:pt x="652" y="30272"/>
                  </a:lnTo>
                  <a:lnTo>
                    <a:pt x="47569" y="30272"/>
                  </a:lnTo>
                  <a:cubicBezTo>
                    <a:pt x="48302" y="19153"/>
                    <a:pt x="42715" y="18111"/>
                    <a:pt x="40594" y="18111"/>
                  </a:cubicBezTo>
                  <a:cubicBezTo>
                    <a:pt x="40105" y="18111"/>
                    <a:pt x="39800" y="18166"/>
                    <a:pt x="39800" y="18166"/>
                  </a:cubicBezTo>
                  <a:cubicBezTo>
                    <a:pt x="39800" y="18166"/>
                    <a:pt x="40451" y="14257"/>
                    <a:pt x="36492" y="11700"/>
                  </a:cubicBezTo>
                  <a:cubicBezTo>
                    <a:pt x="35253" y="10913"/>
                    <a:pt x="34010" y="10642"/>
                    <a:pt x="32884" y="10642"/>
                  </a:cubicBezTo>
                  <a:cubicBezTo>
                    <a:pt x="30388" y="10642"/>
                    <a:pt x="28471" y="11976"/>
                    <a:pt x="28471" y="11976"/>
                  </a:cubicBezTo>
                  <a:cubicBezTo>
                    <a:pt x="28471" y="11976"/>
                    <a:pt x="27494" y="5008"/>
                    <a:pt x="24311" y="3505"/>
                  </a:cubicBezTo>
                  <a:cubicBezTo>
                    <a:pt x="23522" y="3132"/>
                    <a:pt x="22723" y="2992"/>
                    <a:pt x="21969" y="2992"/>
                  </a:cubicBezTo>
                  <a:cubicBezTo>
                    <a:pt x="19680" y="2992"/>
                    <a:pt x="17795" y="4282"/>
                    <a:pt x="17795" y="4282"/>
                  </a:cubicBezTo>
                  <a:cubicBezTo>
                    <a:pt x="17795" y="4282"/>
                    <a:pt x="15624" y="0"/>
                    <a:pt x="1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94" name="Google Shape;894;p25"/>
            <p:cNvSpPr/>
            <p:nvPr/>
          </p:nvSpPr>
          <p:spPr>
            <a:xfrm>
              <a:off x="-4480" y="3907279"/>
              <a:ext cx="2146401" cy="1250350"/>
            </a:xfrm>
            <a:custGeom>
              <a:avLst/>
              <a:gdLst/>
              <a:ahLst/>
              <a:cxnLst/>
              <a:rect l="l" t="t" r="r" b="b"/>
              <a:pathLst>
                <a:path w="45309" h="26394" extrusionOk="0">
                  <a:moveTo>
                    <a:pt x="8929" y="0"/>
                  </a:moveTo>
                  <a:cubicBezTo>
                    <a:pt x="5334" y="0"/>
                    <a:pt x="1711" y="5576"/>
                    <a:pt x="0" y="8674"/>
                  </a:cubicBezTo>
                  <a:lnTo>
                    <a:pt x="502" y="26394"/>
                  </a:lnTo>
                  <a:lnTo>
                    <a:pt x="43585" y="26394"/>
                  </a:lnTo>
                  <a:cubicBezTo>
                    <a:pt x="45309" y="18444"/>
                    <a:pt x="40694" y="17507"/>
                    <a:pt x="38422" y="17507"/>
                  </a:cubicBezTo>
                  <a:cubicBezTo>
                    <a:pt x="37721" y="17507"/>
                    <a:pt x="37244" y="17597"/>
                    <a:pt x="37244" y="17597"/>
                  </a:cubicBezTo>
                  <a:cubicBezTo>
                    <a:pt x="37244" y="17597"/>
                    <a:pt x="37194" y="13110"/>
                    <a:pt x="34061" y="11281"/>
                  </a:cubicBezTo>
                  <a:cubicBezTo>
                    <a:pt x="33405" y="10898"/>
                    <a:pt x="32705" y="10747"/>
                    <a:pt x="32008" y="10747"/>
                  </a:cubicBezTo>
                  <a:cubicBezTo>
                    <a:pt x="29370" y="10747"/>
                    <a:pt x="26768" y="12910"/>
                    <a:pt x="26768" y="12910"/>
                  </a:cubicBezTo>
                  <a:cubicBezTo>
                    <a:pt x="26768" y="12910"/>
                    <a:pt x="25138" y="5090"/>
                    <a:pt x="21630" y="3787"/>
                  </a:cubicBezTo>
                  <a:cubicBezTo>
                    <a:pt x="20973" y="3545"/>
                    <a:pt x="20365" y="3446"/>
                    <a:pt x="19808" y="3446"/>
                  </a:cubicBezTo>
                  <a:cubicBezTo>
                    <a:pt x="17370" y="3446"/>
                    <a:pt x="15940" y="5341"/>
                    <a:pt x="15940" y="5341"/>
                  </a:cubicBezTo>
                  <a:cubicBezTo>
                    <a:pt x="15940" y="5341"/>
                    <a:pt x="14061" y="203"/>
                    <a:pt x="9048" y="3"/>
                  </a:cubicBezTo>
                  <a:cubicBezTo>
                    <a:pt x="9008" y="1"/>
                    <a:pt x="8969" y="0"/>
                    <a:pt x="89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95" name="Google Shape;895;p25"/>
            <p:cNvSpPr/>
            <p:nvPr/>
          </p:nvSpPr>
          <p:spPr>
            <a:xfrm>
              <a:off x="1946626" y="4388188"/>
              <a:ext cx="2288234" cy="769363"/>
            </a:xfrm>
            <a:custGeom>
              <a:avLst/>
              <a:gdLst/>
              <a:ahLst/>
              <a:cxnLst/>
              <a:rect l="l" t="t" r="r" b="b"/>
              <a:pathLst>
                <a:path w="48303" h="30272" extrusionOk="0">
                  <a:moveTo>
                    <a:pt x="11062" y="0"/>
                  </a:moveTo>
                  <a:cubicBezTo>
                    <a:pt x="10554" y="0"/>
                    <a:pt x="10016" y="53"/>
                    <a:pt x="9449" y="171"/>
                  </a:cubicBezTo>
                  <a:cubicBezTo>
                    <a:pt x="3785" y="1349"/>
                    <a:pt x="0" y="7790"/>
                    <a:pt x="0" y="7790"/>
                  </a:cubicBezTo>
                  <a:lnTo>
                    <a:pt x="150" y="12552"/>
                  </a:lnTo>
                  <a:lnTo>
                    <a:pt x="652" y="30272"/>
                  </a:lnTo>
                  <a:lnTo>
                    <a:pt x="47569" y="30272"/>
                  </a:lnTo>
                  <a:cubicBezTo>
                    <a:pt x="48302" y="19153"/>
                    <a:pt x="42715" y="18111"/>
                    <a:pt x="40594" y="18111"/>
                  </a:cubicBezTo>
                  <a:cubicBezTo>
                    <a:pt x="40105" y="18111"/>
                    <a:pt x="39800" y="18166"/>
                    <a:pt x="39800" y="18166"/>
                  </a:cubicBezTo>
                  <a:cubicBezTo>
                    <a:pt x="39800" y="18166"/>
                    <a:pt x="40451" y="14257"/>
                    <a:pt x="36492" y="11700"/>
                  </a:cubicBezTo>
                  <a:cubicBezTo>
                    <a:pt x="35253" y="10913"/>
                    <a:pt x="34010" y="10642"/>
                    <a:pt x="32884" y="10642"/>
                  </a:cubicBezTo>
                  <a:cubicBezTo>
                    <a:pt x="30388" y="10642"/>
                    <a:pt x="28471" y="11976"/>
                    <a:pt x="28471" y="11976"/>
                  </a:cubicBezTo>
                  <a:cubicBezTo>
                    <a:pt x="28471" y="11976"/>
                    <a:pt x="27494" y="5008"/>
                    <a:pt x="24311" y="3505"/>
                  </a:cubicBezTo>
                  <a:cubicBezTo>
                    <a:pt x="23522" y="3132"/>
                    <a:pt x="22723" y="2992"/>
                    <a:pt x="21969" y="2992"/>
                  </a:cubicBezTo>
                  <a:cubicBezTo>
                    <a:pt x="19680" y="2992"/>
                    <a:pt x="17795" y="4282"/>
                    <a:pt x="17795" y="4282"/>
                  </a:cubicBezTo>
                  <a:cubicBezTo>
                    <a:pt x="17795" y="4282"/>
                    <a:pt x="15624" y="0"/>
                    <a:pt x="1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96" name="Google Shape;896;p25"/>
            <p:cNvSpPr/>
            <p:nvPr/>
          </p:nvSpPr>
          <p:spPr>
            <a:xfrm>
              <a:off x="1945675" y="4579348"/>
              <a:ext cx="2146401" cy="578227"/>
            </a:xfrm>
            <a:custGeom>
              <a:avLst/>
              <a:gdLst/>
              <a:ahLst/>
              <a:cxnLst/>
              <a:rect l="l" t="t" r="r" b="b"/>
              <a:pathLst>
                <a:path w="45309" h="26394" extrusionOk="0">
                  <a:moveTo>
                    <a:pt x="8929" y="0"/>
                  </a:moveTo>
                  <a:cubicBezTo>
                    <a:pt x="5334" y="0"/>
                    <a:pt x="1711" y="5576"/>
                    <a:pt x="0" y="8674"/>
                  </a:cubicBezTo>
                  <a:lnTo>
                    <a:pt x="502" y="26394"/>
                  </a:lnTo>
                  <a:lnTo>
                    <a:pt x="43585" y="26394"/>
                  </a:lnTo>
                  <a:cubicBezTo>
                    <a:pt x="45309" y="18444"/>
                    <a:pt x="40694" y="17507"/>
                    <a:pt x="38422" y="17507"/>
                  </a:cubicBezTo>
                  <a:cubicBezTo>
                    <a:pt x="37721" y="17507"/>
                    <a:pt x="37244" y="17597"/>
                    <a:pt x="37244" y="17597"/>
                  </a:cubicBezTo>
                  <a:cubicBezTo>
                    <a:pt x="37244" y="17597"/>
                    <a:pt x="37194" y="13110"/>
                    <a:pt x="34061" y="11281"/>
                  </a:cubicBezTo>
                  <a:cubicBezTo>
                    <a:pt x="33405" y="10898"/>
                    <a:pt x="32705" y="10747"/>
                    <a:pt x="32008" y="10747"/>
                  </a:cubicBezTo>
                  <a:cubicBezTo>
                    <a:pt x="29370" y="10747"/>
                    <a:pt x="26768" y="12910"/>
                    <a:pt x="26768" y="12910"/>
                  </a:cubicBezTo>
                  <a:cubicBezTo>
                    <a:pt x="26768" y="12910"/>
                    <a:pt x="25138" y="5090"/>
                    <a:pt x="21630" y="3787"/>
                  </a:cubicBezTo>
                  <a:cubicBezTo>
                    <a:pt x="20973" y="3545"/>
                    <a:pt x="20365" y="3446"/>
                    <a:pt x="19808" y="3446"/>
                  </a:cubicBezTo>
                  <a:cubicBezTo>
                    <a:pt x="17370" y="3446"/>
                    <a:pt x="15940" y="5341"/>
                    <a:pt x="15940" y="5341"/>
                  </a:cubicBezTo>
                  <a:cubicBezTo>
                    <a:pt x="15940" y="5341"/>
                    <a:pt x="14061" y="203"/>
                    <a:pt x="9048" y="3"/>
                  </a:cubicBezTo>
                  <a:cubicBezTo>
                    <a:pt x="9008" y="1"/>
                    <a:pt x="8969" y="0"/>
                    <a:pt x="89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897" name="Google Shape;897;p25"/>
          <p:cNvSpPr/>
          <p:nvPr/>
        </p:nvSpPr>
        <p:spPr>
          <a:xfrm>
            <a:off x="-36303" y="6116810"/>
            <a:ext cx="2861868" cy="770969"/>
          </a:xfrm>
          <a:custGeom>
            <a:avLst/>
            <a:gdLst/>
            <a:ahLst/>
            <a:cxnLst/>
            <a:rect l="l" t="t" r="r" b="b"/>
            <a:pathLst>
              <a:path w="45309" h="26394" extrusionOk="0">
                <a:moveTo>
                  <a:pt x="8929" y="0"/>
                </a:moveTo>
                <a:cubicBezTo>
                  <a:pt x="5334" y="0"/>
                  <a:pt x="1711" y="5576"/>
                  <a:pt x="0" y="8674"/>
                </a:cubicBezTo>
                <a:lnTo>
                  <a:pt x="502" y="26394"/>
                </a:lnTo>
                <a:lnTo>
                  <a:pt x="43585" y="26394"/>
                </a:lnTo>
                <a:cubicBezTo>
                  <a:pt x="45309" y="18444"/>
                  <a:pt x="40694" y="17507"/>
                  <a:pt x="38422" y="17507"/>
                </a:cubicBezTo>
                <a:cubicBezTo>
                  <a:pt x="37721" y="17507"/>
                  <a:pt x="37244" y="17597"/>
                  <a:pt x="37244" y="17597"/>
                </a:cubicBezTo>
                <a:cubicBezTo>
                  <a:pt x="37244" y="17597"/>
                  <a:pt x="37194" y="13110"/>
                  <a:pt x="34061" y="11281"/>
                </a:cubicBezTo>
                <a:cubicBezTo>
                  <a:pt x="33405" y="10898"/>
                  <a:pt x="32705" y="10747"/>
                  <a:pt x="32008" y="10747"/>
                </a:cubicBezTo>
                <a:cubicBezTo>
                  <a:pt x="29370" y="10747"/>
                  <a:pt x="26768" y="12910"/>
                  <a:pt x="26768" y="12910"/>
                </a:cubicBezTo>
                <a:cubicBezTo>
                  <a:pt x="26768" y="12910"/>
                  <a:pt x="25138" y="5090"/>
                  <a:pt x="21630" y="3787"/>
                </a:cubicBezTo>
                <a:cubicBezTo>
                  <a:pt x="20973" y="3545"/>
                  <a:pt x="20365" y="3446"/>
                  <a:pt x="19808" y="3446"/>
                </a:cubicBezTo>
                <a:cubicBezTo>
                  <a:pt x="17370" y="3446"/>
                  <a:pt x="15940" y="5341"/>
                  <a:pt x="15940" y="5341"/>
                </a:cubicBezTo>
                <a:cubicBezTo>
                  <a:pt x="15940" y="5341"/>
                  <a:pt x="14061" y="203"/>
                  <a:pt x="9048" y="3"/>
                </a:cubicBezTo>
                <a:cubicBezTo>
                  <a:pt x="9008" y="1"/>
                  <a:pt x="8969" y="0"/>
                  <a:pt x="89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661305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9" name="Google Shape;899;p26"/>
          <p:cNvGrpSpPr/>
          <p:nvPr/>
        </p:nvGrpSpPr>
        <p:grpSpPr>
          <a:xfrm>
            <a:off x="-17253" y="5581018"/>
            <a:ext cx="12192000" cy="1183117"/>
            <a:chOff x="0" y="4260525"/>
            <a:chExt cx="9144000" cy="887338"/>
          </a:xfrm>
        </p:grpSpPr>
        <p:sp>
          <p:nvSpPr>
            <p:cNvPr id="900" name="Google Shape;900;p26"/>
            <p:cNvSpPr/>
            <p:nvPr/>
          </p:nvSpPr>
          <p:spPr>
            <a:xfrm>
              <a:off x="0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01" name="Google Shape;901;p26"/>
            <p:cNvSpPr/>
            <p:nvPr/>
          </p:nvSpPr>
          <p:spPr>
            <a:xfrm>
              <a:off x="91148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02" name="Google Shape;902;p26"/>
            <p:cNvSpPr/>
            <p:nvPr/>
          </p:nvSpPr>
          <p:spPr>
            <a:xfrm flipH="1">
              <a:off x="183811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03" name="Google Shape;903;p26"/>
            <p:cNvSpPr/>
            <p:nvPr/>
          </p:nvSpPr>
          <p:spPr>
            <a:xfrm>
              <a:off x="2785105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04" name="Google Shape;904;p26"/>
            <p:cNvSpPr/>
            <p:nvPr/>
          </p:nvSpPr>
          <p:spPr>
            <a:xfrm>
              <a:off x="3730274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05" name="Google Shape;905;p26"/>
            <p:cNvSpPr/>
            <p:nvPr/>
          </p:nvSpPr>
          <p:spPr>
            <a:xfrm flipH="1">
              <a:off x="8215662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06" name="Google Shape;906;p26"/>
            <p:cNvSpPr/>
            <p:nvPr/>
          </p:nvSpPr>
          <p:spPr>
            <a:xfrm flipH="1">
              <a:off x="727794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07" name="Google Shape;907;p26"/>
            <p:cNvSpPr/>
            <p:nvPr/>
          </p:nvSpPr>
          <p:spPr>
            <a:xfrm>
              <a:off x="635131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08" name="Google Shape;908;p26"/>
            <p:cNvSpPr/>
            <p:nvPr/>
          </p:nvSpPr>
          <p:spPr>
            <a:xfrm flipH="1">
              <a:off x="5404324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09" name="Google Shape;909;p26"/>
            <p:cNvSpPr/>
            <p:nvPr/>
          </p:nvSpPr>
          <p:spPr>
            <a:xfrm flipH="1">
              <a:off x="4459155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910" name="Google Shape;910;p26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11" name="Google Shape;911;p26"/>
          <p:cNvSpPr txBox="1">
            <a:spLocks noGrp="1"/>
          </p:cNvSpPr>
          <p:nvPr>
            <p:ph type="title" idx="2"/>
          </p:nvPr>
        </p:nvSpPr>
        <p:spPr>
          <a:xfrm>
            <a:off x="1468233" y="2408229"/>
            <a:ext cx="26480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912" name="Google Shape;912;p26"/>
          <p:cNvSpPr txBox="1">
            <a:spLocks noGrp="1"/>
          </p:cNvSpPr>
          <p:nvPr>
            <p:ph type="subTitle" idx="1"/>
          </p:nvPr>
        </p:nvSpPr>
        <p:spPr>
          <a:xfrm>
            <a:off x="1468233" y="2897629"/>
            <a:ext cx="2648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3" name="Google Shape;913;p26"/>
          <p:cNvSpPr txBox="1">
            <a:spLocks noGrp="1"/>
          </p:cNvSpPr>
          <p:nvPr>
            <p:ph type="title" idx="3"/>
          </p:nvPr>
        </p:nvSpPr>
        <p:spPr>
          <a:xfrm>
            <a:off x="4758897" y="2408229"/>
            <a:ext cx="26480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914" name="Google Shape;914;p26"/>
          <p:cNvSpPr txBox="1">
            <a:spLocks noGrp="1"/>
          </p:cNvSpPr>
          <p:nvPr>
            <p:ph type="subTitle" idx="4"/>
          </p:nvPr>
        </p:nvSpPr>
        <p:spPr>
          <a:xfrm>
            <a:off x="4758897" y="2897629"/>
            <a:ext cx="2648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5" name="Google Shape;915;p26"/>
          <p:cNvSpPr txBox="1">
            <a:spLocks noGrp="1"/>
          </p:cNvSpPr>
          <p:nvPr>
            <p:ph type="title" idx="5"/>
          </p:nvPr>
        </p:nvSpPr>
        <p:spPr>
          <a:xfrm>
            <a:off x="1468233" y="4607531"/>
            <a:ext cx="26480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916" name="Google Shape;916;p26"/>
          <p:cNvSpPr txBox="1">
            <a:spLocks noGrp="1"/>
          </p:cNvSpPr>
          <p:nvPr>
            <p:ph type="subTitle" idx="6"/>
          </p:nvPr>
        </p:nvSpPr>
        <p:spPr>
          <a:xfrm>
            <a:off x="1468233" y="5096964"/>
            <a:ext cx="2648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7" name="Google Shape;917;p26"/>
          <p:cNvSpPr txBox="1">
            <a:spLocks noGrp="1"/>
          </p:cNvSpPr>
          <p:nvPr>
            <p:ph type="title" idx="7"/>
          </p:nvPr>
        </p:nvSpPr>
        <p:spPr>
          <a:xfrm>
            <a:off x="4758897" y="4607531"/>
            <a:ext cx="26480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918" name="Google Shape;918;p26"/>
          <p:cNvSpPr txBox="1">
            <a:spLocks noGrp="1"/>
          </p:cNvSpPr>
          <p:nvPr>
            <p:ph type="subTitle" idx="8"/>
          </p:nvPr>
        </p:nvSpPr>
        <p:spPr>
          <a:xfrm>
            <a:off x="4758897" y="5096964"/>
            <a:ext cx="2648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9" name="Google Shape;919;p26"/>
          <p:cNvSpPr txBox="1">
            <a:spLocks noGrp="1"/>
          </p:cNvSpPr>
          <p:nvPr>
            <p:ph type="title" idx="9"/>
          </p:nvPr>
        </p:nvSpPr>
        <p:spPr>
          <a:xfrm>
            <a:off x="8075635" y="2408229"/>
            <a:ext cx="26480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920" name="Google Shape;920;p26"/>
          <p:cNvSpPr txBox="1">
            <a:spLocks noGrp="1"/>
          </p:cNvSpPr>
          <p:nvPr>
            <p:ph type="subTitle" idx="13"/>
          </p:nvPr>
        </p:nvSpPr>
        <p:spPr>
          <a:xfrm>
            <a:off x="8075635" y="2897629"/>
            <a:ext cx="2648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1" name="Google Shape;921;p26"/>
          <p:cNvSpPr txBox="1">
            <a:spLocks noGrp="1"/>
          </p:cNvSpPr>
          <p:nvPr>
            <p:ph type="title" idx="14"/>
          </p:nvPr>
        </p:nvSpPr>
        <p:spPr>
          <a:xfrm>
            <a:off x="8075635" y="4607531"/>
            <a:ext cx="26480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922" name="Google Shape;922;p26"/>
          <p:cNvSpPr txBox="1">
            <a:spLocks noGrp="1"/>
          </p:cNvSpPr>
          <p:nvPr>
            <p:ph type="subTitle" idx="15"/>
          </p:nvPr>
        </p:nvSpPr>
        <p:spPr>
          <a:xfrm>
            <a:off x="8075635" y="5096964"/>
            <a:ext cx="2648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923" name="Google Shape;923;p26"/>
          <p:cNvGrpSpPr/>
          <p:nvPr/>
        </p:nvGrpSpPr>
        <p:grpSpPr>
          <a:xfrm>
            <a:off x="0" y="5680700"/>
            <a:ext cx="12192000" cy="1183117"/>
            <a:chOff x="0" y="4260525"/>
            <a:chExt cx="9144000" cy="887338"/>
          </a:xfrm>
        </p:grpSpPr>
        <p:sp>
          <p:nvSpPr>
            <p:cNvPr id="924" name="Google Shape;924;p26"/>
            <p:cNvSpPr/>
            <p:nvPr/>
          </p:nvSpPr>
          <p:spPr>
            <a:xfrm>
              <a:off x="0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25" name="Google Shape;925;p26"/>
            <p:cNvSpPr/>
            <p:nvPr/>
          </p:nvSpPr>
          <p:spPr>
            <a:xfrm>
              <a:off x="91148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26" name="Google Shape;926;p26"/>
            <p:cNvSpPr/>
            <p:nvPr/>
          </p:nvSpPr>
          <p:spPr>
            <a:xfrm flipH="1">
              <a:off x="183811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27" name="Google Shape;927;p26"/>
            <p:cNvSpPr/>
            <p:nvPr/>
          </p:nvSpPr>
          <p:spPr>
            <a:xfrm>
              <a:off x="2785105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28" name="Google Shape;928;p26"/>
            <p:cNvSpPr/>
            <p:nvPr/>
          </p:nvSpPr>
          <p:spPr>
            <a:xfrm>
              <a:off x="3730274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29" name="Google Shape;929;p26"/>
            <p:cNvSpPr/>
            <p:nvPr/>
          </p:nvSpPr>
          <p:spPr>
            <a:xfrm flipH="1">
              <a:off x="8215662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30" name="Google Shape;930;p26"/>
            <p:cNvSpPr/>
            <p:nvPr/>
          </p:nvSpPr>
          <p:spPr>
            <a:xfrm flipH="1">
              <a:off x="727794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31" name="Google Shape;931;p26"/>
            <p:cNvSpPr/>
            <p:nvPr/>
          </p:nvSpPr>
          <p:spPr>
            <a:xfrm>
              <a:off x="635131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32" name="Google Shape;932;p26"/>
            <p:cNvSpPr/>
            <p:nvPr/>
          </p:nvSpPr>
          <p:spPr>
            <a:xfrm flipH="1">
              <a:off x="5404324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33" name="Google Shape;933;p26"/>
            <p:cNvSpPr/>
            <p:nvPr/>
          </p:nvSpPr>
          <p:spPr>
            <a:xfrm flipH="1">
              <a:off x="4459155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934" name="Google Shape;934;p26"/>
          <p:cNvGrpSpPr/>
          <p:nvPr/>
        </p:nvGrpSpPr>
        <p:grpSpPr>
          <a:xfrm rot="575765">
            <a:off x="-258860" y="4607672"/>
            <a:ext cx="1415003" cy="2127553"/>
            <a:chOff x="3020522" y="3839455"/>
            <a:chExt cx="1061260" cy="1595677"/>
          </a:xfrm>
        </p:grpSpPr>
        <p:sp>
          <p:nvSpPr>
            <p:cNvPr id="935" name="Google Shape;935;p26"/>
            <p:cNvSpPr/>
            <p:nvPr/>
          </p:nvSpPr>
          <p:spPr>
            <a:xfrm>
              <a:off x="3020522" y="3839455"/>
              <a:ext cx="1061260" cy="1595673"/>
            </a:xfrm>
            <a:custGeom>
              <a:avLst/>
              <a:gdLst/>
              <a:ahLst/>
              <a:cxnLst/>
              <a:rect l="l" t="t" r="r" b="b"/>
              <a:pathLst>
                <a:path w="25389" h="38174" extrusionOk="0">
                  <a:moveTo>
                    <a:pt x="11225" y="1"/>
                  </a:moveTo>
                  <a:cubicBezTo>
                    <a:pt x="10430" y="1"/>
                    <a:pt x="9478" y="573"/>
                    <a:pt x="8371" y="1690"/>
                  </a:cubicBezTo>
                  <a:cubicBezTo>
                    <a:pt x="5639" y="4397"/>
                    <a:pt x="6391" y="11089"/>
                    <a:pt x="7319" y="17755"/>
                  </a:cubicBezTo>
                  <a:cubicBezTo>
                    <a:pt x="7562" y="19469"/>
                    <a:pt x="7530" y="20086"/>
                    <a:pt x="7305" y="20086"/>
                  </a:cubicBezTo>
                  <a:cubicBezTo>
                    <a:pt x="6725" y="20086"/>
                    <a:pt x="4864" y="15986"/>
                    <a:pt x="3150" y="15986"/>
                  </a:cubicBezTo>
                  <a:cubicBezTo>
                    <a:pt x="2932" y="15986"/>
                    <a:pt x="2717" y="16052"/>
                    <a:pt x="2506" y="16201"/>
                  </a:cubicBezTo>
                  <a:cubicBezTo>
                    <a:pt x="0" y="17981"/>
                    <a:pt x="1479" y="21941"/>
                    <a:pt x="3559" y="23294"/>
                  </a:cubicBezTo>
                  <a:cubicBezTo>
                    <a:pt x="5639" y="24648"/>
                    <a:pt x="7018" y="26327"/>
                    <a:pt x="5765" y="27379"/>
                  </a:cubicBezTo>
                  <a:cubicBezTo>
                    <a:pt x="5599" y="27515"/>
                    <a:pt x="5432" y="27571"/>
                    <a:pt x="5264" y="27571"/>
                  </a:cubicBezTo>
                  <a:cubicBezTo>
                    <a:pt x="4443" y="27571"/>
                    <a:pt x="3597" y="26239"/>
                    <a:pt x="2852" y="26239"/>
                  </a:cubicBezTo>
                  <a:cubicBezTo>
                    <a:pt x="2589" y="26239"/>
                    <a:pt x="2338" y="26405"/>
                    <a:pt x="2105" y="26853"/>
                  </a:cubicBezTo>
                  <a:cubicBezTo>
                    <a:pt x="1278" y="28382"/>
                    <a:pt x="2306" y="32091"/>
                    <a:pt x="6491" y="34773"/>
                  </a:cubicBezTo>
                  <a:cubicBezTo>
                    <a:pt x="7694" y="35550"/>
                    <a:pt x="9123" y="36227"/>
                    <a:pt x="10877" y="36778"/>
                  </a:cubicBezTo>
                  <a:cubicBezTo>
                    <a:pt x="13861" y="37682"/>
                    <a:pt x="16524" y="38173"/>
                    <a:pt x="18738" y="38173"/>
                  </a:cubicBezTo>
                  <a:cubicBezTo>
                    <a:pt x="20821" y="38173"/>
                    <a:pt x="22506" y="37739"/>
                    <a:pt x="23685" y="36803"/>
                  </a:cubicBezTo>
                  <a:cubicBezTo>
                    <a:pt x="24537" y="36101"/>
                    <a:pt x="25113" y="35174"/>
                    <a:pt x="25389" y="33946"/>
                  </a:cubicBezTo>
                  <a:cubicBezTo>
                    <a:pt x="25389" y="33946"/>
                    <a:pt x="21649" y="7936"/>
                    <a:pt x="18639" y="7936"/>
                  </a:cubicBezTo>
                  <a:cubicBezTo>
                    <a:pt x="18591" y="7936"/>
                    <a:pt x="18544" y="7942"/>
                    <a:pt x="18497" y="7956"/>
                  </a:cubicBezTo>
                  <a:cubicBezTo>
                    <a:pt x="15501" y="8773"/>
                    <a:pt x="16687" y="12745"/>
                    <a:pt x="15412" y="12745"/>
                  </a:cubicBezTo>
                  <a:cubicBezTo>
                    <a:pt x="15396" y="12745"/>
                    <a:pt x="15380" y="12744"/>
                    <a:pt x="15364" y="12743"/>
                  </a:cubicBezTo>
                  <a:cubicBezTo>
                    <a:pt x="14010" y="12643"/>
                    <a:pt x="14537" y="7830"/>
                    <a:pt x="13684" y="3670"/>
                  </a:cubicBezTo>
                  <a:cubicBezTo>
                    <a:pt x="13196" y="1196"/>
                    <a:pt x="12374" y="1"/>
                    <a:pt x="112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36" name="Google Shape;936;p26"/>
            <p:cNvSpPr/>
            <p:nvPr/>
          </p:nvSpPr>
          <p:spPr>
            <a:xfrm>
              <a:off x="3208040" y="4053768"/>
              <a:ext cx="803563" cy="1381365"/>
            </a:xfrm>
            <a:custGeom>
              <a:avLst/>
              <a:gdLst/>
              <a:ahLst/>
              <a:cxnLst/>
              <a:rect l="l" t="t" r="r" b="b"/>
              <a:pathLst>
                <a:path w="19224" h="33047" extrusionOk="0">
                  <a:moveTo>
                    <a:pt x="5992" y="1"/>
                  </a:moveTo>
                  <a:cubicBezTo>
                    <a:pt x="5848" y="1"/>
                    <a:pt x="5697" y="32"/>
                    <a:pt x="5539" y="97"/>
                  </a:cubicBezTo>
                  <a:cubicBezTo>
                    <a:pt x="2532" y="1350"/>
                    <a:pt x="3559" y="5435"/>
                    <a:pt x="4286" y="8668"/>
                  </a:cubicBezTo>
                  <a:cubicBezTo>
                    <a:pt x="5038" y="11902"/>
                    <a:pt x="5965" y="16914"/>
                    <a:pt x="4411" y="17340"/>
                  </a:cubicBezTo>
                  <a:cubicBezTo>
                    <a:pt x="4274" y="17375"/>
                    <a:pt x="4138" y="17390"/>
                    <a:pt x="4004" y="17390"/>
                  </a:cubicBezTo>
                  <a:cubicBezTo>
                    <a:pt x="3008" y="17390"/>
                    <a:pt x="2112" y="16548"/>
                    <a:pt x="1670" y="16548"/>
                  </a:cubicBezTo>
                  <a:cubicBezTo>
                    <a:pt x="1484" y="16548"/>
                    <a:pt x="1379" y="16696"/>
                    <a:pt x="1379" y="17115"/>
                  </a:cubicBezTo>
                  <a:cubicBezTo>
                    <a:pt x="1379" y="18694"/>
                    <a:pt x="4812" y="21300"/>
                    <a:pt x="2406" y="23180"/>
                  </a:cubicBezTo>
                  <a:cubicBezTo>
                    <a:pt x="376" y="24784"/>
                    <a:pt x="0" y="25711"/>
                    <a:pt x="2005" y="29646"/>
                  </a:cubicBezTo>
                  <a:cubicBezTo>
                    <a:pt x="3208" y="30423"/>
                    <a:pt x="4637" y="31100"/>
                    <a:pt x="6391" y="31651"/>
                  </a:cubicBezTo>
                  <a:cubicBezTo>
                    <a:pt x="9375" y="32555"/>
                    <a:pt x="12038" y="33046"/>
                    <a:pt x="14252" y="33046"/>
                  </a:cubicBezTo>
                  <a:cubicBezTo>
                    <a:pt x="16335" y="33046"/>
                    <a:pt x="18020" y="32612"/>
                    <a:pt x="19199" y="31676"/>
                  </a:cubicBezTo>
                  <a:lnTo>
                    <a:pt x="19224" y="28092"/>
                  </a:lnTo>
                  <a:cubicBezTo>
                    <a:pt x="19224" y="28092"/>
                    <a:pt x="16417" y="8869"/>
                    <a:pt x="14537" y="8343"/>
                  </a:cubicBezTo>
                  <a:cubicBezTo>
                    <a:pt x="14441" y="8317"/>
                    <a:pt x="14348" y="8305"/>
                    <a:pt x="14259" y="8305"/>
                  </a:cubicBezTo>
                  <a:cubicBezTo>
                    <a:pt x="12793" y="8305"/>
                    <a:pt x="12193" y="11558"/>
                    <a:pt x="11039" y="11558"/>
                  </a:cubicBezTo>
                  <a:cubicBezTo>
                    <a:pt x="10887" y="11558"/>
                    <a:pt x="10726" y="11502"/>
                    <a:pt x="10552" y="11375"/>
                  </a:cubicBezTo>
                  <a:cubicBezTo>
                    <a:pt x="9079" y="10282"/>
                    <a:pt x="8619" y="1"/>
                    <a:pt x="599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37" name="Google Shape;937;p26"/>
            <p:cNvSpPr/>
            <p:nvPr/>
          </p:nvSpPr>
          <p:spPr>
            <a:xfrm>
              <a:off x="3531912" y="4495935"/>
              <a:ext cx="241688" cy="889211"/>
            </a:xfrm>
            <a:custGeom>
              <a:avLst/>
              <a:gdLst/>
              <a:ahLst/>
              <a:cxnLst/>
              <a:rect l="l" t="t" r="r" b="b"/>
              <a:pathLst>
                <a:path w="5782" h="21273" extrusionOk="0">
                  <a:moveTo>
                    <a:pt x="504" y="0"/>
                  </a:moveTo>
                  <a:cubicBezTo>
                    <a:pt x="246" y="0"/>
                    <a:pt x="1" y="193"/>
                    <a:pt x="122" y="496"/>
                  </a:cubicBezTo>
                  <a:cubicBezTo>
                    <a:pt x="1751" y="4507"/>
                    <a:pt x="2628" y="8842"/>
                    <a:pt x="3506" y="13078"/>
                  </a:cubicBezTo>
                  <a:cubicBezTo>
                    <a:pt x="4032" y="15710"/>
                    <a:pt x="4508" y="18316"/>
                    <a:pt x="4909" y="20973"/>
                  </a:cubicBezTo>
                  <a:cubicBezTo>
                    <a:pt x="4949" y="21182"/>
                    <a:pt x="5100" y="21272"/>
                    <a:pt x="5262" y="21272"/>
                  </a:cubicBezTo>
                  <a:cubicBezTo>
                    <a:pt x="5508" y="21272"/>
                    <a:pt x="5782" y="21064"/>
                    <a:pt x="5736" y="20747"/>
                  </a:cubicBezTo>
                  <a:cubicBezTo>
                    <a:pt x="5310" y="18116"/>
                    <a:pt x="4834" y="15484"/>
                    <a:pt x="4308" y="12852"/>
                  </a:cubicBezTo>
                  <a:cubicBezTo>
                    <a:pt x="3455" y="8642"/>
                    <a:pt x="2578" y="4281"/>
                    <a:pt x="924" y="271"/>
                  </a:cubicBezTo>
                  <a:cubicBezTo>
                    <a:pt x="845" y="83"/>
                    <a:pt x="672" y="0"/>
                    <a:pt x="50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938" name="Google Shape;938;p26"/>
          <p:cNvGrpSpPr/>
          <p:nvPr/>
        </p:nvGrpSpPr>
        <p:grpSpPr>
          <a:xfrm rot="4799477">
            <a:off x="465127" y="5840413"/>
            <a:ext cx="1360608" cy="1741875"/>
            <a:chOff x="4376621" y="3930330"/>
            <a:chExt cx="1138339" cy="1457482"/>
          </a:xfrm>
        </p:grpSpPr>
        <p:sp>
          <p:nvSpPr>
            <p:cNvPr id="939" name="Google Shape;939;p26"/>
            <p:cNvSpPr/>
            <p:nvPr/>
          </p:nvSpPr>
          <p:spPr>
            <a:xfrm>
              <a:off x="4376621" y="3930330"/>
              <a:ext cx="1138339" cy="1457482"/>
            </a:xfrm>
            <a:custGeom>
              <a:avLst/>
              <a:gdLst/>
              <a:ahLst/>
              <a:cxnLst/>
              <a:rect l="l" t="t" r="r" b="b"/>
              <a:pathLst>
                <a:path w="27233" h="34868" extrusionOk="0">
                  <a:moveTo>
                    <a:pt x="22477" y="1"/>
                  </a:moveTo>
                  <a:cubicBezTo>
                    <a:pt x="18469" y="1"/>
                    <a:pt x="14395" y="7676"/>
                    <a:pt x="12414" y="7676"/>
                  </a:cubicBezTo>
                  <a:cubicBezTo>
                    <a:pt x="12365" y="7676"/>
                    <a:pt x="12317" y="7671"/>
                    <a:pt x="12270" y="7662"/>
                  </a:cubicBezTo>
                  <a:cubicBezTo>
                    <a:pt x="9864" y="7135"/>
                    <a:pt x="15303" y="2223"/>
                    <a:pt x="13423" y="1070"/>
                  </a:cubicBezTo>
                  <a:cubicBezTo>
                    <a:pt x="13311" y="1001"/>
                    <a:pt x="13172" y="968"/>
                    <a:pt x="13010" y="968"/>
                  </a:cubicBezTo>
                  <a:cubicBezTo>
                    <a:pt x="10440" y="968"/>
                    <a:pt x="1958" y="9323"/>
                    <a:pt x="992" y="19341"/>
                  </a:cubicBezTo>
                  <a:cubicBezTo>
                    <a:pt x="1" y="29371"/>
                    <a:pt x="9944" y="34868"/>
                    <a:pt x="15733" y="34868"/>
                  </a:cubicBezTo>
                  <a:cubicBezTo>
                    <a:pt x="16091" y="34868"/>
                    <a:pt x="16433" y="34847"/>
                    <a:pt x="16756" y="34805"/>
                  </a:cubicBezTo>
                  <a:cubicBezTo>
                    <a:pt x="22295" y="34078"/>
                    <a:pt x="24476" y="30845"/>
                    <a:pt x="21443" y="30218"/>
                  </a:cubicBezTo>
                  <a:cubicBezTo>
                    <a:pt x="18436" y="29591"/>
                    <a:pt x="16656" y="27085"/>
                    <a:pt x="18736" y="25506"/>
                  </a:cubicBezTo>
                  <a:cubicBezTo>
                    <a:pt x="20817" y="23952"/>
                    <a:pt x="24376" y="22699"/>
                    <a:pt x="25428" y="18814"/>
                  </a:cubicBezTo>
                  <a:cubicBezTo>
                    <a:pt x="26105" y="16274"/>
                    <a:pt x="25977" y="15275"/>
                    <a:pt x="25190" y="15275"/>
                  </a:cubicBezTo>
                  <a:cubicBezTo>
                    <a:pt x="24781" y="15275"/>
                    <a:pt x="24194" y="15545"/>
                    <a:pt x="23448" y="16007"/>
                  </a:cubicBezTo>
                  <a:cubicBezTo>
                    <a:pt x="22432" y="16631"/>
                    <a:pt x="21006" y="17451"/>
                    <a:pt x="20239" y="17451"/>
                  </a:cubicBezTo>
                  <a:cubicBezTo>
                    <a:pt x="19342" y="17451"/>
                    <a:pt x="19347" y="16327"/>
                    <a:pt x="21970" y="12449"/>
                  </a:cubicBezTo>
                  <a:cubicBezTo>
                    <a:pt x="25052" y="7937"/>
                    <a:pt x="27233" y="4027"/>
                    <a:pt x="25528" y="1797"/>
                  </a:cubicBezTo>
                  <a:cubicBezTo>
                    <a:pt x="24541" y="512"/>
                    <a:pt x="23511" y="1"/>
                    <a:pt x="224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40" name="Google Shape;940;p26"/>
            <p:cNvSpPr/>
            <p:nvPr/>
          </p:nvSpPr>
          <p:spPr>
            <a:xfrm>
              <a:off x="4422268" y="4152292"/>
              <a:ext cx="916716" cy="1182898"/>
            </a:xfrm>
            <a:custGeom>
              <a:avLst/>
              <a:gdLst/>
              <a:ahLst/>
              <a:cxnLst/>
              <a:rect l="l" t="t" r="r" b="b"/>
              <a:pathLst>
                <a:path w="21931" h="28299" extrusionOk="0">
                  <a:moveTo>
                    <a:pt x="18929" y="1"/>
                  </a:moveTo>
                  <a:cubicBezTo>
                    <a:pt x="16894" y="1"/>
                    <a:pt x="14874" y="5965"/>
                    <a:pt x="12106" y="7765"/>
                  </a:cubicBezTo>
                  <a:cubicBezTo>
                    <a:pt x="11580" y="8114"/>
                    <a:pt x="11182" y="8263"/>
                    <a:pt x="10874" y="8263"/>
                  </a:cubicBezTo>
                  <a:cubicBezTo>
                    <a:pt x="9388" y="8263"/>
                    <a:pt x="9991" y="4796"/>
                    <a:pt x="8496" y="3529"/>
                  </a:cubicBezTo>
                  <a:cubicBezTo>
                    <a:pt x="8271" y="3339"/>
                    <a:pt x="8044" y="3251"/>
                    <a:pt x="7813" y="3251"/>
                  </a:cubicBezTo>
                  <a:cubicBezTo>
                    <a:pt x="6197" y="3251"/>
                    <a:pt x="4440" y="7586"/>
                    <a:pt x="2356" y="11249"/>
                  </a:cubicBezTo>
                  <a:cubicBezTo>
                    <a:pt x="0" y="15434"/>
                    <a:pt x="2707" y="20848"/>
                    <a:pt x="2707" y="20848"/>
                  </a:cubicBezTo>
                  <a:cubicBezTo>
                    <a:pt x="6904" y="26788"/>
                    <a:pt x="12692" y="28299"/>
                    <a:pt x="15968" y="28299"/>
                  </a:cubicBezTo>
                  <a:cubicBezTo>
                    <a:pt x="17308" y="28299"/>
                    <a:pt x="18228" y="28046"/>
                    <a:pt x="18446" y="27740"/>
                  </a:cubicBezTo>
                  <a:cubicBezTo>
                    <a:pt x="19223" y="26713"/>
                    <a:pt x="16291" y="26161"/>
                    <a:pt x="14211" y="24332"/>
                  </a:cubicBezTo>
                  <a:cubicBezTo>
                    <a:pt x="12106" y="22527"/>
                    <a:pt x="20827" y="16963"/>
                    <a:pt x="19975" y="15359"/>
                  </a:cubicBezTo>
                  <a:cubicBezTo>
                    <a:pt x="19148" y="13755"/>
                    <a:pt x="18647" y="15008"/>
                    <a:pt x="15815" y="13555"/>
                  </a:cubicBezTo>
                  <a:cubicBezTo>
                    <a:pt x="12958" y="12076"/>
                    <a:pt x="21930" y="1925"/>
                    <a:pt x="19624" y="246"/>
                  </a:cubicBezTo>
                  <a:cubicBezTo>
                    <a:pt x="19392" y="78"/>
                    <a:pt x="19160" y="1"/>
                    <a:pt x="189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41" name="Google Shape;941;p26"/>
            <p:cNvSpPr/>
            <p:nvPr/>
          </p:nvSpPr>
          <p:spPr>
            <a:xfrm>
              <a:off x="4701957" y="4417099"/>
              <a:ext cx="402534" cy="766905"/>
            </a:xfrm>
            <a:custGeom>
              <a:avLst/>
              <a:gdLst/>
              <a:ahLst/>
              <a:cxnLst/>
              <a:rect l="l" t="t" r="r" b="b"/>
              <a:pathLst>
                <a:path w="9630" h="18347" extrusionOk="0">
                  <a:moveTo>
                    <a:pt x="9026" y="0"/>
                  </a:moveTo>
                  <a:cubicBezTo>
                    <a:pt x="8898" y="0"/>
                    <a:pt x="8768" y="52"/>
                    <a:pt x="8673" y="177"/>
                  </a:cubicBezTo>
                  <a:cubicBezTo>
                    <a:pt x="4813" y="5365"/>
                    <a:pt x="1680" y="11530"/>
                    <a:pt x="76" y="17821"/>
                  </a:cubicBezTo>
                  <a:cubicBezTo>
                    <a:pt x="1" y="18138"/>
                    <a:pt x="262" y="18346"/>
                    <a:pt x="509" y="18346"/>
                  </a:cubicBezTo>
                  <a:cubicBezTo>
                    <a:pt x="672" y="18346"/>
                    <a:pt x="828" y="18256"/>
                    <a:pt x="878" y="18047"/>
                  </a:cubicBezTo>
                  <a:cubicBezTo>
                    <a:pt x="2482" y="11831"/>
                    <a:pt x="5565" y="5741"/>
                    <a:pt x="9400" y="603"/>
                  </a:cubicBezTo>
                  <a:cubicBezTo>
                    <a:pt x="9630" y="302"/>
                    <a:pt x="9334" y="0"/>
                    <a:pt x="90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942" name="Google Shape;942;p26"/>
          <p:cNvGrpSpPr/>
          <p:nvPr/>
        </p:nvGrpSpPr>
        <p:grpSpPr>
          <a:xfrm rot="3001619">
            <a:off x="63963" y="5416971"/>
            <a:ext cx="1015420" cy="1753307"/>
            <a:chOff x="3804453" y="3817886"/>
            <a:chExt cx="944680" cy="1631161"/>
          </a:xfrm>
        </p:grpSpPr>
        <p:sp>
          <p:nvSpPr>
            <p:cNvPr id="943" name="Google Shape;943;p26"/>
            <p:cNvSpPr/>
            <p:nvPr/>
          </p:nvSpPr>
          <p:spPr>
            <a:xfrm>
              <a:off x="3804453" y="3817886"/>
              <a:ext cx="944680" cy="1631161"/>
            </a:xfrm>
            <a:custGeom>
              <a:avLst/>
              <a:gdLst/>
              <a:ahLst/>
              <a:cxnLst/>
              <a:rect l="l" t="t" r="r" b="b"/>
              <a:pathLst>
                <a:path w="22600" h="39023" extrusionOk="0">
                  <a:moveTo>
                    <a:pt x="18339" y="1"/>
                  </a:moveTo>
                  <a:lnTo>
                    <a:pt x="18339" y="1"/>
                  </a:lnTo>
                  <a:cubicBezTo>
                    <a:pt x="14354" y="1780"/>
                    <a:pt x="3602" y="7945"/>
                    <a:pt x="1522" y="23710"/>
                  </a:cubicBezTo>
                  <a:cubicBezTo>
                    <a:pt x="0" y="35105"/>
                    <a:pt x="8639" y="39023"/>
                    <a:pt x="14653" y="39023"/>
                  </a:cubicBezTo>
                  <a:cubicBezTo>
                    <a:pt x="16959" y="39023"/>
                    <a:pt x="18880" y="38446"/>
                    <a:pt x="19693" y="37495"/>
                  </a:cubicBezTo>
                  <a:cubicBezTo>
                    <a:pt x="22600" y="34036"/>
                    <a:pt x="21572" y="24963"/>
                    <a:pt x="19367" y="19750"/>
                  </a:cubicBezTo>
                  <a:cubicBezTo>
                    <a:pt x="17186" y="14512"/>
                    <a:pt x="18339" y="1"/>
                    <a:pt x="183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44" name="Google Shape;944;p26"/>
            <p:cNvSpPr/>
            <p:nvPr/>
          </p:nvSpPr>
          <p:spPr>
            <a:xfrm>
              <a:off x="3909164" y="4049420"/>
              <a:ext cx="722638" cy="1318539"/>
            </a:xfrm>
            <a:custGeom>
              <a:avLst/>
              <a:gdLst/>
              <a:ahLst/>
              <a:cxnLst/>
              <a:rect l="l" t="t" r="r" b="b"/>
              <a:pathLst>
                <a:path w="17288" h="31544" extrusionOk="0">
                  <a:moveTo>
                    <a:pt x="11749" y="0"/>
                  </a:moveTo>
                  <a:cubicBezTo>
                    <a:pt x="11748" y="1"/>
                    <a:pt x="4756" y="4061"/>
                    <a:pt x="1924" y="17544"/>
                  </a:cubicBezTo>
                  <a:cubicBezTo>
                    <a:pt x="0" y="26770"/>
                    <a:pt x="6072" y="31544"/>
                    <a:pt x="10719" y="31544"/>
                  </a:cubicBezTo>
                  <a:cubicBezTo>
                    <a:pt x="12852" y="31544"/>
                    <a:pt x="14685" y="30539"/>
                    <a:pt x="15308" y="28497"/>
                  </a:cubicBezTo>
                  <a:cubicBezTo>
                    <a:pt x="17288" y="22031"/>
                    <a:pt x="10496" y="9600"/>
                    <a:pt x="117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45" name="Google Shape;945;p26"/>
            <p:cNvSpPr/>
            <p:nvPr/>
          </p:nvSpPr>
          <p:spPr>
            <a:xfrm>
              <a:off x="4165570" y="4246427"/>
              <a:ext cx="160554" cy="1024894"/>
            </a:xfrm>
            <a:custGeom>
              <a:avLst/>
              <a:gdLst/>
              <a:ahLst/>
              <a:cxnLst/>
              <a:rect l="l" t="t" r="r" b="b"/>
              <a:pathLst>
                <a:path w="3841" h="24519" extrusionOk="0">
                  <a:moveTo>
                    <a:pt x="3322" y="0"/>
                  </a:moveTo>
                  <a:cubicBezTo>
                    <a:pt x="3150" y="0"/>
                    <a:pt x="2978" y="91"/>
                    <a:pt x="2908" y="300"/>
                  </a:cubicBezTo>
                  <a:cubicBezTo>
                    <a:pt x="1053" y="5689"/>
                    <a:pt x="76" y="11328"/>
                    <a:pt x="26" y="17042"/>
                  </a:cubicBezTo>
                  <a:cubicBezTo>
                    <a:pt x="1" y="19423"/>
                    <a:pt x="76" y="21879"/>
                    <a:pt x="527" y="24210"/>
                  </a:cubicBezTo>
                  <a:cubicBezTo>
                    <a:pt x="568" y="24425"/>
                    <a:pt x="726" y="24518"/>
                    <a:pt x="891" y="24518"/>
                  </a:cubicBezTo>
                  <a:cubicBezTo>
                    <a:pt x="1132" y="24518"/>
                    <a:pt x="1388" y="24321"/>
                    <a:pt x="1329" y="24009"/>
                  </a:cubicBezTo>
                  <a:cubicBezTo>
                    <a:pt x="903" y="21729"/>
                    <a:pt x="828" y="19348"/>
                    <a:pt x="853" y="17042"/>
                  </a:cubicBezTo>
                  <a:cubicBezTo>
                    <a:pt x="903" y="11403"/>
                    <a:pt x="1881" y="5814"/>
                    <a:pt x="3735" y="526"/>
                  </a:cubicBezTo>
                  <a:cubicBezTo>
                    <a:pt x="3841" y="208"/>
                    <a:pt x="3583" y="0"/>
                    <a:pt x="33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946" name="Google Shape;946;p26"/>
          <p:cNvGrpSpPr/>
          <p:nvPr/>
        </p:nvGrpSpPr>
        <p:grpSpPr>
          <a:xfrm rot="-248597" flipH="1">
            <a:off x="9596013" y="5634915"/>
            <a:ext cx="2699313" cy="1284580"/>
            <a:chOff x="4740748" y="4022919"/>
            <a:chExt cx="2723855" cy="1296260"/>
          </a:xfrm>
        </p:grpSpPr>
        <p:sp>
          <p:nvSpPr>
            <p:cNvPr id="947" name="Google Shape;947;p26"/>
            <p:cNvSpPr/>
            <p:nvPr/>
          </p:nvSpPr>
          <p:spPr>
            <a:xfrm>
              <a:off x="4740748" y="4022919"/>
              <a:ext cx="2723855" cy="1296260"/>
            </a:xfrm>
            <a:custGeom>
              <a:avLst/>
              <a:gdLst/>
              <a:ahLst/>
              <a:cxnLst/>
              <a:rect l="l" t="t" r="r" b="b"/>
              <a:pathLst>
                <a:path w="65164" h="31011" extrusionOk="0">
                  <a:moveTo>
                    <a:pt x="23291" y="1"/>
                  </a:moveTo>
                  <a:cubicBezTo>
                    <a:pt x="23224" y="1"/>
                    <a:pt x="23154" y="3"/>
                    <a:pt x="23083" y="8"/>
                  </a:cubicBezTo>
                  <a:cubicBezTo>
                    <a:pt x="18597" y="309"/>
                    <a:pt x="4913" y="8153"/>
                    <a:pt x="0" y="31011"/>
                  </a:cubicBezTo>
                  <a:lnTo>
                    <a:pt x="3609" y="30835"/>
                  </a:lnTo>
                  <a:lnTo>
                    <a:pt x="58296" y="27853"/>
                  </a:lnTo>
                  <a:lnTo>
                    <a:pt x="63284" y="27577"/>
                  </a:lnTo>
                  <a:cubicBezTo>
                    <a:pt x="63284" y="27577"/>
                    <a:pt x="65164" y="19532"/>
                    <a:pt x="60251" y="16725"/>
                  </a:cubicBezTo>
                  <a:cubicBezTo>
                    <a:pt x="58331" y="15617"/>
                    <a:pt x="56747" y="15280"/>
                    <a:pt x="55531" y="15280"/>
                  </a:cubicBezTo>
                  <a:cubicBezTo>
                    <a:pt x="53636" y="15280"/>
                    <a:pt x="52632" y="16098"/>
                    <a:pt x="52632" y="16098"/>
                  </a:cubicBezTo>
                  <a:cubicBezTo>
                    <a:pt x="52632" y="16098"/>
                    <a:pt x="52732" y="8780"/>
                    <a:pt x="47419" y="8153"/>
                  </a:cubicBezTo>
                  <a:cubicBezTo>
                    <a:pt x="47133" y="8120"/>
                    <a:pt x="46847" y="8104"/>
                    <a:pt x="46561" y="8104"/>
                  </a:cubicBezTo>
                  <a:cubicBezTo>
                    <a:pt x="41504" y="8104"/>
                    <a:pt x="36542" y="13066"/>
                    <a:pt x="36542" y="13066"/>
                  </a:cubicBezTo>
                  <a:cubicBezTo>
                    <a:pt x="36542" y="13066"/>
                    <a:pt x="36141" y="5848"/>
                    <a:pt x="32482" y="5447"/>
                  </a:cubicBezTo>
                  <a:cubicBezTo>
                    <a:pt x="32300" y="5425"/>
                    <a:pt x="32118" y="5414"/>
                    <a:pt x="31936" y="5414"/>
                  </a:cubicBezTo>
                  <a:cubicBezTo>
                    <a:pt x="28549" y="5414"/>
                    <a:pt x="25153" y="8991"/>
                    <a:pt x="24963" y="9181"/>
                  </a:cubicBezTo>
                  <a:cubicBezTo>
                    <a:pt x="25037" y="8885"/>
                    <a:pt x="27416" y="1"/>
                    <a:pt x="232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48" name="Google Shape;948;p26"/>
            <p:cNvSpPr/>
            <p:nvPr/>
          </p:nvSpPr>
          <p:spPr>
            <a:xfrm>
              <a:off x="4891606" y="4274726"/>
              <a:ext cx="2300630" cy="1037142"/>
            </a:xfrm>
            <a:custGeom>
              <a:avLst/>
              <a:gdLst/>
              <a:ahLst/>
              <a:cxnLst/>
              <a:rect l="l" t="t" r="r" b="b"/>
              <a:pathLst>
                <a:path w="55039" h="24812" extrusionOk="0">
                  <a:moveTo>
                    <a:pt x="15303" y="1"/>
                  </a:moveTo>
                  <a:cubicBezTo>
                    <a:pt x="11292" y="1"/>
                    <a:pt x="968" y="12091"/>
                    <a:pt x="0" y="24811"/>
                  </a:cubicBezTo>
                  <a:lnTo>
                    <a:pt x="54687" y="21829"/>
                  </a:lnTo>
                  <a:cubicBezTo>
                    <a:pt x="54963" y="18946"/>
                    <a:pt x="55038" y="13783"/>
                    <a:pt x="52256" y="13408"/>
                  </a:cubicBezTo>
                  <a:cubicBezTo>
                    <a:pt x="51938" y="13364"/>
                    <a:pt x="51638" y="13344"/>
                    <a:pt x="51355" y="13344"/>
                  </a:cubicBezTo>
                  <a:cubicBezTo>
                    <a:pt x="48199" y="13344"/>
                    <a:pt x="47143" y="15814"/>
                    <a:pt x="47143" y="15814"/>
                  </a:cubicBezTo>
                  <a:cubicBezTo>
                    <a:pt x="47143" y="15814"/>
                    <a:pt x="47530" y="7378"/>
                    <a:pt x="42152" y="7378"/>
                  </a:cubicBezTo>
                  <a:cubicBezTo>
                    <a:pt x="41884" y="7378"/>
                    <a:pt x="41601" y="7399"/>
                    <a:pt x="41304" y="7443"/>
                  </a:cubicBezTo>
                  <a:cubicBezTo>
                    <a:pt x="35038" y="8395"/>
                    <a:pt x="32106" y="13608"/>
                    <a:pt x="32106" y="13608"/>
                  </a:cubicBezTo>
                  <a:cubicBezTo>
                    <a:pt x="32106" y="13608"/>
                    <a:pt x="31379" y="6616"/>
                    <a:pt x="26667" y="5989"/>
                  </a:cubicBezTo>
                  <a:cubicBezTo>
                    <a:pt x="26401" y="5953"/>
                    <a:pt x="26138" y="5937"/>
                    <a:pt x="25877" y="5937"/>
                  </a:cubicBezTo>
                  <a:cubicBezTo>
                    <a:pt x="21530" y="5937"/>
                    <a:pt x="17895" y="10575"/>
                    <a:pt x="17895" y="10575"/>
                  </a:cubicBezTo>
                  <a:cubicBezTo>
                    <a:pt x="17895" y="10575"/>
                    <a:pt x="19474" y="976"/>
                    <a:pt x="15715" y="49"/>
                  </a:cubicBezTo>
                  <a:cubicBezTo>
                    <a:pt x="15586" y="17"/>
                    <a:pt x="15449" y="1"/>
                    <a:pt x="153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49" name="Google Shape;949;p26"/>
            <p:cNvSpPr/>
            <p:nvPr/>
          </p:nvSpPr>
          <p:spPr>
            <a:xfrm>
              <a:off x="5624248" y="4878370"/>
              <a:ext cx="376367" cy="357933"/>
            </a:xfrm>
            <a:custGeom>
              <a:avLst/>
              <a:gdLst/>
              <a:ahLst/>
              <a:cxnLst/>
              <a:rect l="l" t="t" r="r" b="b"/>
              <a:pathLst>
                <a:path w="9004" h="8563" extrusionOk="0">
                  <a:moveTo>
                    <a:pt x="613" y="0"/>
                  </a:moveTo>
                  <a:cubicBezTo>
                    <a:pt x="284" y="0"/>
                    <a:pt x="1" y="429"/>
                    <a:pt x="293" y="721"/>
                  </a:cubicBezTo>
                  <a:cubicBezTo>
                    <a:pt x="2900" y="3302"/>
                    <a:pt x="5506" y="5884"/>
                    <a:pt x="8138" y="8440"/>
                  </a:cubicBezTo>
                  <a:cubicBezTo>
                    <a:pt x="8224" y="8526"/>
                    <a:pt x="8320" y="8563"/>
                    <a:pt x="8414" y="8563"/>
                  </a:cubicBezTo>
                  <a:cubicBezTo>
                    <a:pt x="8728" y="8563"/>
                    <a:pt x="9004" y="8154"/>
                    <a:pt x="8714" y="7864"/>
                  </a:cubicBezTo>
                  <a:cubicBezTo>
                    <a:pt x="6108" y="5282"/>
                    <a:pt x="3501" y="2701"/>
                    <a:pt x="894" y="119"/>
                  </a:cubicBezTo>
                  <a:cubicBezTo>
                    <a:pt x="805" y="36"/>
                    <a:pt x="707" y="0"/>
                    <a:pt x="6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50" name="Google Shape;950;p26"/>
            <p:cNvSpPr/>
            <p:nvPr/>
          </p:nvSpPr>
          <p:spPr>
            <a:xfrm>
              <a:off x="5786476" y="4734241"/>
              <a:ext cx="189688" cy="330345"/>
            </a:xfrm>
            <a:custGeom>
              <a:avLst/>
              <a:gdLst/>
              <a:ahLst/>
              <a:cxnLst/>
              <a:rect l="l" t="t" r="r" b="b"/>
              <a:pathLst>
                <a:path w="4538" h="7903" extrusionOk="0">
                  <a:moveTo>
                    <a:pt x="3976" y="1"/>
                  </a:moveTo>
                  <a:cubicBezTo>
                    <a:pt x="3853" y="1"/>
                    <a:pt x="3733" y="62"/>
                    <a:pt x="3655" y="209"/>
                  </a:cubicBezTo>
                  <a:cubicBezTo>
                    <a:pt x="2502" y="2565"/>
                    <a:pt x="1324" y="4921"/>
                    <a:pt x="171" y="7277"/>
                  </a:cubicBezTo>
                  <a:cubicBezTo>
                    <a:pt x="1" y="7601"/>
                    <a:pt x="284" y="7903"/>
                    <a:pt x="553" y="7903"/>
                  </a:cubicBezTo>
                  <a:cubicBezTo>
                    <a:pt x="679" y="7903"/>
                    <a:pt x="801" y="7837"/>
                    <a:pt x="873" y="7678"/>
                  </a:cubicBezTo>
                  <a:cubicBezTo>
                    <a:pt x="2051" y="5347"/>
                    <a:pt x="3204" y="2991"/>
                    <a:pt x="4382" y="635"/>
                  </a:cubicBezTo>
                  <a:cubicBezTo>
                    <a:pt x="4538" y="306"/>
                    <a:pt x="4251" y="1"/>
                    <a:pt x="39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51" name="Google Shape;951;p26"/>
            <p:cNvSpPr/>
            <p:nvPr/>
          </p:nvSpPr>
          <p:spPr>
            <a:xfrm>
              <a:off x="6312079" y="4827582"/>
              <a:ext cx="306185" cy="388155"/>
            </a:xfrm>
            <a:custGeom>
              <a:avLst/>
              <a:gdLst/>
              <a:ahLst/>
              <a:cxnLst/>
              <a:rect l="l" t="t" r="r" b="b"/>
              <a:pathLst>
                <a:path w="7325" h="9286" extrusionOk="0">
                  <a:moveTo>
                    <a:pt x="6740" y="0"/>
                  </a:moveTo>
                  <a:cubicBezTo>
                    <a:pt x="6613" y="0"/>
                    <a:pt x="6485" y="54"/>
                    <a:pt x="6394" y="182"/>
                  </a:cubicBezTo>
                  <a:cubicBezTo>
                    <a:pt x="4339" y="3014"/>
                    <a:pt x="2284" y="5846"/>
                    <a:pt x="229" y="8678"/>
                  </a:cubicBezTo>
                  <a:cubicBezTo>
                    <a:pt x="1" y="8994"/>
                    <a:pt x="289" y="9285"/>
                    <a:pt x="585" y="9285"/>
                  </a:cubicBezTo>
                  <a:cubicBezTo>
                    <a:pt x="712" y="9285"/>
                    <a:pt x="841" y="9232"/>
                    <a:pt x="931" y="9104"/>
                  </a:cubicBezTo>
                  <a:cubicBezTo>
                    <a:pt x="2986" y="6272"/>
                    <a:pt x="5041" y="3440"/>
                    <a:pt x="7096" y="608"/>
                  </a:cubicBezTo>
                  <a:cubicBezTo>
                    <a:pt x="7324" y="292"/>
                    <a:pt x="7036" y="0"/>
                    <a:pt x="674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52" name="Google Shape;952;p26"/>
            <p:cNvSpPr/>
            <p:nvPr/>
          </p:nvSpPr>
          <p:spPr>
            <a:xfrm>
              <a:off x="5592479" y="4841418"/>
              <a:ext cx="111063" cy="111104"/>
            </a:xfrm>
            <a:custGeom>
              <a:avLst/>
              <a:gdLst/>
              <a:ahLst/>
              <a:cxnLst/>
              <a:rect l="l" t="t" r="r" b="b"/>
              <a:pathLst>
                <a:path w="2657" h="2658" extrusionOk="0">
                  <a:moveTo>
                    <a:pt x="1329" y="1"/>
                  </a:moveTo>
                  <a:cubicBezTo>
                    <a:pt x="602" y="1"/>
                    <a:pt x="0" y="602"/>
                    <a:pt x="0" y="1329"/>
                  </a:cubicBezTo>
                  <a:cubicBezTo>
                    <a:pt x="0" y="2056"/>
                    <a:pt x="602" y="2658"/>
                    <a:pt x="1329" y="2658"/>
                  </a:cubicBezTo>
                  <a:cubicBezTo>
                    <a:pt x="2055" y="2658"/>
                    <a:pt x="2657" y="2056"/>
                    <a:pt x="2657" y="1329"/>
                  </a:cubicBezTo>
                  <a:cubicBezTo>
                    <a:pt x="2657" y="602"/>
                    <a:pt x="2055" y="1"/>
                    <a:pt x="132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53" name="Google Shape;953;p26"/>
            <p:cNvSpPr/>
            <p:nvPr/>
          </p:nvSpPr>
          <p:spPr>
            <a:xfrm>
              <a:off x="5896287" y="4695826"/>
              <a:ext cx="110059" cy="110018"/>
            </a:xfrm>
            <a:custGeom>
              <a:avLst/>
              <a:gdLst/>
              <a:ahLst/>
              <a:cxnLst/>
              <a:rect l="l" t="t" r="r" b="b"/>
              <a:pathLst>
                <a:path w="2633" h="2632" extrusionOk="0">
                  <a:moveTo>
                    <a:pt x="1329" y="0"/>
                  </a:moveTo>
                  <a:cubicBezTo>
                    <a:pt x="602" y="0"/>
                    <a:pt x="1" y="577"/>
                    <a:pt x="1" y="1303"/>
                  </a:cubicBezTo>
                  <a:cubicBezTo>
                    <a:pt x="1" y="2055"/>
                    <a:pt x="602" y="2632"/>
                    <a:pt x="1329" y="2632"/>
                  </a:cubicBezTo>
                  <a:cubicBezTo>
                    <a:pt x="2056" y="2632"/>
                    <a:pt x="2632" y="2055"/>
                    <a:pt x="2632" y="1303"/>
                  </a:cubicBezTo>
                  <a:cubicBezTo>
                    <a:pt x="2632" y="577"/>
                    <a:pt x="2056" y="0"/>
                    <a:pt x="13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54" name="Google Shape;954;p26"/>
            <p:cNvSpPr/>
            <p:nvPr/>
          </p:nvSpPr>
          <p:spPr>
            <a:xfrm>
              <a:off x="6537426" y="4795354"/>
              <a:ext cx="111104" cy="111063"/>
            </a:xfrm>
            <a:custGeom>
              <a:avLst/>
              <a:gdLst/>
              <a:ahLst/>
              <a:cxnLst/>
              <a:rect l="l" t="t" r="r" b="b"/>
              <a:pathLst>
                <a:path w="2658" h="2657" extrusionOk="0">
                  <a:moveTo>
                    <a:pt x="1329" y="0"/>
                  </a:moveTo>
                  <a:cubicBezTo>
                    <a:pt x="602" y="0"/>
                    <a:pt x="1" y="602"/>
                    <a:pt x="1" y="1328"/>
                  </a:cubicBezTo>
                  <a:cubicBezTo>
                    <a:pt x="1" y="2055"/>
                    <a:pt x="602" y="2657"/>
                    <a:pt x="1329" y="2657"/>
                  </a:cubicBezTo>
                  <a:cubicBezTo>
                    <a:pt x="2056" y="2657"/>
                    <a:pt x="2658" y="2055"/>
                    <a:pt x="2658" y="1328"/>
                  </a:cubicBezTo>
                  <a:cubicBezTo>
                    <a:pt x="2658" y="602"/>
                    <a:pt x="2056" y="0"/>
                    <a:pt x="13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22642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9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6" name="Google Shape;956;p27"/>
          <p:cNvSpPr txBox="1">
            <a:spLocks noGrp="1"/>
          </p:cNvSpPr>
          <p:nvPr>
            <p:ph type="title" hasCustomPrompt="1"/>
          </p:nvPr>
        </p:nvSpPr>
        <p:spPr>
          <a:xfrm>
            <a:off x="1163867" y="2600208"/>
            <a:ext cx="3074000" cy="102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957" name="Google Shape;957;p27"/>
          <p:cNvSpPr txBox="1">
            <a:spLocks noGrp="1"/>
          </p:cNvSpPr>
          <p:nvPr>
            <p:ph type="subTitle" idx="1"/>
          </p:nvPr>
        </p:nvSpPr>
        <p:spPr>
          <a:xfrm>
            <a:off x="1163867" y="4279700"/>
            <a:ext cx="3074000" cy="7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958" name="Google Shape;958;p27"/>
          <p:cNvGrpSpPr/>
          <p:nvPr/>
        </p:nvGrpSpPr>
        <p:grpSpPr>
          <a:xfrm>
            <a:off x="0" y="5534966"/>
            <a:ext cx="12192000" cy="1183117"/>
            <a:chOff x="0" y="4260525"/>
            <a:chExt cx="9144000" cy="887338"/>
          </a:xfrm>
        </p:grpSpPr>
        <p:sp>
          <p:nvSpPr>
            <p:cNvPr id="959" name="Google Shape;959;p27"/>
            <p:cNvSpPr/>
            <p:nvPr/>
          </p:nvSpPr>
          <p:spPr>
            <a:xfrm>
              <a:off x="0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60" name="Google Shape;960;p27"/>
            <p:cNvSpPr/>
            <p:nvPr/>
          </p:nvSpPr>
          <p:spPr>
            <a:xfrm>
              <a:off x="91148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61" name="Google Shape;961;p27"/>
            <p:cNvSpPr/>
            <p:nvPr/>
          </p:nvSpPr>
          <p:spPr>
            <a:xfrm flipH="1">
              <a:off x="183811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62" name="Google Shape;962;p27"/>
            <p:cNvSpPr/>
            <p:nvPr/>
          </p:nvSpPr>
          <p:spPr>
            <a:xfrm>
              <a:off x="2785105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63" name="Google Shape;963;p27"/>
            <p:cNvSpPr/>
            <p:nvPr/>
          </p:nvSpPr>
          <p:spPr>
            <a:xfrm>
              <a:off x="3730274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64" name="Google Shape;964;p27"/>
            <p:cNvSpPr/>
            <p:nvPr/>
          </p:nvSpPr>
          <p:spPr>
            <a:xfrm flipH="1">
              <a:off x="8215662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65" name="Google Shape;965;p27"/>
            <p:cNvSpPr/>
            <p:nvPr/>
          </p:nvSpPr>
          <p:spPr>
            <a:xfrm flipH="1">
              <a:off x="727794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66" name="Google Shape;966;p27"/>
            <p:cNvSpPr/>
            <p:nvPr/>
          </p:nvSpPr>
          <p:spPr>
            <a:xfrm>
              <a:off x="635131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67" name="Google Shape;967;p27"/>
            <p:cNvSpPr/>
            <p:nvPr/>
          </p:nvSpPr>
          <p:spPr>
            <a:xfrm flipH="1">
              <a:off x="5404324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68" name="Google Shape;968;p27"/>
            <p:cNvSpPr/>
            <p:nvPr/>
          </p:nvSpPr>
          <p:spPr>
            <a:xfrm flipH="1">
              <a:off x="4459155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969" name="Google Shape;969;p27"/>
          <p:cNvSpPr txBox="1">
            <a:spLocks noGrp="1"/>
          </p:cNvSpPr>
          <p:nvPr>
            <p:ph type="title" idx="2" hasCustomPrompt="1"/>
          </p:nvPr>
        </p:nvSpPr>
        <p:spPr>
          <a:xfrm>
            <a:off x="4559000" y="2600208"/>
            <a:ext cx="3074000" cy="102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970" name="Google Shape;970;p27"/>
          <p:cNvSpPr txBox="1">
            <a:spLocks noGrp="1"/>
          </p:cNvSpPr>
          <p:nvPr>
            <p:ph type="subTitle" idx="3"/>
          </p:nvPr>
        </p:nvSpPr>
        <p:spPr>
          <a:xfrm>
            <a:off x="4559000" y="4279700"/>
            <a:ext cx="3074000" cy="7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71" name="Google Shape;971;p27"/>
          <p:cNvSpPr txBox="1">
            <a:spLocks noGrp="1"/>
          </p:cNvSpPr>
          <p:nvPr>
            <p:ph type="title" idx="4" hasCustomPrompt="1"/>
          </p:nvPr>
        </p:nvSpPr>
        <p:spPr>
          <a:xfrm>
            <a:off x="7954133" y="2600208"/>
            <a:ext cx="3074000" cy="102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972" name="Google Shape;972;p27"/>
          <p:cNvSpPr txBox="1">
            <a:spLocks noGrp="1"/>
          </p:cNvSpPr>
          <p:nvPr>
            <p:ph type="subTitle" idx="5"/>
          </p:nvPr>
        </p:nvSpPr>
        <p:spPr>
          <a:xfrm>
            <a:off x="8053733" y="4279700"/>
            <a:ext cx="2874800" cy="7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73" name="Google Shape;973;p27"/>
          <p:cNvSpPr txBox="1">
            <a:spLocks noGrp="1"/>
          </p:cNvSpPr>
          <p:nvPr>
            <p:ph type="title" idx="6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974" name="Google Shape;974;p27"/>
          <p:cNvGrpSpPr/>
          <p:nvPr/>
        </p:nvGrpSpPr>
        <p:grpSpPr>
          <a:xfrm>
            <a:off x="0" y="5680700"/>
            <a:ext cx="12192000" cy="1183117"/>
            <a:chOff x="0" y="4260525"/>
            <a:chExt cx="9144000" cy="887338"/>
          </a:xfrm>
        </p:grpSpPr>
        <p:sp>
          <p:nvSpPr>
            <p:cNvPr id="975" name="Google Shape;975;p27"/>
            <p:cNvSpPr/>
            <p:nvPr/>
          </p:nvSpPr>
          <p:spPr>
            <a:xfrm>
              <a:off x="0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76" name="Google Shape;976;p27"/>
            <p:cNvSpPr/>
            <p:nvPr/>
          </p:nvSpPr>
          <p:spPr>
            <a:xfrm>
              <a:off x="91148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77" name="Google Shape;977;p27"/>
            <p:cNvSpPr/>
            <p:nvPr/>
          </p:nvSpPr>
          <p:spPr>
            <a:xfrm flipH="1">
              <a:off x="183811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78" name="Google Shape;978;p27"/>
            <p:cNvSpPr/>
            <p:nvPr/>
          </p:nvSpPr>
          <p:spPr>
            <a:xfrm>
              <a:off x="2785105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79" name="Google Shape;979;p27"/>
            <p:cNvSpPr/>
            <p:nvPr/>
          </p:nvSpPr>
          <p:spPr>
            <a:xfrm>
              <a:off x="3730274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80" name="Google Shape;980;p27"/>
            <p:cNvSpPr/>
            <p:nvPr/>
          </p:nvSpPr>
          <p:spPr>
            <a:xfrm flipH="1">
              <a:off x="8215662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81" name="Google Shape;981;p27"/>
            <p:cNvSpPr/>
            <p:nvPr/>
          </p:nvSpPr>
          <p:spPr>
            <a:xfrm flipH="1">
              <a:off x="727794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82" name="Google Shape;982;p27"/>
            <p:cNvSpPr/>
            <p:nvPr/>
          </p:nvSpPr>
          <p:spPr>
            <a:xfrm>
              <a:off x="635131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83" name="Google Shape;983;p27"/>
            <p:cNvSpPr/>
            <p:nvPr/>
          </p:nvSpPr>
          <p:spPr>
            <a:xfrm flipH="1">
              <a:off x="5404324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84" name="Google Shape;984;p27"/>
            <p:cNvSpPr/>
            <p:nvPr/>
          </p:nvSpPr>
          <p:spPr>
            <a:xfrm flipH="1">
              <a:off x="4459155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985" name="Google Shape;985;p27"/>
          <p:cNvSpPr/>
          <p:nvPr/>
        </p:nvSpPr>
        <p:spPr>
          <a:xfrm>
            <a:off x="745501" y="203208"/>
            <a:ext cx="1762713" cy="843345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86" name="Google Shape;986;p27"/>
          <p:cNvSpPr/>
          <p:nvPr/>
        </p:nvSpPr>
        <p:spPr>
          <a:xfrm>
            <a:off x="10194467" y="960834"/>
            <a:ext cx="3166517" cy="843367"/>
          </a:xfrm>
          <a:custGeom>
            <a:avLst/>
            <a:gdLst/>
            <a:ahLst/>
            <a:cxnLst/>
            <a:rect l="l" t="t" r="r" b="b"/>
            <a:pathLst>
              <a:path w="19750" h="5729" extrusionOk="0">
                <a:moveTo>
                  <a:pt x="12239" y="1"/>
                </a:moveTo>
                <a:cubicBezTo>
                  <a:pt x="10760" y="1"/>
                  <a:pt x="9173" y="2822"/>
                  <a:pt x="9173" y="2822"/>
                </a:cubicBezTo>
                <a:cubicBezTo>
                  <a:pt x="9173" y="2822"/>
                  <a:pt x="8232" y="341"/>
                  <a:pt x="6562" y="341"/>
                </a:cubicBezTo>
                <a:cubicBezTo>
                  <a:pt x="6211" y="341"/>
                  <a:pt x="5827" y="451"/>
                  <a:pt x="5414" y="716"/>
                </a:cubicBezTo>
                <a:cubicBezTo>
                  <a:pt x="3058" y="2270"/>
                  <a:pt x="3609" y="3649"/>
                  <a:pt x="3609" y="3649"/>
                </a:cubicBezTo>
                <a:cubicBezTo>
                  <a:pt x="3609" y="3649"/>
                  <a:pt x="3228" y="3500"/>
                  <a:pt x="2697" y="3500"/>
                </a:cubicBezTo>
                <a:cubicBezTo>
                  <a:pt x="1868" y="3500"/>
                  <a:pt x="673" y="3864"/>
                  <a:pt x="0" y="5729"/>
                </a:cubicBezTo>
                <a:lnTo>
                  <a:pt x="19750" y="5729"/>
                </a:lnTo>
                <a:cubicBezTo>
                  <a:pt x="19750" y="5729"/>
                  <a:pt x="19337" y="2406"/>
                  <a:pt x="16528" y="2406"/>
                </a:cubicBezTo>
                <a:cubicBezTo>
                  <a:pt x="16091" y="2406"/>
                  <a:pt x="15597" y="2486"/>
                  <a:pt x="15038" y="2671"/>
                </a:cubicBezTo>
                <a:cubicBezTo>
                  <a:pt x="15038" y="2671"/>
                  <a:pt x="14060" y="441"/>
                  <a:pt x="12532" y="40"/>
                </a:cubicBezTo>
                <a:cubicBezTo>
                  <a:pt x="12435" y="13"/>
                  <a:pt x="12337" y="1"/>
                  <a:pt x="122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87" name="Google Shape;987;p27"/>
          <p:cNvSpPr/>
          <p:nvPr/>
        </p:nvSpPr>
        <p:spPr>
          <a:xfrm>
            <a:off x="-694100" y="1218717"/>
            <a:ext cx="1852552" cy="1209336"/>
          </a:xfrm>
          <a:custGeom>
            <a:avLst/>
            <a:gdLst/>
            <a:ahLst/>
            <a:cxnLst/>
            <a:rect l="l" t="t" r="r" b="b"/>
            <a:pathLst>
              <a:path w="15189" h="7255" extrusionOk="0">
                <a:moveTo>
                  <a:pt x="9826" y="0"/>
                </a:moveTo>
                <a:cubicBezTo>
                  <a:pt x="9761" y="0"/>
                  <a:pt x="9694" y="4"/>
                  <a:pt x="9625" y="11"/>
                </a:cubicBezTo>
                <a:cubicBezTo>
                  <a:pt x="7119" y="287"/>
                  <a:pt x="7119" y="3069"/>
                  <a:pt x="7119" y="3069"/>
                </a:cubicBezTo>
                <a:cubicBezTo>
                  <a:pt x="6722" y="2923"/>
                  <a:pt x="6372" y="2861"/>
                  <a:pt x="6064" y="2861"/>
                </a:cubicBezTo>
                <a:cubicBezTo>
                  <a:pt x="4309" y="2861"/>
                  <a:pt x="3911" y="4874"/>
                  <a:pt x="3911" y="4874"/>
                </a:cubicBezTo>
                <a:cubicBezTo>
                  <a:pt x="3361" y="4624"/>
                  <a:pt x="2887" y="4519"/>
                  <a:pt x="2478" y="4519"/>
                </a:cubicBezTo>
                <a:cubicBezTo>
                  <a:pt x="387" y="4519"/>
                  <a:pt x="1" y="7255"/>
                  <a:pt x="1" y="7255"/>
                </a:cubicBezTo>
                <a:lnTo>
                  <a:pt x="15189" y="7255"/>
                </a:lnTo>
                <a:cubicBezTo>
                  <a:pt x="14870" y="4836"/>
                  <a:pt x="13899" y="4326"/>
                  <a:pt x="13135" y="4326"/>
                </a:cubicBezTo>
                <a:cubicBezTo>
                  <a:pt x="12578" y="4326"/>
                  <a:pt x="12131" y="4598"/>
                  <a:pt x="12131" y="4598"/>
                </a:cubicBezTo>
                <a:cubicBezTo>
                  <a:pt x="12131" y="4598"/>
                  <a:pt x="12131" y="0"/>
                  <a:pt x="982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88" name="Google Shape;988;p27"/>
          <p:cNvSpPr/>
          <p:nvPr/>
        </p:nvSpPr>
        <p:spPr>
          <a:xfrm>
            <a:off x="8761558" y="-439937"/>
            <a:ext cx="2232292" cy="1068008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989" name="Google Shape;989;p27"/>
          <p:cNvGrpSpPr/>
          <p:nvPr/>
        </p:nvGrpSpPr>
        <p:grpSpPr>
          <a:xfrm>
            <a:off x="-25060" y="5388734"/>
            <a:ext cx="4406415" cy="1488071"/>
            <a:chOff x="-18795" y="4041550"/>
            <a:chExt cx="3304811" cy="1116053"/>
          </a:xfrm>
        </p:grpSpPr>
        <p:sp>
          <p:nvSpPr>
            <p:cNvPr id="990" name="Google Shape;990;p27"/>
            <p:cNvSpPr/>
            <p:nvPr/>
          </p:nvSpPr>
          <p:spPr>
            <a:xfrm>
              <a:off x="-18795" y="4041550"/>
              <a:ext cx="1780811" cy="1116053"/>
            </a:xfrm>
            <a:custGeom>
              <a:avLst/>
              <a:gdLst/>
              <a:ahLst/>
              <a:cxnLst/>
              <a:rect l="l" t="t" r="r" b="b"/>
              <a:pathLst>
                <a:path w="48303" h="30272" extrusionOk="0">
                  <a:moveTo>
                    <a:pt x="11062" y="0"/>
                  </a:moveTo>
                  <a:cubicBezTo>
                    <a:pt x="10554" y="0"/>
                    <a:pt x="10016" y="53"/>
                    <a:pt x="9449" y="171"/>
                  </a:cubicBezTo>
                  <a:cubicBezTo>
                    <a:pt x="3785" y="1349"/>
                    <a:pt x="0" y="7790"/>
                    <a:pt x="0" y="7790"/>
                  </a:cubicBezTo>
                  <a:lnTo>
                    <a:pt x="150" y="12552"/>
                  </a:lnTo>
                  <a:lnTo>
                    <a:pt x="652" y="30272"/>
                  </a:lnTo>
                  <a:lnTo>
                    <a:pt x="47569" y="30272"/>
                  </a:lnTo>
                  <a:cubicBezTo>
                    <a:pt x="48302" y="19153"/>
                    <a:pt x="42715" y="18111"/>
                    <a:pt x="40594" y="18111"/>
                  </a:cubicBezTo>
                  <a:cubicBezTo>
                    <a:pt x="40105" y="18111"/>
                    <a:pt x="39800" y="18166"/>
                    <a:pt x="39800" y="18166"/>
                  </a:cubicBezTo>
                  <a:cubicBezTo>
                    <a:pt x="39800" y="18166"/>
                    <a:pt x="40451" y="14257"/>
                    <a:pt x="36492" y="11700"/>
                  </a:cubicBezTo>
                  <a:cubicBezTo>
                    <a:pt x="35253" y="10913"/>
                    <a:pt x="34010" y="10642"/>
                    <a:pt x="32884" y="10642"/>
                  </a:cubicBezTo>
                  <a:cubicBezTo>
                    <a:pt x="30388" y="10642"/>
                    <a:pt x="28471" y="11976"/>
                    <a:pt x="28471" y="11976"/>
                  </a:cubicBezTo>
                  <a:cubicBezTo>
                    <a:pt x="28471" y="11976"/>
                    <a:pt x="27494" y="5008"/>
                    <a:pt x="24311" y="3505"/>
                  </a:cubicBezTo>
                  <a:cubicBezTo>
                    <a:pt x="23522" y="3132"/>
                    <a:pt x="22723" y="2992"/>
                    <a:pt x="21969" y="2992"/>
                  </a:cubicBezTo>
                  <a:cubicBezTo>
                    <a:pt x="19680" y="2992"/>
                    <a:pt x="17795" y="4282"/>
                    <a:pt x="17795" y="4282"/>
                  </a:cubicBezTo>
                  <a:cubicBezTo>
                    <a:pt x="17795" y="4282"/>
                    <a:pt x="15624" y="0"/>
                    <a:pt x="1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91" name="Google Shape;991;p27"/>
            <p:cNvSpPr/>
            <p:nvPr/>
          </p:nvSpPr>
          <p:spPr>
            <a:xfrm>
              <a:off x="-13265" y="4184522"/>
              <a:ext cx="1670430" cy="973081"/>
            </a:xfrm>
            <a:custGeom>
              <a:avLst/>
              <a:gdLst/>
              <a:ahLst/>
              <a:cxnLst/>
              <a:rect l="l" t="t" r="r" b="b"/>
              <a:pathLst>
                <a:path w="45309" h="26394" extrusionOk="0">
                  <a:moveTo>
                    <a:pt x="8929" y="0"/>
                  </a:moveTo>
                  <a:cubicBezTo>
                    <a:pt x="5334" y="0"/>
                    <a:pt x="1711" y="5576"/>
                    <a:pt x="0" y="8674"/>
                  </a:cubicBezTo>
                  <a:lnTo>
                    <a:pt x="502" y="26394"/>
                  </a:lnTo>
                  <a:lnTo>
                    <a:pt x="43585" y="26394"/>
                  </a:lnTo>
                  <a:cubicBezTo>
                    <a:pt x="45309" y="18444"/>
                    <a:pt x="40694" y="17507"/>
                    <a:pt x="38422" y="17507"/>
                  </a:cubicBezTo>
                  <a:cubicBezTo>
                    <a:pt x="37721" y="17507"/>
                    <a:pt x="37244" y="17597"/>
                    <a:pt x="37244" y="17597"/>
                  </a:cubicBezTo>
                  <a:cubicBezTo>
                    <a:pt x="37244" y="17597"/>
                    <a:pt x="37194" y="13110"/>
                    <a:pt x="34061" y="11281"/>
                  </a:cubicBezTo>
                  <a:cubicBezTo>
                    <a:pt x="33405" y="10898"/>
                    <a:pt x="32705" y="10747"/>
                    <a:pt x="32008" y="10747"/>
                  </a:cubicBezTo>
                  <a:cubicBezTo>
                    <a:pt x="29370" y="10747"/>
                    <a:pt x="26768" y="12910"/>
                    <a:pt x="26768" y="12910"/>
                  </a:cubicBezTo>
                  <a:cubicBezTo>
                    <a:pt x="26768" y="12910"/>
                    <a:pt x="25138" y="5090"/>
                    <a:pt x="21630" y="3787"/>
                  </a:cubicBezTo>
                  <a:cubicBezTo>
                    <a:pt x="20973" y="3545"/>
                    <a:pt x="20365" y="3446"/>
                    <a:pt x="19808" y="3446"/>
                  </a:cubicBezTo>
                  <a:cubicBezTo>
                    <a:pt x="17370" y="3446"/>
                    <a:pt x="15940" y="5341"/>
                    <a:pt x="15940" y="5341"/>
                  </a:cubicBezTo>
                  <a:cubicBezTo>
                    <a:pt x="15940" y="5341"/>
                    <a:pt x="14061" y="203"/>
                    <a:pt x="9048" y="3"/>
                  </a:cubicBezTo>
                  <a:cubicBezTo>
                    <a:pt x="9008" y="1"/>
                    <a:pt x="8969" y="0"/>
                    <a:pt x="89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92" name="Google Shape;992;p27"/>
            <p:cNvSpPr/>
            <p:nvPr/>
          </p:nvSpPr>
          <p:spPr>
            <a:xfrm>
              <a:off x="1505205" y="4558800"/>
              <a:ext cx="1780811" cy="598780"/>
            </a:xfrm>
            <a:custGeom>
              <a:avLst/>
              <a:gdLst/>
              <a:ahLst/>
              <a:cxnLst/>
              <a:rect l="l" t="t" r="r" b="b"/>
              <a:pathLst>
                <a:path w="48303" h="30272" extrusionOk="0">
                  <a:moveTo>
                    <a:pt x="11062" y="0"/>
                  </a:moveTo>
                  <a:cubicBezTo>
                    <a:pt x="10554" y="0"/>
                    <a:pt x="10016" y="53"/>
                    <a:pt x="9449" y="171"/>
                  </a:cubicBezTo>
                  <a:cubicBezTo>
                    <a:pt x="3785" y="1349"/>
                    <a:pt x="0" y="7790"/>
                    <a:pt x="0" y="7790"/>
                  </a:cubicBezTo>
                  <a:lnTo>
                    <a:pt x="150" y="12552"/>
                  </a:lnTo>
                  <a:lnTo>
                    <a:pt x="652" y="30272"/>
                  </a:lnTo>
                  <a:lnTo>
                    <a:pt x="47569" y="30272"/>
                  </a:lnTo>
                  <a:cubicBezTo>
                    <a:pt x="48302" y="19153"/>
                    <a:pt x="42715" y="18111"/>
                    <a:pt x="40594" y="18111"/>
                  </a:cubicBezTo>
                  <a:cubicBezTo>
                    <a:pt x="40105" y="18111"/>
                    <a:pt x="39800" y="18166"/>
                    <a:pt x="39800" y="18166"/>
                  </a:cubicBezTo>
                  <a:cubicBezTo>
                    <a:pt x="39800" y="18166"/>
                    <a:pt x="40451" y="14257"/>
                    <a:pt x="36492" y="11700"/>
                  </a:cubicBezTo>
                  <a:cubicBezTo>
                    <a:pt x="35253" y="10913"/>
                    <a:pt x="34010" y="10642"/>
                    <a:pt x="32884" y="10642"/>
                  </a:cubicBezTo>
                  <a:cubicBezTo>
                    <a:pt x="30388" y="10642"/>
                    <a:pt x="28471" y="11976"/>
                    <a:pt x="28471" y="11976"/>
                  </a:cubicBezTo>
                  <a:cubicBezTo>
                    <a:pt x="28471" y="11976"/>
                    <a:pt x="27494" y="5008"/>
                    <a:pt x="24311" y="3505"/>
                  </a:cubicBezTo>
                  <a:cubicBezTo>
                    <a:pt x="23522" y="3132"/>
                    <a:pt x="22723" y="2992"/>
                    <a:pt x="21969" y="2992"/>
                  </a:cubicBezTo>
                  <a:cubicBezTo>
                    <a:pt x="19680" y="2992"/>
                    <a:pt x="17795" y="4282"/>
                    <a:pt x="17795" y="4282"/>
                  </a:cubicBezTo>
                  <a:cubicBezTo>
                    <a:pt x="17795" y="4282"/>
                    <a:pt x="15624" y="0"/>
                    <a:pt x="1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93" name="Google Shape;993;p27"/>
            <p:cNvSpPr/>
            <p:nvPr/>
          </p:nvSpPr>
          <p:spPr>
            <a:xfrm>
              <a:off x="1510730" y="4707575"/>
              <a:ext cx="1670430" cy="450018"/>
            </a:xfrm>
            <a:custGeom>
              <a:avLst/>
              <a:gdLst/>
              <a:ahLst/>
              <a:cxnLst/>
              <a:rect l="l" t="t" r="r" b="b"/>
              <a:pathLst>
                <a:path w="45309" h="26394" extrusionOk="0">
                  <a:moveTo>
                    <a:pt x="8929" y="0"/>
                  </a:moveTo>
                  <a:cubicBezTo>
                    <a:pt x="5334" y="0"/>
                    <a:pt x="1711" y="5576"/>
                    <a:pt x="0" y="8674"/>
                  </a:cubicBezTo>
                  <a:lnTo>
                    <a:pt x="502" y="26394"/>
                  </a:lnTo>
                  <a:lnTo>
                    <a:pt x="43585" y="26394"/>
                  </a:lnTo>
                  <a:cubicBezTo>
                    <a:pt x="45309" y="18444"/>
                    <a:pt x="40694" y="17507"/>
                    <a:pt x="38422" y="17507"/>
                  </a:cubicBezTo>
                  <a:cubicBezTo>
                    <a:pt x="37721" y="17507"/>
                    <a:pt x="37244" y="17597"/>
                    <a:pt x="37244" y="17597"/>
                  </a:cubicBezTo>
                  <a:cubicBezTo>
                    <a:pt x="37244" y="17597"/>
                    <a:pt x="37194" y="13110"/>
                    <a:pt x="34061" y="11281"/>
                  </a:cubicBezTo>
                  <a:cubicBezTo>
                    <a:pt x="33405" y="10898"/>
                    <a:pt x="32705" y="10747"/>
                    <a:pt x="32008" y="10747"/>
                  </a:cubicBezTo>
                  <a:cubicBezTo>
                    <a:pt x="29370" y="10747"/>
                    <a:pt x="26768" y="12910"/>
                    <a:pt x="26768" y="12910"/>
                  </a:cubicBezTo>
                  <a:cubicBezTo>
                    <a:pt x="26768" y="12910"/>
                    <a:pt x="25138" y="5090"/>
                    <a:pt x="21630" y="3787"/>
                  </a:cubicBezTo>
                  <a:cubicBezTo>
                    <a:pt x="20973" y="3545"/>
                    <a:pt x="20365" y="3446"/>
                    <a:pt x="19808" y="3446"/>
                  </a:cubicBezTo>
                  <a:cubicBezTo>
                    <a:pt x="17370" y="3446"/>
                    <a:pt x="15940" y="5341"/>
                    <a:pt x="15940" y="5341"/>
                  </a:cubicBezTo>
                  <a:cubicBezTo>
                    <a:pt x="15940" y="5341"/>
                    <a:pt x="14061" y="203"/>
                    <a:pt x="9048" y="3"/>
                  </a:cubicBezTo>
                  <a:cubicBezTo>
                    <a:pt x="9008" y="1"/>
                    <a:pt x="8969" y="0"/>
                    <a:pt x="89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994" name="Google Shape;994;p27"/>
          <p:cNvGrpSpPr/>
          <p:nvPr/>
        </p:nvGrpSpPr>
        <p:grpSpPr>
          <a:xfrm>
            <a:off x="7828261" y="5388734"/>
            <a:ext cx="4406415" cy="1488071"/>
            <a:chOff x="5871195" y="4041550"/>
            <a:chExt cx="3304811" cy="1116053"/>
          </a:xfrm>
        </p:grpSpPr>
        <p:sp>
          <p:nvSpPr>
            <p:cNvPr id="995" name="Google Shape;995;p27"/>
            <p:cNvSpPr/>
            <p:nvPr/>
          </p:nvSpPr>
          <p:spPr>
            <a:xfrm flipH="1">
              <a:off x="7395195" y="4041550"/>
              <a:ext cx="1780811" cy="1116053"/>
            </a:xfrm>
            <a:custGeom>
              <a:avLst/>
              <a:gdLst/>
              <a:ahLst/>
              <a:cxnLst/>
              <a:rect l="l" t="t" r="r" b="b"/>
              <a:pathLst>
                <a:path w="48303" h="30272" extrusionOk="0">
                  <a:moveTo>
                    <a:pt x="11062" y="0"/>
                  </a:moveTo>
                  <a:cubicBezTo>
                    <a:pt x="10554" y="0"/>
                    <a:pt x="10016" y="53"/>
                    <a:pt x="9449" y="171"/>
                  </a:cubicBezTo>
                  <a:cubicBezTo>
                    <a:pt x="3785" y="1349"/>
                    <a:pt x="0" y="7790"/>
                    <a:pt x="0" y="7790"/>
                  </a:cubicBezTo>
                  <a:lnTo>
                    <a:pt x="150" y="12552"/>
                  </a:lnTo>
                  <a:lnTo>
                    <a:pt x="652" y="30272"/>
                  </a:lnTo>
                  <a:lnTo>
                    <a:pt x="47569" y="30272"/>
                  </a:lnTo>
                  <a:cubicBezTo>
                    <a:pt x="48302" y="19153"/>
                    <a:pt x="42715" y="18111"/>
                    <a:pt x="40594" y="18111"/>
                  </a:cubicBezTo>
                  <a:cubicBezTo>
                    <a:pt x="40105" y="18111"/>
                    <a:pt x="39800" y="18166"/>
                    <a:pt x="39800" y="18166"/>
                  </a:cubicBezTo>
                  <a:cubicBezTo>
                    <a:pt x="39800" y="18166"/>
                    <a:pt x="40451" y="14257"/>
                    <a:pt x="36492" y="11700"/>
                  </a:cubicBezTo>
                  <a:cubicBezTo>
                    <a:pt x="35253" y="10913"/>
                    <a:pt x="34010" y="10642"/>
                    <a:pt x="32884" y="10642"/>
                  </a:cubicBezTo>
                  <a:cubicBezTo>
                    <a:pt x="30388" y="10642"/>
                    <a:pt x="28471" y="11976"/>
                    <a:pt x="28471" y="11976"/>
                  </a:cubicBezTo>
                  <a:cubicBezTo>
                    <a:pt x="28471" y="11976"/>
                    <a:pt x="27494" y="5008"/>
                    <a:pt x="24311" y="3505"/>
                  </a:cubicBezTo>
                  <a:cubicBezTo>
                    <a:pt x="23522" y="3132"/>
                    <a:pt x="22723" y="2992"/>
                    <a:pt x="21969" y="2992"/>
                  </a:cubicBezTo>
                  <a:cubicBezTo>
                    <a:pt x="19680" y="2992"/>
                    <a:pt x="17795" y="4282"/>
                    <a:pt x="17795" y="4282"/>
                  </a:cubicBezTo>
                  <a:cubicBezTo>
                    <a:pt x="17795" y="4282"/>
                    <a:pt x="15624" y="0"/>
                    <a:pt x="1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96" name="Google Shape;996;p27"/>
            <p:cNvSpPr/>
            <p:nvPr/>
          </p:nvSpPr>
          <p:spPr>
            <a:xfrm flipH="1">
              <a:off x="7500046" y="4184522"/>
              <a:ext cx="1670430" cy="973081"/>
            </a:xfrm>
            <a:custGeom>
              <a:avLst/>
              <a:gdLst/>
              <a:ahLst/>
              <a:cxnLst/>
              <a:rect l="l" t="t" r="r" b="b"/>
              <a:pathLst>
                <a:path w="45309" h="26394" extrusionOk="0">
                  <a:moveTo>
                    <a:pt x="8929" y="0"/>
                  </a:moveTo>
                  <a:cubicBezTo>
                    <a:pt x="5334" y="0"/>
                    <a:pt x="1711" y="5576"/>
                    <a:pt x="0" y="8674"/>
                  </a:cubicBezTo>
                  <a:lnTo>
                    <a:pt x="502" y="26394"/>
                  </a:lnTo>
                  <a:lnTo>
                    <a:pt x="43585" y="26394"/>
                  </a:lnTo>
                  <a:cubicBezTo>
                    <a:pt x="45309" y="18444"/>
                    <a:pt x="40694" y="17507"/>
                    <a:pt x="38422" y="17507"/>
                  </a:cubicBezTo>
                  <a:cubicBezTo>
                    <a:pt x="37721" y="17507"/>
                    <a:pt x="37244" y="17597"/>
                    <a:pt x="37244" y="17597"/>
                  </a:cubicBezTo>
                  <a:cubicBezTo>
                    <a:pt x="37244" y="17597"/>
                    <a:pt x="37194" y="13110"/>
                    <a:pt x="34061" y="11281"/>
                  </a:cubicBezTo>
                  <a:cubicBezTo>
                    <a:pt x="33405" y="10898"/>
                    <a:pt x="32705" y="10747"/>
                    <a:pt x="32008" y="10747"/>
                  </a:cubicBezTo>
                  <a:cubicBezTo>
                    <a:pt x="29370" y="10747"/>
                    <a:pt x="26768" y="12910"/>
                    <a:pt x="26768" y="12910"/>
                  </a:cubicBezTo>
                  <a:cubicBezTo>
                    <a:pt x="26768" y="12910"/>
                    <a:pt x="25138" y="5090"/>
                    <a:pt x="21630" y="3787"/>
                  </a:cubicBezTo>
                  <a:cubicBezTo>
                    <a:pt x="20973" y="3545"/>
                    <a:pt x="20365" y="3446"/>
                    <a:pt x="19808" y="3446"/>
                  </a:cubicBezTo>
                  <a:cubicBezTo>
                    <a:pt x="17370" y="3446"/>
                    <a:pt x="15940" y="5341"/>
                    <a:pt x="15940" y="5341"/>
                  </a:cubicBezTo>
                  <a:cubicBezTo>
                    <a:pt x="15940" y="5341"/>
                    <a:pt x="14061" y="203"/>
                    <a:pt x="9048" y="3"/>
                  </a:cubicBezTo>
                  <a:cubicBezTo>
                    <a:pt x="9008" y="1"/>
                    <a:pt x="8969" y="0"/>
                    <a:pt x="89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97" name="Google Shape;997;p27"/>
            <p:cNvSpPr/>
            <p:nvPr/>
          </p:nvSpPr>
          <p:spPr>
            <a:xfrm flipH="1">
              <a:off x="5871195" y="4558800"/>
              <a:ext cx="1780811" cy="598780"/>
            </a:xfrm>
            <a:custGeom>
              <a:avLst/>
              <a:gdLst/>
              <a:ahLst/>
              <a:cxnLst/>
              <a:rect l="l" t="t" r="r" b="b"/>
              <a:pathLst>
                <a:path w="48303" h="30272" extrusionOk="0">
                  <a:moveTo>
                    <a:pt x="11062" y="0"/>
                  </a:moveTo>
                  <a:cubicBezTo>
                    <a:pt x="10554" y="0"/>
                    <a:pt x="10016" y="53"/>
                    <a:pt x="9449" y="171"/>
                  </a:cubicBezTo>
                  <a:cubicBezTo>
                    <a:pt x="3785" y="1349"/>
                    <a:pt x="0" y="7790"/>
                    <a:pt x="0" y="7790"/>
                  </a:cubicBezTo>
                  <a:lnTo>
                    <a:pt x="150" y="12552"/>
                  </a:lnTo>
                  <a:lnTo>
                    <a:pt x="652" y="30272"/>
                  </a:lnTo>
                  <a:lnTo>
                    <a:pt x="47569" y="30272"/>
                  </a:lnTo>
                  <a:cubicBezTo>
                    <a:pt x="48302" y="19153"/>
                    <a:pt x="42715" y="18111"/>
                    <a:pt x="40594" y="18111"/>
                  </a:cubicBezTo>
                  <a:cubicBezTo>
                    <a:pt x="40105" y="18111"/>
                    <a:pt x="39800" y="18166"/>
                    <a:pt x="39800" y="18166"/>
                  </a:cubicBezTo>
                  <a:cubicBezTo>
                    <a:pt x="39800" y="18166"/>
                    <a:pt x="40451" y="14257"/>
                    <a:pt x="36492" y="11700"/>
                  </a:cubicBezTo>
                  <a:cubicBezTo>
                    <a:pt x="35253" y="10913"/>
                    <a:pt x="34010" y="10642"/>
                    <a:pt x="32884" y="10642"/>
                  </a:cubicBezTo>
                  <a:cubicBezTo>
                    <a:pt x="30388" y="10642"/>
                    <a:pt x="28471" y="11976"/>
                    <a:pt x="28471" y="11976"/>
                  </a:cubicBezTo>
                  <a:cubicBezTo>
                    <a:pt x="28471" y="11976"/>
                    <a:pt x="27494" y="5008"/>
                    <a:pt x="24311" y="3505"/>
                  </a:cubicBezTo>
                  <a:cubicBezTo>
                    <a:pt x="23522" y="3132"/>
                    <a:pt x="22723" y="2992"/>
                    <a:pt x="21969" y="2992"/>
                  </a:cubicBezTo>
                  <a:cubicBezTo>
                    <a:pt x="19680" y="2992"/>
                    <a:pt x="17795" y="4282"/>
                    <a:pt x="17795" y="4282"/>
                  </a:cubicBezTo>
                  <a:cubicBezTo>
                    <a:pt x="17795" y="4282"/>
                    <a:pt x="15624" y="0"/>
                    <a:pt x="1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98" name="Google Shape;998;p27"/>
            <p:cNvSpPr/>
            <p:nvPr/>
          </p:nvSpPr>
          <p:spPr>
            <a:xfrm flipH="1">
              <a:off x="5976051" y="4707575"/>
              <a:ext cx="1670430" cy="450018"/>
            </a:xfrm>
            <a:custGeom>
              <a:avLst/>
              <a:gdLst/>
              <a:ahLst/>
              <a:cxnLst/>
              <a:rect l="l" t="t" r="r" b="b"/>
              <a:pathLst>
                <a:path w="45309" h="26394" extrusionOk="0">
                  <a:moveTo>
                    <a:pt x="8929" y="0"/>
                  </a:moveTo>
                  <a:cubicBezTo>
                    <a:pt x="5334" y="0"/>
                    <a:pt x="1711" y="5576"/>
                    <a:pt x="0" y="8674"/>
                  </a:cubicBezTo>
                  <a:lnTo>
                    <a:pt x="502" y="26394"/>
                  </a:lnTo>
                  <a:lnTo>
                    <a:pt x="43585" y="26394"/>
                  </a:lnTo>
                  <a:cubicBezTo>
                    <a:pt x="45309" y="18444"/>
                    <a:pt x="40694" y="17507"/>
                    <a:pt x="38422" y="17507"/>
                  </a:cubicBezTo>
                  <a:cubicBezTo>
                    <a:pt x="37721" y="17507"/>
                    <a:pt x="37244" y="17597"/>
                    <a:pt x="37244" y="17597"/>
                  </a:cubicBezTo>
                  <a:cubicBezTo>
                    <a:pt x="37244" y="17597"/>
                    <a:pt x="37194" y="13110"/>
                    <a:pt x="34061" y="11281"/>
                  </a:cubicBezTo>
                  <a:cubicBezTo>
                    <a:pt x="33405" y="10898"/>
                    <a:pt x="32705" y="10747"/>
                    <a:pt x="32008" y="10747"/>
                  </a:cubicBezTo>
                  <a:cubicBezTo>
                    <a:pt x="29370" y="10747"/>
                    <a:pt x="26768" y="12910"/>
                    <a:pt x="26768" y="12910"/>
                  </a:cubicBezTo>
                  <a:cubicBezTo>
                    <a:pt x="26768" y="12910"/>
                    <a:pt x="25138" y="5090"/>
                    <a:pt x="21630" y="3787"/>
                  </a:cubicBezTo>
                  <a:cubicBezTo>
                    <a:pt x="20973" y="3545"/>
                    <a:pt x="20365" y="3446"/>
                    <a:pt x="19808" y="3446"/>
                  </a:cubicBezTo>
                  <a:cubicBezTo>
                    <a:pt x="17370" y="3446"/>
                    <a:pt x="15940" y="5341"/>
                    <a:pt x="15940" y="5341"/>
                  </a:cubicBezTo>
                  <a:cubicBezTo>
                    <a:pt x="15940" y="5341"/>
                    <a:pt x="14061" y="203"/>
                    <a:pt x="9048" y="3"/>
                  </a:cubicBezTo>
                  <a:cubicBezTo>
                    <a:pt x="9008" y="1"/>
                    <a:pt x="8969" y="0"/>
                    <a:pt x="89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27537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0" name="Google Shape;1000;p28"/>
          <p:cNvGrpSpPr/>
          <p:nvPr/>
        </p:nvGrpSpPr>
        <p:grpSpPr>
          <a:xfrm>
            <a:off x="0" y="5648203"/>
            <a:ext cx="7255400" cy="768387"/>
            <a:chOff x="0" y="4571577"/>
            <a:chExt cx="5441550" cy="576290"/>
          </a:xfrm>
        </p:grpSpPr>
        <p:sp>
          <p:nvSpPr>
            <p:cNvPr id="1001" name="Google Shape;1001;p28"/>
            <p:cNvSpPr/>
            <p:nvPr/>
          </p:nvSpPr>
          <p:spPr>
            <a:xfrm>
              <a:off x="0" y="4571577"/>
              <a:ext cx="913335" cy="576290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02" name="Google Shape;1002;p28"/>
            <p:cNvSpPr/>
            <p:nvPr/>
          </p:nvSpPr>
          <p:spPr>
            <a:xfrm>
              <a:off x="879907" y="4822087"/>
              <a:ext cx="986182" cy="325665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03" name="Google Shape;1003;p28"/>
            <p:cNvSpPr/>
            <p:nvPr/>
          </p:nvSpPr>
          <p:spPr>
            <a:xfrm flipH="1">
              <a:off x="1838076" y="4758410"/>
              <a:ext cx="986182" cy="389356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04" name="Google Shape;1004;p28"/>
            <p:cNvSpPr/>
            <p:nvPr/>
          </p:nvSpPr>
          <p:spPr>
            <a:xfrm>
              <a:off x="2781353" y="4718403"/>
              <a:ext cx="986182" cy="42933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05" name="Google Shape;1005;p28"/>
            <p:cNvSpPr/>
            <p:nvPr/>
          </p:nvSpPr>
          <p:spPr>
            <a:xfrm>
              <a:off x="3702450" y="4926825"/>
              <a:ext cx="986182" cy="22089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06" name="Google Shape;1006;p28"/>
            <p:cNvSpPr/>
            <p:nvPr/>
          </p:nvSpPr>
          <p:spPr>
            <a:xfrm flipH="1">
              <a:off x="4429512" y="4850175"/>
              <a:ext cx="1012038" cy="297542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007" name="Google Shape;1007;p28"/>
          <p:cNvGrpSpPr/>
          <p:nvPr/>
        </p:nvGrpSpPr>
        <p:grpSpPr>
          <a:xfrm>
            <a:off x="1" y="5741467"/>
            <a:ext cx="7218303" cy="1183117"/>
            <a:chOff x="0" y="4260525"/>
            <a:chExt cx="5413727" cy="887338"/>
          </a:xfrm>
        </p:grpSpPr>
        <p:sp>
          <p:nvSpPr>
            <p:cNvPr id="1008" name="Google Shape;1008;p28"/>
            <p:cNvSpPr/>
            <p:nvPr/>
          </p:nvSpPr>
          <p:spPr>
            <a:xfrm>
              <a:off x="0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09" name="Google Shape;1009;p28"/>
            <p:cNvSpPr/>
            <p:nvPr/>
          </p:nvSpPr>
          <p:spPr>
            <a:xfrm>
              <a:off x="91148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10" name="Google Shape;1010;p28"/>
            <p:cNvSpPr/>
            <p:nvPr/>
          </p:nvSpPr>
          <p:spPr>
            <a:xfrm flipH="1">
              <a:off x="183811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11" name="Google Shape;1011;p28"/>
            <p:cNvSpPr/>
            <p:nvPr/>
          </p:nvSpPr>
          <p:spPr>
            <a:xfrm>
              <a:off x="2785105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12" name="Google Shape;1012;p28"/>
            <p:cNvSpPr/>
            <p:nvPr/>
          </p:nvSpPr>
          <p:spPr>
            <a:xfrm>
              <a:off x="3730274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13" name="Google Shape;1013;p28"/>
            <p:cNvSpPr/>
            <p:nvPr/>
          </p:nvSpPr>
          <p:spPr>
            <a:xfrm flipH="1">
              <a:off x="4459155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014" name="Google Shape;1014;p28"/>
          <p:cNvSpPr txBox="1">
            <a:spLocks noGrp="1"/>
          </p:cNvSpPr>
          <p:nvPr>
            <p:ph type="title"/>
          </p:nvPr>
        </p:nvSpPr>
        <p:spPr>
          <a:xfrm>
            <a:off x="958000" y="720000"/>
            <a:ext cx="5138000" cy="176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128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15" name="Google Shape;1015;p28"/>
          <p:cNvSpPr txBox="1">
            <a:spLocks noGrp="1"/>
          </p:cNvSpPr>
          <p:nvPr>
            <p:ph type="subTitle" idx="1"/>
          </p:nvPr>
        </p:nvSpPr>
        <p:spPr>
          <a:xfrm>
            <a:off x="1237200" y="2597201"/>
            <a:ext cx="4579600" cy="166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6" name="Google Shape;1016;p28"/>
          <p:cNvSpPr txBox="1"/>
          <p:nvPr/>
        </p:nvSpPr>
        <p:spPr>
          <a:xfrm>
            <a:off x="959000" y="4298000"/>
            <a:ext cx="5136000" cy="6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r>
              <a:rPr kumimoji="0" lang="en-GB" sz="1333" b="0" i="0" u="none" strike="noStrike" kern="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Didact Gothic" panose="00000500000000000000"/>
                <a:ea typeface="Didact Gothic" panose="00000500000000000000"/>
                <a:cs typeface="Didact Gothic" panose="00000500000000000000"/>
                <a:sym typeface="Didact Gothic" panose="00000500000000000000"/>
              </a:rPr>
              <a:t>CREDITS: This presentation template was created by </a:t>
            </a:r>
            <a:r>
              <a:rPr kumimoji="0" lang="en-GB" sz="1333" b="0" i="0" u="none" strike="noStrike" kern="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>
                  <a:noFill/>
                </a:uFill>
                <a:latin typeface="Didact Gothic" panose="00000500000000000000"/>
                <a:ea typeface="Didact Gothic" panose="00000500000000000000"/>
                <a:cs typeface="Didact Gothic" panose="00000500000000000000"/>
                <a:sym typeface="Didact Gothic" panose="00000500000000000000"/>
                <a:hlinkClick r:id="rId2"/>
              </a:rPr>
              <a:t>Slidesgo</a:t>
            </a:r>
            <a:r>
              <a:rPr kumimoji="0" lang="en-GB" sz="1333" b="0" i="0" u="none" strike="noStrike" kern="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Didact Gothic" panose="00000500000000000000"/>
                <a:ea typeface="Didact Gothic" panose="00000500000000000000"/>
                <a:cs typeface="Didact Gothic" panose="00000500000000000000"/>
                <a:sym typeface="Didact Gothic" panose="00000500000000000000"/>
              </a:rPr>
              <a:t>, including icons by </a:t>
            </a:r>
            <a:r>
              <a:rPr kumimoji="0" lang="en-GB" sz="1333" b="0" i="0" u="none" strike="noStrike" kern="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>
                  <a:noFill/>
                </a:uFill>
                <a:latin typeface="Didact Gothic" panose="00000500000000000000"/>
                <a:ea typeface="Didact Gothic" panose="00000500000000000000"/>
                <a:cs typeface="Didact Gothic" panose="00000500000000000000"/>
                <a:sym typeface="Didact Gothic" panose="00000500000000000000"/>
                <a:hlinkClick r:id="rId3"/>
              </a:rPr>
              <a:t>Flaticon</a:t>
            </a:r>
            <a:r>
              <a:rPr kumimoji="0" lang="en-GB" sz="1333" b="0" i="0" u="none" strike="noStrike" kern="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Didact Gothic" panose="00000500000000000000"/>
                <a:ea typeface="Didact Gothic" panose="00000500000000000000"/>
                <a:cs typeface="Didact Gothic" panose="00000500000000000000"/>
                <a:sym typeface="Didact Gothic" panose="00000500000000000000"/>
              </a:rPr>
              <a:t>, and infographics &amp; images by </a:t>
            </a:r>
            <a:r>
              <a:rPr kumimoji="0" lang="en-GB" sz="1333" b="0" i="0" u="none" strike="noStrike" kern="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>
                  <a:noFill/>
                </a:uFill>
                <a:latin typeface="Didact Gothic" panose="00000500000000000000"/>
                <a:ea typeface="Didact Gothic" panose="00000500000000000000"/>
                <a:cs typeface="Didact Gothic" panose="00000500000000000000"/>
                <a:sym typeface="Didact Gothic" panose="00000500000000000000"/>
                <a:hlinkClick r:id="rId4"/>
              </a:rPr>
              <a:t>Freepik</a:t>
            </a:r>
            <a:r>
              <a:rPr kumimoji="0" lang="en-GB" sz="1333" b="0" i="0" u="none" strike="noStrike" kern="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Didact Gothic" panose="00000500000000000000"/>
                <a:ea typeface="Didact Gothic" panose="00000500000000000000"/>
                <a:cs typeface="Didact Gothic" panose="00000500000000000000"/>
                <a:sym typeface="Didact Gothic" panose="00000500000000000000"/>
              </a:rPr>
              <a:t> </a:t>
            </a:r>
            <a:endParaRPr kumimoji="0" sz="1333" b="0" i="0" u="none" strike="noStrike" kern="0" cap="none" spc="0" normalizeH="0" baseline="0" noProof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Didact Gothic" panose="00000500000000000000"/>
              <a:ea typeface="Didact Gothic" panose="00000500000000000000"/>
              <a:cs typeface="Didact Gothic" panose="00000500000000000000"/>
              <a:sym typeface="Didact Gothic" panose="00000500000000000000"/>
            </a:endParaRPr>
          </a:p>
        </p:txBody>
      </p:sp>
      <p:grpSp>
        <p:nvGrpSpPr>
          <p:cNvPr id="1017" name="Google Shape;1017;p28"/>
          <p:cNvGrpSpPr/>
          <p:nvPr/>
        </p:nvGrpSpPr>
        <p:grpSpPr>
          <a:xfrm>
            <a:off x="5595543" y="5164222"/>
            <a:ext cx="7859020" cy="2244332"/>
            <a:chOff x="-578393" y="3873166"/>
            <a:chExt cx="5894265" cy="1683249"/>
          </a:xfrm>
        </p:grpSpPr>
        <p:grpSp>
          <p:nvGrpSpPr>
            <p:cNvPr id="1018" name="Google Shape;1018;p28"/>
            <p:cNvGrpSpPr/>
            <p:nvPr/>
          </p:nvGrpSpPr>
          <p:grpSpPr>
            <a:xfrm rot="248419">
              <a:off x="-535153" y="3969805"/>
              <a:ext cx="2723882" cy="1296273"/>
              <a:chOff x="4740748" y="4022919"/>
              <a:chExt cx="2723855" cy="1296260"/>
            </a:xfrm>
          </p:grpSpPr>
          <p:sp>
            <p:nvSpPr>
              <p:cNvPr id="1019" name="Google Shape;1019;p28"/>
              <p:cNvSpPr/>
              <p:nvPr/>
            </p:nvSpPr>
            <p:spPr>
              <a:xfrm>
                <a:off x="4740748" y="4022919"/>
                <a:ext cx="2723855" cy="1296260"/>
              </a:xfrm>
              <a:custGeom>
                <a:avLst/>
                <a:gdLst/>
                <a:ahLst/>
                <a:cxnLst/>
                <a:rect l="l" t="t" r="r" b="b"/>
                <a:pathLst>
                  <a:path w="65164" h="31011" extrusionOk="0">
                    <a:moveTo>
                      <a:pt x="23291" y="1"/>
                    </a:moveTo>
                    <a:cubicBezTo>
                      <a:pt x="23224" y="1"/>
                      <a:pt x="23154" y="3"/>
                      <a:pt x="23083" y="8"/>
                    </a:cubicBezTo>
                    <a:cubicBezTo>
                      <a:pt x="18597" y="309"/>
                      <a:pt x="4913" y="8153"/>
                      <a:pt x="0" y="31011"/>
                    </a:cubicBezTo>
                    <a:lnTo>
                      <a:pt x="3609" y="30835"/>
                    </a:lnTo>
                    <a:lnTo>
                      <a:pt x="58296" y="27853"/>
                    </a:lnTo>
                    <a:lnTo>
                      <a:pt x="63284" y="27577"/>
                    </a:lnTo>
                    <a:cubicBezTo>
                      <a:pt x="63284" y="27577"/>
                      <a:pt x="65164" y="19532"/>
                      <a:pt x="60251" y="16725"/>
                    </a:cubicBezTo>
                    <a:cubicBezTo>
                      <a:pt x="58331" y="15617"/>
                      <a:pt x="56747" y="15280"/>
                      <a:pt x="55531" y="15280"/>
                    </a:cubicBezTo>
                    <a:cubicBezTo>
                      <a:pt x="53636" y="15280"/>
                      <a:pt x="52632" y="16098"/>
                      <a:pt x="52632" y="16098"/>
                    </a:cubicBezTo>
                    <a:cubicBezTo>
                      <a:pt x="52632" y="16098"/>
                      <a:pt x="52732" y="8780"/>
                      <a:pt x="47419" y="8153"/>
                    </a:cubicBezTo>
                    <a:cubicBezTo>
                      <a:pt x="47133" y="8120"/>
                      <a:pt x="46847" y="8104"/>
                      <a:pt x="46561" y="8104"/>
                    </a:cubicBezTo>
                    <a:cubicBezTo>
                      <a:pt x="41504" y="8104"/>
                      <a:pt x="36542" y="13066"/>
                      <a:pt x="36542" y="13066"/>
                    </a:cubicBezTo>
                    <a:cubicBezTo>
                      <a:pt x="36542" y="13066"/>
                      <a:pt x="36141" y="5848"/>
                      <a:pt x="32482" y="5447"/>
                    </a:cubicBezTo>
                    <a:cubicBezTo>
                      <a:pt x="32300" y="5425"/>
                      <a:pt x="32118" y="5414"/>
                      <a:pt x="31936" y="5414"/>
                    </a:cubicBezTo>
                    <a:cubicBezTo>
                      <a:pt x="28549" y="5414"/>
                      <a:pt x="25153" y="8991"/>
                      <a:pt x="24963" y="9181"/>
                    </a:cubicBezTo>
                    <a:cubicBezTo>
                      <a:pt x="25037" y="8885"/>
                      <a:pt x="27416" y="1"/>
                      <a:pt x="232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020" name="Google Shape;1020;p28"/>
              <p:cNvSpPr/>
              <p:nvPr/>
            </p:nvSpPr>
            <p:spPr>
              <a:xfrm>
                <a:off x="4891606" y="4274726"/>
                <a:ext cx="2300630" cy="1037142"/>
              </a:xfrm>
              <a:custGeom>
                <a:avLst/>
                <a:gdLst/>
                <a:ahLst/>
                <a:cxnLst/>
                <a:rect l="l" t="t" r="r" b="b"/>
                <a:pathLst>
                  <a:path w="55039" h="24812" extrusionOk="0">
                    <a:moveTo>
                      <a:pt x="15303" y="1"/>
                    </a:moveTo>
                    <a:cubicBezTo>
                      <a:pt x="11292" y="1"/>
                      <a:pt x="968" y="12091"/>
                      <a:pt x="0" y="24811"/>
                    </a:cubicBezTo>
                    <a:lnTo>
                      <a:pt x="54687" y="21829"/>
                    </a:lnTo>
                    <a:cubicBezTo>
                      <a:pt x="54963" y="18946"/>
                      <a:pt x="55038" y="13783"/>
                      <a:pt x="52256" y="13408"/>
                    </a:cubicBezTo>
                    <a:cubicBezTo>
                      <a:pt x="51938" y="13364"/>
                      <a:pt x="51638" y="13344"/>
                      <a:pt x="51355" y="13344"/>
                    </a:cubicBezTo>
                    <a:cubicBezTo>
                      <a:pt x="48199" y="13344"/>
                      <a:pt x="47143" y="15814"/>
                      <a:pt x="47143" y="15814"/>
                    </a:cubicBezTo>
                    <a:cubicBezTo>
                      <a:pt x="47143" y="15814"/>
                      <a:pt x="47530" y="7378"/>
                      <a:pt x="42152" y="7378"/>
                    </a:cubicBezTo>
                    <a:cubicBezTo>
                      <a:pt x="41884" y="7378"/>
                      <a:pt x="41601" y="7399"/>
                      <a:pt x="41304" y="7443"/>
                    </a:cubicBezTo>
                    <a:cubicBezTo>
                      <a:pt x="35038" y="8395"/>
                      <a:pt x="32106" y="13608"/>
                      <a:pt x="32106" y="13608"/>
                    </a:cubicBezTo>
                    <a:cubicBezTo>
                      <a:pt x="32106" y="13608"/>
                      <a:pt x="31379" y="6616"/>
                      <a:pt x="26667" y="5989"/>
                    </a:cubicBezTo>
                    <a:cubicBezTo>
                      <a:pt x="26401" y="5953"/>
                      <a:pt x="26138" y="5937"/>
                      <a:pt x="25877" y="5937"/>
                    </a:cubicBezTo>
                    <a:cubicBezTo>
                      <a:pt x="21530" y="5937"/>
                      <a:pt x="17895" y="10575"/>
                      <a:pt x="17895" y="10575"/>
                    </a:cubicBezTo>
                    <a:cubicBezTo>
                      <a:pt x="17895" y="10575"/>
                      <a:pt x="19474" y="976"/>
                      <a:pt x="15715" y="49"/>
                    </a:cubicBezTo>
                    <a:cubicBezTo>
                      <a:pt x="15586" y="17"/>
                      <a:pt x="15449" y="1"/>
                      <a:pt x="153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021" name="Google Shape;1021;p28"/>
              <p:cNvSpPr/>
              <p:nvPr/>
            </p:nvSpPr>
            <p:spPr>
              <a:xfrm>
                <a:off x="5624248" y="4878370"/>
                <a:ext cx="376367" cy="357933"/>
              </a:xfrm>
              <a:custGeom>
                <a:avLst/>
                <a:gdLst/>
                <a:ahLst/>
                <a:cxnLst/>
                <a:rect l="l" t="t" r="r" b="b"/>
                <a:pathLst>
                  <a:path w="9004" h="8563" extrusionOk="0">
                    <a:moveTo>
                      <a:pt x="613" y="0"/>
                    </a:moveTo>
                    <a:cubicBezTo>
                      <a:pt x="284" y="0"/>
                      <a:pt x="1" y="429"/>
                      <a:pt x="293" y="721"/>
                    </a:cubicBezTo>
                    <a:cubicBezTo>
                      <a:pt x="2900" y="3302"/>
                      <a:pt x="5506" y="5884"/>
                      <a:pt x="8138" y="8440"/>
                    </a:cubicBezTo>
                    <a:cubicBezTo>
                      <a:pt x="8224" y="8526"/>
                      <a:pt x="8320" y="8563"/>
                      <a:pt x="8414" y="8563"/>
                    </a:cubicBezTo>
                    <a:cubicBezTo>
                      <a:pt x="8728" y="8563"/>
                      <a:pt x="9004" y="8154"/>
                      <a:pt x="8714" y="7864"/>
                    </a:cubicBezTo>
                    <a:cubicBezTo>
                      <a:pt x="6108" y="5282"/>
                      <a:pt x="3501" y="2701"/>
                      <a:pt x="894" y="119"/>
                    </a:cubicBezTo>
                    <a:cubicBezTo>
                      <a:pt x="805" y="36"/>
                      <a:pt x="707" y="0"/>
                      <a:pt x="6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022" name="Google Shape;1022;p28"/>
              <p:cNvSpPr/>
              <p:nvPr/>
            </p:nvSpPr>
            <p:spPr>
              <a:xfrm>
                <a:off x="5786476" y="4734241"/>
                <a:ext cx="189688" cy="330345"/>
              </a:xfrm>
              <a:custGeom>
                <a:avLst/>
                <a:gdLst/>
                <a:ahLst/>
                <a:cxnLst/>
                <a:rect l="l" t="t" r="r" b="b"/>
                <a:pathLst>
                  <a:path w="4538" h="7903" extrusionOk="0">
                    <a:moveTo>
                      <a:pt x="3976" y="1"/>
                    </a:moveTo>
                    <a:cubicBezTo>
                      <a:pt x="3853" y="1"/>
                      <a:pt x="3733" y="62"/>
                      <a:pt x="3655" y="209"/>
                    </a:cubicBezTo>
                    <a:cubicBezTo>
                      <a:pt x="2502" y="2565"/>
                      <a:pt x="1324" y="4921"/>
                      <a:pt x="171" y="7277"/>
                    </a:cubicBezTo>
                    <a:cubicBezTo>
                      <a:pt x="1" y="7601"/>
                      <a:pt x="284" y="7903"/>
                      <a:pt x="553" y="7903"/>
                    </a:cubicBezTo>
                    <a:cubicBezTo>
                      <a:pt x="679" y="7903"/>
                      <a:pt x="801" y="7837"/>
                      <a:pt x="873" y="7678"/>
                    </a:cubicBezTo>
                    <a:cubicBezTo>
                      <a:pt x="2051" y="5347"/>
                      <a:pt x="3204" y="2991"/>
                      <a:pt x="4382" y="635"/>
                    </a:cubicBezTo>
                    <a:cubicBezTo>
                      <a:pt x="4538" y="306"/>
                      <a:pt x="4251" y="1"/>
                      <a:pt x="397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023" name="Google Shape;1023;p28"/>
              <p:cNvSpPr/>
              <p:nvPr/>
            </p:nvSpPr>
            <p:spPr>
              <a:xfrm>
                <a:off x="6312079" y="4827582"/>
                <a:ext cx="306185" cy="388155"/>
              </a:xfrm>
              <a:custGeom>
                <a:avLst/>
                <a:gdLst/>
                <a:ahLst/>
                <a:cxnLst/>
                <a:rect l="l" t="t" r="r" b="b"/>
                <a:pathLst>
                  <a:path w="7325" h="9286" extrusionOk="0">
                    <a:moveTo>
                      <a:pt x="6740" y="0"/>
                    </a:moveTo>
                    <a:cubicBezTo>
                      <a:pt x="6613" y="0"/>
                      <a:pt x="6485" y="54"/>
                      <a:pt x="6394" y="182"/>
                    </a:cubicBezTo>
                    <a:cubicBezTo>
                      <a:pt x="4339" y="3014"/>
                      <a:pt x="2284" y="5846"/>
                      <a:pt x="229" y="8678"/>
                    </a:cubicBezTo>
                    <a:cubicBezTo>
                      <a:pt x="1" y="8994"/>
                      <a:pt x="289" y="9285"/>
                      <a:pt x="585" y="9285"/>
                    </a:cubicBezTo>
                    <a:cubicBezTo>
                      <a:pt x="712" y="9285"/>
                      <a:pt x="841" y="9232"/>
                      <a:pt x="931" y="9104"/>
                    </a:cubicBezTo>
                    <a:cubicBezTo>
                      <a:pt x="2986" y="6272"/>
                      <a:pt x="5041" y="3440"/>
                      <a:pt x="7096" y="608"/>
                    </a:cubicBezTo>
                    <a:cubicBezTo>
                      <a:pt x="7324" y="292"/>
                      <a:pt x="7036" y="0"/>
                      <a:pt x="67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024" name="Google Shape;1024;p28"/>
              <p:cNvSpPr/>
              <p:nvPr/>
            </p:nvSpPr>
            <p:spPr>
              <a:xfrm>
                <a:off x="5592479" y="4841418"/>
                <a:ext cx="111063" cy="111104"/>
              </a:xfrm>
              <a:custGeom>
                <a:avLst/>
                <a:gdLst/>
                <a:ahLst/>
                <a:cxnLst/>
                <a:rect l="l" t="t" r="r" b="b"/>
                <a:pathLst>
                  <a:path w="2657" h="2658" extrusionOk="0">
                    <a:moveTo>
                      <a:pt x="1329" y="1"/>
                    </a:moveTo>
                    <a:cubicBezTo>
                      <a:pt x="602" y="1"/>
                      <a:pt x="0" y="602"/>
                      <a:pt x="0" y="1329"/>
                    </a:cubicBezTo>
                    <a:cubicBezTo>
                      <a:pt x="0" y="2056"/>
                      <a:pt x="602" y="2658"/>
                      <a:pt x="1329" y="2658"/>
                    </a:cubicBezTo>
                    <a:cubicBezTo>
                      <a:pt x="2055" y="2658"/>
                      <a:pt x="2657" y="2056"/>
                      <a:pt x="2657" y="1329"/>
                    </a:cubicBezTo>
                    <a:cubicBezTo>
                      <a:pt x="2657" y="602"/>
                      <a:pt x="2055" y="1"/>
                      <a:pt x="132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025" name="Google Shape;1025;p28"/>
              <p:cNvSpPr/>
              <p:nvPr/>
            </p:nvSpPr>
            <p:spPr>
              <a:xfrm>
                <a:off x="5896287" y="4695826"/>
                <a:ext cx="110059" cy="110018"/>
              </a:xfrm>
              <a:custGeom>
                <a:avLst/>
                <a:gdLst/>
                <a:ahLst/>
                <a:cxnLst/>
                <a:rect l="l" t="t" r="r" b="b"/>
                <a:pathLst>
                  <a:path w="2633" h="2632" extrusionOk="0">
                    <a:moveTo>
                      <a:pt x="1329" y="0"/>
                    </a:moveTo>
                    <a:cubicBezTo>
                      <a:pt x="602" y="0"/>
                      <a:pt x="1" y="577"/>
                      <a:pt x="1" y="1303"/>
                    </a:cubicBezTo>
                    <a:cubicBezTo>
                      <a:pt x="1" y="2055"/>
                      <a:pt x="602" y="2632"/>
                      <a:pt x="1329" y="2632"/>
                    </a:cubicBezTo>
                    <a:cubicBezTo>
                      <a:pt x="2056" y="2632"/>
                      <a:pt x="2632" y="2055"/>
                      <a:pt x="2632" y="1303"/>
                    </a:cubicBezTo>
                    <a:cubicBezTo>
                      <a:pt x="2632" y="577"/>
                      <a:pt x="2056" y="0"/>
                      <a:pt x="13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026" name="Google Shape;1026;p28"/>
              <p:cNvSpPr/>
              <p:nvPr/>
            </p:nvSpPr>
            <p:spPr>
              <a:xfrm>
                <a:off x="6537426" y="4795354"/>
                <a:ext cx="111104" cy="111063"/>
              </a:xfrm>
              <a:custGeom>
                <a:avLst/>
                <a:gdLst/>
                <a:ahLst/>
                <a:cxnLst/>
                <a:rect l="l" t="t" r="r" b="b"/>
                <a:pathLst>
                  <a:path w="2658" h="2657" extrusionOk="0">
                    <a:moveTo>
                      <a:pt x="1329" y="0"/>
                    </a:moveTo>
                    <a:cubicBezTo>
                      <a:pt x="602" y="0"/>
                      <a:pt x="1" y="602"/>
                      <a:pt x="1" y="1328"/>
                    </a:cubicBezTo>
                    <a:cubicBezTo>
                      <a:pt x="1" y="2055"/>
                      <a:pt x="602" y="2657"/>
                      <a:pt x="1329" y="2657"/>
                    </a:cubicBezTo>
                    <a:cubicBezTo>
                      <a:pt x="2056" y="2657"/>
                      <a:pt x="2658" y="2055"/>
                      <a:pt x="2658" y="1328"/>
                    </a:cubicBezTo>
                    <a:cubicBezTo>
                      <a:pt x="2658" y="602"/>
                      <a:pt x="2056" y="0"/>
                      <a:pt x="13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1027" name="Google Shape;1027;p28"/>
            <p:cNvGrpSpPr/>
            <p:nvPr/>
          </p:nvGrpSpPr>
          <p:grpSpPr>
            <a:xfrm>
              <a:off x="1783743" y="4365285"/>
              <a:ext cx="3532128" cy="1191131"/>
              <a:chOff x="-17642" y="3723575"/>
              <a:chExt cx="4252502" cy="1434060"/>
            </a:xfrm>
          </p:grpSpPr>
          <p:sp>
            <p:nvSpPr>
              <p:cNvPr id="1028" name="Google Shape;1028;p28"/>
              <p:cNvSpPr/>
              <p:nvPr/>
            </p:nvSpPr>
            <p:spPr>
              <a:xfrm>
                <a:off x="-11586" y="3723575"/>
                <a:ext cx="2288234" cy="1434060"/>
              </a:xfrm>
              <a:custGeom>
                <a:avLst/>
                <a:gdLst/>
                <a:ahLst/>
                <a:cxnLst/>
                <a:rect l="l" t="t" r="r" b="b"/>
                <a:pathLst>
                  <a:path w="48303" h="30272" extrusionOk="0">
                    <a:moveTo>
                      <a:pt x="11062" y="0"/>
                    </a:moveTo>
                    <a:cubicBezTo>
                      <a:pt x="10554" y="0"/>
                      <a:pt x="10016" y="53"/>
                      <a:pt x="9449" y="171"/>
                    </a:cubicBezTo>
                    <a:cubicBezTo>
                      <a:pt x="3785" y="1349"/>
                      <a:pt x="0" y="7790"/>
                      <a:pt x="0" y="7790"/>
                    </a:cubicBezTo>
                    <a:lnTo>
                      <a:pt x="150" y="12552"/>
                    </a:lnTo>
                    <a:lnTo>
                      <a:pt x="652" y="30272"/>
                    </a:lnTo>
                    <a:lnTo>
                      <a:pt x="47569" y="30272"/>
                    </a:lnTo>
                    <a:cubicBezTo>
                      <a:pt x="48302" y="19153"/>
                      <a:pt x="42715" y="18111"/>
                      <a:pt x="40594" y="18111"/>
                    </a:cubicBezTo>
                    <a:cubicBezTo>
                      <a:pt x="40105" y="18111"/>
                      <a:pt x="39800" y="18166"/>
                      <a:pt x="39800" y="18166"/>
                    </a:cubicBezTo>
                    <a:cubicBezTo>
                      <a:pt x="39800" y="18166"/>
                      <a:pt x="40451" y="14257"/>
                      <a:pt x="36492" y="11700"/>
                    </a:cubicBezTo>
                    <a:cubicBezTo>
                      <a:pt x="35253" y="10913"/>
                      <a:pt x="34010" y="10642"/>
                      <a:pt x="32884" y="10642"/>
                    </a:cubicBezTo>
                    <a:cubicBezTo>
                      <a:pt x="30388" y="10642"/>
                      <a:pt x="28471" y="11976"/>
                      <a:pt x="28471" y="11976"/>
                    </a:cubicBezTo>
                    <a:cubicBezTo>
                      <a:pt x="28471" y="11976"/>
                      <a:pt x="27494" y="5008"/>
                      <a:pt x="24311" y="3505"/>
                    </a:cubicBezTo>
                    <a:cubicBezTo>
                      <a:pt x="23522" y="3132"/>
                      <a:pt x="22723" y="2992"/>
                      <a:pt x="21969" y="2992"/>
                    </a:cubicBezTo>
                    <a:cubicBezTo>
                      <a:pt x="19680" y="2992"/>
                      <a:pt x="17795" y="4282"/>
                      <a:pt x="17795" y="4282"/>
                    </a:cubicBezTo>
                    <a:cubicBezTo>
                      <a:pt x="17795" y="4282"/>
                      <a:pt x="15624" y="0"/>
                      <a:pt x="110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029" name="Google Shape;1029;p28"/>
              <p:cNvSpPr/>
              <p:nvPr/>
            </p:nvSpPr>
            <p:spPr>
              <a:xfrm>
                <a:off x="-17642" y="3907279"/>
                <a:ext cx="2146401" cy="1250350"/>
              </a:xfrm>
              <a:custGeom>
                <a:avLst/>
                <a:gdLst/>
                <a:ahLst/>
                <a:cxnLst/>
                <a:rect l="l" t="t" r="r" b="b"/>
                <a:pathLst>
                  <a:path w="45309" h="26394" extrusionOk="0">
                    <a:moveTo>
                      <a:pt x="8929" y="0"/>
                    </a:moveTo>
                    <a:cubicBezTo>
                      <a:pt x="5334" y="0"/>
                      <a:pt x="1711" y="5576"/>
                      <a:pt x="0" y="8674"/>
                    </a:cubicBezTo>
                    <a:lnTo>
                      <a:pt x="502" y="26394"/>
                    </a:lnTo>
                    <a:lnTo>
                      <a:pt x="43585" y="26394"/>
                    </a:lnTo>
                    <a:cubicBezTo>
                      <a:pt x="45309" y="18444"/>
                      <a:pt x="40694" y="17507"/>
                      <a:pt x="38422" y="17507"/>
                    </a:cubicBezTo>
                    <a:cubicBezTo>
                      <a:pt x="37721" y="17507"/>
                      <a:pt x="37244" y="17597"/>
                      <a:pt x="37244" y="17597"/>
                    </a:cubicBezTo>
                    <a:cubicBezTo>
                      <a:pt x="37244" y="17597"/>
                      <a:pt x="37194" y="13110"/>
                      <a:pt x="34061" y="11281"/>
                    </a:cubicBezTo>
                    <a:cubicBezTo>
                      <a:pt x="33405" y="10898"/>
                      <a:pt x="32705" y="10747"/>
                      <a:pt x="32008" y="10747"/>
                    </a:cubicBezTo>
                    <a:cubicBezTo>
                      <a:pt x="29370" y="10747"/>
                      <a:pt x="26768" y="12910"/>
                      <a:pt x="26768" y="12910"/>
                    </a:cubicBezTo>
                    <a:cubicBezTo>
                      <a:pt x="26768" y="12910"/>
                      <a:pt x="25138" y="5090"/>
                      <a:pt x="21630" y="3787"/>
                    </a:cubicBezTo>
                    <a:cubicBezTo>
                      <a:pt x="20973" y="3545"/>
                      <a:pt x="20365" y="3446"/>
                      <a:pt x="19808" y="3446"/>
                    </a:cubicBezTo>
                    <a:cubicBezTo>
                      <a:pt x="17370" y="3446"/>
                      <a:pt x="15940" y="5341"/>
                      <a:pt x="15940" y="5341"/>
                    </a:cubicBezTo>
                    <a:cubicBezTo>
                      <a:pt x="15940" y="5341"/>
                      <a:pt x="14061" y="203"/>
                      <a:pt x="9048" y="3"/>
                    </a:cubicBezTo>
                    <a:cubicBezTo>
                      <a:pt x="9008" y="1"/>
                      <a:pt x="8969" y="0"/>
                      <a:pt x="89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030" name="Google Shape;1030;p28"/>
              <p:cNvSpPr/>
              <p:nvPr/>
            </p:nvSpPr>
            <p:spPr>
              <a:xfrm>
                <a:off x="1946626" y="4388188"/>
                <a:ext cx="2288234" cy="769363"/>
              </a:xfrm>
              <a:custGeom>
                <a:avLst/>
                <a:gdLst/>
                <a:ahLst/>
                <a:cxnLst/>
                <a:rect l="l" t="t" r="r" b="b"/>
                <a:pathLst>
                  <a:path w="48303" h="30272" extrusionOk="0">
                    <a:moveTo>
                      <a:pt x="11062" y="0"/>
                    </a:moveTo>
                    <a:cubicBezTo>
                      <a:pt x="10554" y="0"/>
                      <a:pt x="10016" y="53"/>
                      <a:pt x="9449" y="171"/>
                    </a:cubicBezTo>
                    <a:cubicBezTo>
                      <a:pt x="3785" y="1349"/>
                      <a:pt x="0" y="7790"/>
                      <a:pt x="0" y="7790"/>
                    </a:cubicBezTo>
                    <a:lnTo>
                      <a:pt x="150" y="12552"/>
                    </a:lnTo>
                    <a:lnTo>
                      <a:pt x="652" y="30272"/>
                    </a:lnTo>
                    <a:lnTo>
                      <a:pt x="47569" y="30272"/>
                    </a:lnTo>
                    <a:cubicBezTo>
                      <a:pt x="48302" y="19153"/>
                      <a:pt x="42715" y="18111"/>
                      <a:pt x="40594" y="18111"/>
                    </a:cubicBezTo>
                    <a:cubicBezTo>
                      <a:pt x="40105" y="18111"/>
                      <a:pt x="39800" y="18166"/>
                      <a:pt x="39800" y="18166"/>
                    </a:cubicBezTo>
                    <a:cubicBezTo>
                      <a:pt x="39800" y="18166"/>
                      <a:pt x="40451" y="14257"/>
                      <a:pt x="36492" y="11700"/>
                    </a:cubicBezTo>
                    <a:cubicBezTo>
                      <a:pt x="35253" y="10913"/>
                      <a:pt x="34010" y="10642"/>
                      <a:pt x="32884" y="10642"/>
                    </a:cubicBezTo>
                    <a:cubicBezTo>
                      <a:pt x="30388" y="10642"/>
                      <a:pt x="28471" y="11976"/>
                      <a:pt x="28471" y="11976"/>
                    </a:cubicBezTo>
                    <a:cubicBezTo>
                      <a:pt x="28471" y="11976"/>
                      <a:pt x="27494" y="5008"/>
                      <a:pt x="24311" y="3505"/>
                    </a:cubicBezTo>
                    <a:cubicBezTo>
                      <a:pt x="23522" y="3132"/>
                      <a:pt x="22723" y="2992"/>
                      <a:pt x="21969" y="2992"/>
                    </a:cubicBezTo>
                    <a:cubicBezTo>
                      <a:pt x="19680" y="2992"/>
                      <a:pt x="17795" y="4282"/>
                      <a:pt x="17795" y="4282"/>
                    </a:cubicBezTo>
                    <a:cubicBezTo>
                      <a:pt x="17795" y="4282"/>
                      <a:pt x="15624" y="0"/>
                      <a:pt x="110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031" name="Google Shape;1031;p28"/>
              <p:cNvSpPr/>
              <p:nvPr/>
            </p:nvSpPr>
            <p:spPr>
              <a:xfrm>
                <a:off x="1945675" y="4579348"/>
                <a:ext cx="2146401" cy="578227"/>
              </a:xfrm>
              <a:custGeom>
                <a:avLst/>
                <a:gdLst/>
                <a:ahLst/>
                <a:cxnLst/>
                <a:rect l="l" t="t" r="r" b="b"/>
                <a:pathLst>
                  <a:path w="45309" h="26394" extrusionOk="0">
                    <a:moveTo>
                      <a:pt x="8929" y="0"/>
                    </a:moveTo>
                    <a:cubicBezTo>
                      <a:pt x="5334" y="0"/>
                      <a:pt x="1711" y="5576"/>
                      <a:pt x="0" y="8674"/>
                    </a:cubicBezTo>
                    <a:lnTo>
                      <a:pt x="502" y="26394"/>
                    </a:lnTo>
                    <a:lnTo>
                      <a:pt x="43585" y="26394"/>
                    </a:lnTo>
                    <a:cubicBezTo>
                      <a:pt x="45309" y="18444"/>
                      <a:pt x="40694" y="17507"/>
                      <a:pt x="38422" y="17507"/>
                    </a:cubicBezTo>
                    <a:cubicBezTo>
                      <a:pt x="37721" y="17507"/>
                      <a:pt x="37244" y="17597"/>
                      <a:pt x="37244" y="17597"/>
                    </a:cubicBezTo>
                    <a:cubicBezTo>
                      <a:pt x="37244" y="17597"/>
                      <a:pt x="37194" y="13110"/>
                      <a:pt x="34061" y="11281"/>
                    </a:cubicBezTo>
                    <a:cubicBezTo>
                      <a:pt x="33405" y="10898"/>
                      <a:pt x="32705" y="10747"/>
                      <a:pt x="32008" y="10747"/>
                    </a:cubicBezTo>
                    <a:cubicBezTo>
                      <a:pt x="29370" y="10747"/>
                      <a:pt x="26768" y="12910"/>
                      <a:pt x="26768" y="12910"/>
                    </a:cubicBezTo>
                    <a:cubicBezTo>
                      <a:pt x="26768" y="12910"/>
                      <a:pt x="25138" y="5090"/>
                      <a:pt x="21630" y="3787"/>
                    </a:cubicBezTo>
                    <a:cubicBezTo>
                      <a:pt x="20973" y="3545"/>
                      <a:pt x="20365" y="3446"/>
                      <a:pt x="19808" y="3446"/>
                    </a:cubicBezTo>
                    <a:cubicBezTo>
                      <a:pt x="17370" y="3446"/>
                      <a:pt x="15940" y="5341"/>
                      <a:pt x="15940" y="5341"/>
                    </a:cubicBezTo>
                    <a:cubicBezTo>
                      <a:pt x="15940" y="5341"/>
                      <a:pt x="14061" y="203"/>
                      <a:pt x="9048" y="3"/>
                    </a:cubicBezTo>
                    <a:cubicBezTo>
                      <a:pt x="9008" y="1"/>
                      <a:pt x="8969" y="0"/>
                      <a:pt x="89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  <p:grpSp>
        <p:nvGrpSpPr>
          <p:cNvPr id="1032" name="Google Shape;1032;p28"/>
          <p:cNvGrpSpPr/>
          <p:nvPr/>
        </p:nvGrpSpPr>
        <p:grpSpPr>
          <a:xfrm>
            <a:off x="8378072" y="5296976"/>
            <a:ext cx="3827837" cy="1586699"/>
            <a:chOff x="6091830" y="3908407"/>
            <a:chExt cx="3052177" cy="1235105"/>
          </a:xfrm>
        </p:grpSpPr>
        <p:sp>
          <p:nvSpPr>
            <p:cNvPr id="1033" name="Google Shape;1033;p28"/>
            <p:cNvSpPr/>
            <p:nvPr/>
          </p:nvSpPr>
          <p:spPr>
            <a:xfrm>
              <a:off x="6091830" y="3908407"/>
              <a:ext cx="3052177" cy="1235105"/>
            </a:xfrm>
            <a:custGeom>
              <a:avLst/>
              <a:gdLst/>
              <a:ahLst/>
              <a:cxnLst/>
              <a:rect l="l" t="t" r="r" b="b"/>
              <a:pathLst>
                <a:path w="49189" h="19905" extrusionOk="0">
                  <a:moveTo>
                    <a:pt x="49189" y="1"/>
                  </a:moveTo>
                  <a:cubicBezTo>
                    <a:pt x="49189" y="1"/>
                    <a:pt x="22826" y="1"/>
                    <a:pt x="0" y="19904"/>
                  </a:cubicBezTo>
                  <a:lnTo>
                    <a:pt x="49189" y="19904"/>
                  </a:lnTo>
                  <a:lnTo>
                    <a:pt x="491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34" name="Google Shape;1034;p28"/>
            <p:cNvSpPr/>
            <p:nvPr/>
          </p:nvSpPr>
          <p:spPr>
            <a:xfrm>
              <a:off x="6945878" y="4166160"/>
              <a:ext cx="2198121" cy="977350"/>
            </a:xfrm>
            <a:custGeom>
              <a:avLst/>
              <a:gdLst/>
              <a:ahLst/>
              <a:cxnLst/>
              <a:rect l="l" t="t" r="r" b="b"/>
              <a:pathLst>
                <a:path w="35425" h="15751" extrusionOk="0">
                  <a:moveTo>
                    <a:pt x="35425" y="1"/>
                  </a:moveTo>
                  <a:cubicBezTo>
                    <a:pt x="34649" y="1005"/>
                    <a:pt x="33325" y="2512"/>
                    <a:pt x="32092" y="2740"/>
                  </a:cubicBezTo>
                  <a:cubicBezTo>
                    <a:pt x="31966" y="2766"/>
                    <a:pt x="31839" y="2778"/>
                    <a:pt x="31712" y="2778"/>
                  </a:cubicBezTo>
                  <a:cubicBezTo>
                    <a:pt x="30282" y="2778"/>
                    <a:pt x="28782" y="1279"/>
                    <a:pt x="27145" y="1279"/>
                  </a:cubicBezTo>
                  <a:cubicBezTo>
                    <a:pt x="26741" y="1279"/>
                    <a:pt x="26329" y="1371"/>
                    <a:pt x="25907" y="1599"/>
                  </a:cubicBezTo>
                  <a:cubicBezTo>
                    <a:pt x="23624" y="2854"/>
                    <a:pt x="23738" y="4840"/>
                    <a:pt x="21159" y="6072"/>
                  </a:cubicBezTo>
                  <a:cubicBezTo>
                    <a:pt x="20775" y="6257"/>
                    <a:pt x="20411" y="6333"/>
                    <a:pt x="20059" y="6333"/>
                  </a:cubicBezTo>
                  <a:cubicBezTo>
                    <a:pt x="18439" y="6333"/>
                    <a:pt x="17087" y="4726"/>
                    <a:pt x="15378" y="4726"/>
                  </a:cubicBezTo>
                  <a:cubicBezTo>
                    <a:pt x="14983" y="4726"/>
                    <a:pt x="14569" y="4811"/>
                    <a:pt x="14129" y="5022"/>
                  </a:cubicBezTo>
                  <a:cubicBezTo>
                    <a:pt x="11367" y="6369"/>
                    <a:pt x="12029" y="9222"/>
                    <a:pt x="10043" y="10272"/>
                  </a:cubicBezTo>
                  <a:cubicBezTo>
                    <a:pt x="9620" y="10488"/>
                    <a:pt x="9156" y="10567"/>
                    <a:pt x="8668" y="10567"/>
                  </a:cubicBezTo>
                  <a:cubicBezTo>
                    <a:pt x="7370" y="10567"/>
                    <a:pt x="5909" y="10010"/>
                    <a:pt x="4636" y="10010"/>
                  </a:cubicBezTo>
                  <a:cubicBezTo>
                    <a:pt x="4117" y="10010"/>
                    <a:pt x="3629" y="10102"/>
                    <a:pt x="3196" y="10363"/>
                  </a:cubicBezTo>
                  <a:cubicBezTo>
                    <a:pt x="1552" y="11322"/>
                    <a:pt x="0" y="12943"/>
                    <a:pt x="548" y="15750"/>
                  </a:cubicBezTo>
                  <a:lnTo>
                    <a:pt x="35425" y="15750"/>
                  </a:lnTo>
                  <a:lnTo>
                    <a:pt x="3542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035" name="Google Shape;1035;p28"/>
          <p:cNvSpPr/>
          <p:nvPr/>
        </p:nvSpPr>
        <p:spPr>
          <a:xfrm flipH="1">
            <a:off x="11716156" y="3692184"/>
            <a:ext cx="1472685" cy="613573"/>
          </a:xfrm>
          <a:custGeom>
            <a:avLst/>
            <a:gdLst/>
            <a:ahLst/>
            <a:cxnLst/>
            <a:rect l="l" t="t" r="r" b="b"/>
            <a:pathLst>
              <a:path w="13441" h="5600" extrusionOk="0">
                <a:moveTo>
                  <a:pt x="6974" y="1"/>
                </a:moveTo>
                <a:cubicBezTo>
                  <a:pt x="5468" y="1"/>
                  <a:pt x="4461" y="3244"/>
                  <a:pt x="4461" y="3244"/>
                </a:cubicBezTo>
                <a:cubicBezTo>
                  <a:pt x="4461" y="3244"/>
                  <a:pt x="3549" y="2801"/>
                  <a:pt x="2546" y="2801"/>
                </a:cubicBezTo>
                <a:cubicBezTo>
                  <a:pt x="1440" y="2801"/>
                  <a:pt x="224" y="3339"/>
                  <a:pt x="0" y="5600"/>
                </a:cubicBezTo>
                <a:lnTo>
                  <a:pt x="13233" y="5600"/>
                </a:lnTo>
                <a:cubicBezTo>
                  <a:pt x="13233" y="5600"/>
                  <a:pt x="13441" y="2884"/>
                  <a:pt x="10780" y="2884"/>
                </a:cubicBezTo>
                <a:cubicBezTo>
                  <a:pt x="10373" y="2884"/>
                  <a:pt x="9900" y="2947"/>
                  <a:pt x="9349" y="3093"/>
                </a:cubicBezTo>
                <a:cubicBezTo>
                  <a:pt x="9349" y="3093"/>
                  <a:pt x="8923" y="462"/>
                  <a:pt x="7243" y="36"/>
                </a:cubicBezTo>
                <a:cubicBezTo>
                  <a:pt x="7152" y="12"/>
                  <a:pt x="7062" y="1"/>
                  <a:pt x="697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036" name="Google Shape;1036;p28"/>
          <p:cNvSpPr/>
          <p:nvPr/>
        </p:nvSpPr>
        <p:spPr>
          <a:xfrm>
            <a:off x="-820598" y="1809728"/>
            <a:ext cx="1395049" cy="438981"/>
          </a:xfrm>
          <a:custGeom>
            <a:avLst/>
            <a:gdLst/>
            <a:ahLst/>
            <a:cxnLst/>
            <a:rect l="l" t="t" r="r" b="b"/>
            <a:pathLst>
              <a:path w="26167" h="8234" extrusionOk="0">
                <a:moveTo>
                  <a:pt x="17177" y="1"/>
                </a:moveTo>
                <a:cubicBezTo>
                  <a:pt x="13201" y="1"/>
                  <a:pt x="12657" y="4324"/>
                  <a:pt x="12657" y="4324"/>
                </a:cubicBezTo>
                <a:cubicBezTo>
                  <a:pt x="12657" y="4324"/>
                  <a:pt x="11583" y="2047"/>
                  <a:pt x="9435" y="2047"/>
                </a:cubicBezTo>
                <a:cubicBezTo>
                  <a:pt x="9263" y="2047"/>
                  <a:pt x="9084" y="2061"/>
                  <a:pt x="8898" y="2093"/>
                </a:cubicBezTo>
                <a:cubicBezTo>
                  <a:pt x="6392" y="2519"/>
                  <a:pt x="6392" y="5151"/>
                  <a:pt x="6392" y="5151"/>
                </a:cubicBezTo>
                <a:cubicBezTo>
                  <a:pt x="6392" y="5151"/>
                  <a:pt x="5086" y="4590"/>
                  <a:pt x="3651" y="4590"/>
                </a:cubicBezTo>
                <a:cubicBezTo>
                  <a:pt x="2052" y="4590"/>
                  <a:pt x="291" y="5287"/>
                  <a:pt x="1" y="8233"/>
                </a:cubicBezTo>
                <a:lnTo>
                  <a:pt x="24637" y="8233"/>
                </a:lnTo>
                <a:cubicBezTo>
                  <a:pt x="24637" y="8233"/>
                  <a:pt x="26166" y="5577"/>
                  <a:pt x="24236" y="4474"/>
                </a:cubicBezTo>
                <a:cubicBezTo>
                  <a:pt x="23676" y="4151"/>
                  <a:pt x="23151" y="4035"/>
                  <a:pt x="22686" y="4035"/>
                </a:cubicBezTo>
                <a:cubicBezTo>
                  <a:pt x="21531" y="4035"/>
                  <a:pt x="20753" y="4750"/>
                  <a:pt x="20753" y="4750"/>
                </a:cubicBezTo>
                <a:cubicBezTo>
                  <a:pt x="20753" y="4750"/>
                  <a:pt x="21855" y="288"/>
                  <a:pt x="17545" y="13"/>
                </a:cubicBezTo>
                <a:cubicBezTo>
                  <a:pt x="17419" y="5"/>
                  <a:pt x="17296" y="1"/>
                  <a:pt x="171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037" name="Google Shape;1037;p28"/>
          <p:cNvSpPr/>
          <p:nvPr/>
        </p:nvSpPr>
        <p:spPr>
          <a:xfrm>
            <a:off x="3695796" y="214133"/>
            <a:ext cx="1843805" cy="671784"/>
          </a:xfrm>
          <a:custGeom>
            <a:avLst/>
            <a:gdLst/>
            <a:ahLst/>
            <a:cxnLst/>
            <a:rect l="l" t="t" r="r" b="b"/>
            <a:pathLst>
              <a:path w="35340" h="12876" extrusionOk="0">
                <a:moveTo>
                  <a:pt x="22643" y="1"/>
                </a:moveTo>
                <a:cubicBezTo>
                  <a:pt x="18871" y="1"/>
                  <a:pt x="16993" y="4655"/>
                  <a:pt x="16993" y="4655"/>
                </a:cubicBezTo>
                <a:cubicBezTo>
                  <a:pt x="16993" y="4655"/>
                  <a:pt x="16103" y="1985"/>
                  <a:pt x="13153" y="1985"/>
                </a:cubicBezTo>
                <a:cubicBezTo>
                  <a:pt x="12603" y="1985"/>
                  <a:pt x="11980" y="2078"/>
                  <a:pt x="11279" y="2299"/>
                </a:cubicBezTo>
                <a:cubicBezTo>
                  <a:pt x="6817" y="3702"/>
                  <a:pt x="8071" y="8564"/>
                  <a:pt x="8071" y="8564"/>
                </a:cubicBezTo>
                <a:cubicBezTo>
                  <a:pt x="8071" y="8564"/>
                  <a:pt x="6582" y="7635"/>
                  <a:pt x="4846" y="7635"/>
                </a:cubicBezTo>
                <a:cubicBezTo>
                  <a:pt x="3022" y="7635"/>
                  <a:pt x="925" y="8662"/>
                  <a:pt x="0" y="12875"/>
                </a:cubicBezTo>
                <a:lnTo>
                  <a:pt x="33685" y="12875"/>
                </a:lnTo>
                <a:cubicBezTo>
                  <a:pt x="33685" y="12875"/>
                  <a:pt x="35339" y="6415"/>
                  <a:pt x="31053" y="6415"/>
                </a:cubicBezTo>
                <a:cubicBezTo>
                  <a:pt x="30504" y="6415"/>
                  <a:pt x="29858" y="6521"/>
                  <a:pt x="29098" y="6760"/>
                </a:cubicBezTo>
                <a:cubicBezTo>
                  <a:pt x="29098" y="6760"/>
                  <a:pt x="28823" y="1597"/>
                  <a:pt x="24086" y="218"/>
                </a:cubicBezTo>
                <a:cubicBezTo>
                  <a:pt x="23578" y="68"/>
                  <a:pt x="23097" y="1"/>
                  <a:pt x="2264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038" name="Google Shape;1038;p28"/>
          <p:cNvSpPr/>
          <p:nvPr/>
        </p:nvSpPr>
        <p:spPr>
          <a:xfrm flipH="1">
            <a:off x="8452067" y="346333"/>
            <a:ext cx="1843815" cy="580168"/>
          </a:xfrm>
          <a:custGeom>
            <a:avLst/>
            <a:gdLst/>
            <a:ahLst/>
            <a:cxnLst/>
            <a:rect l="l" t="t" r="r" b="b"/>
            <a:pathLst>
              <a:path w="26167" h="8234" extrusionOk="0">
                <a:moveTo>
                  <a:pt x="17177" y="1"/>
                </a:moveTo>
                <a:cubicBezTo>
                  <a:pt x="13201" y="1"/>
                  <a:pt x="12657" y="4324"/>
                  <a:pt x="12657" y="4324"/>
                </a:cubicBezTo>
                <a:cubicBezTo>
                  <a:pt x="12657" y="4324"/>
                  <a:pt x="11583" y="2047"/>
                  <a:pt x="9435" y="2047"/>
                </a:cubicBezTo>
                <a:cubicBezTo>
                  <a:pt x="9263" y="2047"/>
                  <a:pt x="9084" y="2061"/>
                  <a:pt x="8898" y="2093"/>
                </a:cubicBezTo>
                <a:cubicBezTo>
                  <a:pt x="6392" y="2519"/>
                  <a:pt x="6392" y="5151"/>
                  <a:pt x="6392" y="5151"/>
                </a:cubicBezTo>
                <a:cubicBezTo>
                  <a:pt x="6392" y="5151"/>
                  <a:pt x="5086" y="4590"/>
                  <a:pt x="3651" y="4590"/>
                </a:cubicBezTo>
                <a:cubicBezTo>
                  <a:pt x="2052" y="4590"/>
                  <a:pt x="291" y="5287"/>
                  <a:pt x="1" y="8233"/>
                </a:cubicBezTo>
                <a:lnTo>
                  <a:pt x="24637" y="8233"/>
                </a:lnTo>
                <a:cubicBezTo>
                  <a:pt x="24637" y="8233"/>
                  <a:pt x="26166" y="5577"/>
                  <a:pt x="24236" y="4474"/>
                </a:cubicBezTo>
                <a:cubicBezTo>
                  <a:pt x="23676" y="4151"/>
                  <a:pt x="23151" y="4035"/>
                  <a:pt x="22686" y="4035"/>
                </a:cubicBezTo>
                <a:cubicBezTo>
                  <a:pt x="21531" y="4035"/>
                  <a:pt x="20753" y="4750"/>
                  <a:pt x="20753" y="4750"/>
                </a:cubicBezTo>
                <a:cubicBezTo>
                  <a:pt x="20753" y="4750"/>
                  <a:pt x="21855" y="288"/>
                  <a:pt x="17545" y="13"/>
                </a:cubicBezTo>
                <a:cubicBezTo>
                  <a:pt x="17419" y="5"/>
                  <a:pt x="17296" y="1"/>
                  <a:pt x="171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1039" name="Google Shape;1039;p28"/>
          <p:cNvGrpSpPr/>
          <p:nvPr/>
        </p:nvGrpSpPr>
        <p:grpSpPr>
          <a:xfrm>
            <a:off x="10546219" y="380609"/>
            <a:ext cx="1570839" cy="5718948"/>
            <a:chOff x="8063667" y="81447"/>
            <a:chExt cx="1252529" cy="4451698"/>
          </a:xfrm>
        </p:grpSpPr>
        <p:sp>
          <p:nvSpPr>
            <p:cNvPr id="1040" name="Google Shape;1040;p28"/>
            <p:cNvSpPr/>
            <p:nvPr/>
          </p:nvSpPr>
          <p:spPr>
            <a:xfrm>
              <a:off x="8113524" y="81447"/>
              <a:ext cx="1026967" cy="970308"/>
            </a:xfrm>
            <a:custGeom>
              <a:avLst/>
              <a:gdLst/>
              <a:ahLst/>
              <a:cxnLst/>
              <a:rect l="l" t="t" r="r" b="b"/>
              <a:pathLst>
                <a:path w="20681" h="19540" extrusionOk="0">
                  <a:moveTo>
                    <a:pt x="10341" y="1"/>
                  </a:moveTo>
                  <a:cubicBezTo>
                    <a:pt x="4634" y="1"/>
                    <a:pt x="1" y="4383"/>
                    <a:pt x="1" y="9770"/>
                  </a:cubicBezTo>
                  <a:cubicBezTo>
                    <a:pt x="1" y="15157"/>
                    <a:pt x="4634" y="19539"/>
                    <a:pt x="10341" y="19539"/>
                  </a:cubicBezTo>
                  <a:cubicBezTo>
                    <a:pt x="16047" y="19539"/>
                    <a:pt x="20680" y="15157"/>
                    <a:pt x="20680" y="9770"/>
                  </a:cubicBezTo>
                  <a:cubicBezTo>
                    <a:pt x="20680" y="4383"/>
                    <a:pt x="16047" y="1"/>
                    <a:pt x="10341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41" name="Google Shape;1041;p28"/>
            <p:cNvSpPr/>
            <p:nvPr/>
          </p:nvSpPr>
          <p:spPr>
            <a:xfrm>
              <a:off x="8862773" y="1347534"/>
              <a:ext cx="453423" cy="485154"/>
            </a:xfrm>
            <a:custGeom>
              <a:avLst/>
              <a:gdLst/>
              <a:ahLst/>
              <a:cxnLst/>
              <a:rect l="l" t="t" r="r" b="b"/>
              <a:pathLst>
                <a:path w="9131" h="9770" extrusionOk="0">
                  <a:moveTo>
                    <a:pt x="4565" y="1"/>
                  </a:moveTo>
                  <a:cubicBezTo>
                    <a:pt x="2055" y="1"/>
                    <a:pt x="0" y="2192"/>
                    <a:pt x="0" y="4885"/>
                  </a:cubicBezTo>
                  <a:cubicBezTo>
                    <a:pt x="0" y="7579"/>
                    <a:pt x="2055" y="9770"/>
                    <a:pt x="4565" y="9770"/>
                  </a:cubicBezTo>
                  <a:cubicBezTo>
                    <a:pt x="7099" y="9770"/>
                    <a:pt x="9130" y="7579"/>
                    <a:pt x="9130" y="4885"/>
                  </a:cubicBezTo>
                  <a:cubicBezTo>
                    <a:pt x="9130" y="2192"/>
                    <a:pt x="7099" y="1"/>
                    <a:pt x="4565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42" name="Google Shape;1042;p28"/>
            <p:cNvSpPr/>
            <p:nvPr/>
          </p:nvSpPr>
          <p:spPr>
            <a:xfrm>
              <a:off x="8063667" y="1882553"/>
              <a:ext cx="414888" cy="416031"/>
            </a:xfrm>
            <a:custGeom>
              <a:avLst/>
              <a:gdLst/>
              <a:ahLst/>
              <a:cxnLst/>
              <a:rect l="l" t="t" r="r" b="b"/>
              <a:pathLst>
                <a:path w="8355" h="8378" extrusionOk="0">
                  <a:moveTo>
                    <a:pt x="4177" y="0"/>
                  </a:moveTo>
                  <a:cubicBezTo>
                    <a:pt x="1872" y="0"/>
                    <a:pt x="0" y="1872"/>
                    <a:pt x="0" y="4200"/>
                  </a:cubicBezTo>
                  <a:cubicBezTo>
                    <a:pt x="0" y="6505"/>
                    <a:pt x="1872" y="8377"/>
                    <a:pt x="4177" y="8377"/>
                  </a:cubicBezTo>
                  <a:cubicBezTo>
                    <a:pt x="6483" y="8377"/>
                    <a:pt x="8354" y="6505"/>
                    <a:pt x="8354" y="4200"/>
                  </a:cubicBezTo>
                  <a:cubicBezTo>
                    <a:pt x="8354" y="1872"/>
                    <a:pt x="6483" y="0"/>
                    <a:pt x="4177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43" name="Google Shape;1043;p28"/>
            <p:cNvSpPr/>
            <p:nvPr/>
          </p:nvSpPr>
          <p:spPr>
            <a:xfrm>
              <a:off x="8591885" y="252073"/>
              <a:ext cx="38584" cy="4281072"/>
            </a:xfrm>
            <a:custGeom>
              <a:avLst/>
              <a:gdLst/>
              <a:ahLst/>
              <a:cxnLst/>
              <a:rect l="l" t="t" r="r" b="b"/>
              <a:pathLst>
                <a:path w="777" h="86212" extrusionOk="0">
                  <a:moveTo>
                    <a:pt x="388" y="0"/>
                  </a:moveTo>
                  <a:cubicBezTo>
                    <a:pt x="194" y="0"/>
                    <a:pt x="0" y="126"/>
                    <a:pt x="0" y="377"/>
                  </a:cubicBezTo>
                  <a:lnTo>
                    <a:pt x="0" y="18431"/>
                  </a:lnTo>
                  <a:lnTo>
                    <a:pt x="0" y="54838"/>
                  </a:lnTo>
                  <a:lnTo>
                    <a:pt x="0" y="82913"/>
                  </a:lnTo>
                  <a:lnTo>
                    <a:pt x="0" y="85834"/>
                  </a:lnTo>
                  <a:cubicBezTo>
                    <a:pt x="0" y="86086"/>
                    <a:pt x="194" y="86211"/>
                    <a:pt x="388" y="86211"/>
                  </a:cubicBezTo>
                  <a:cubicBezTo>
                    <a:pt x="582" y="86211"/>
                    <a:pt x="776" y="86086"/>
                    <a:pt x="776" y="85834"/>
                  </a:cubicBezTo>
                  <a:lnTo>
                    <a:pt x="776" y="67780"/>
                  </a:lnTo>
                  <a:lnTo>
                    <a:pt x="776" y="31373"/>
                  </a:lnTo>
                  <a:lnTo>
                    <a:pt x="776" y="3298"/>
                  </a:lnTo>
                  <a:lnTo>
                    <a:pt x="776" y="377"/>
                  </a:lnTo>
                  <a:cubicBezTo>
                    <a:pt x="776" y="126"/>
                    <a:pt x="582" y="0"/>
                    <a:pt x="3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44" name="Google Shape;1044;p28"/>
            <p:cNvSpPr/>
            <p:nvPr/>
          </p:nvSpPr>
          <p:spPr>
            <a:xfrm>
              <a:off x="8586274" y="311613"/>
              <a:ext cx="180207" cy="335585"/>
            </a:xfrm>
            <a:custGeom>
              <a:avLst/>
              <a:gdLst/>
              <a:ahLst/>
              <a:cxnLst/>
              <a:rect l="l" t="t" r="r" b="b"/>
              <a:pathLst>
                <a:path w="3629" h="6758" extrusionOk="0">
                  <a:moveTo>
                    <a:pt x="3028" y="0"/>
                  </a:moveTo>
                  <a:cubicBezTo>
                    <a:pt x="2809" y="0"/>
                    <a:pt x="2560" y="190"/>
                    <a:pt x="2601" y="479"/>
                  </a:cubicBezTo>
                  <a:cubicBezTo>
                    <a:pt x="2852" y="2213"/>
                    <a:pt x="2784" y="5820"/>
                    <a:pt x="501" y="6002"/>
                  </a:cubicBezTo>
                  <a:cubicBezTo>
                    <a:pt x="35" y="6025"/>
                    <a:pt x="1" y="6758"/>
                    <a:pt x="459" y="6758"/>
                  </a:cubicBezTo>
                  <a:cubicBezTo>
                    <a:pt x="473" y="6758"/>
                    <a:pt x="487" y="6757"/>
                    <a:pt x="501" y="6756"/>
                  </a:cubicBezTo>
                  <a:cubicBezTo>
                    <a:pt x="3537" y="6527"/>
                    <a:pt x="3628" y="2465"/>
                    <a:pt x="3331" y="273"/>
                  </a:cubicBezTo>
                  <a:cubicBezTo>
                    <a:pt x="3304" y="83"/>
                    <a:pt x="3172" y="0"/>
                    <a:pt x="30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45" name="Google Shape;1045;p28"/>
            <p:cNvSpPr/>
            <p:nvPr/>
          </p:nvSpPr>
          <p:spPr>
            <a:xfrm>
              <a:off x="8388384" y="581605"/>
              <a:ext cx="250174" cy="290149"/>
            </a:xfrm>
            <a:custGeom>
              <a:avLst/>
              <a:gdLst/>
              <a:ahLst/>
              <a:cxnLst/>
              <a:rect l="l" t="t" r="r" b="b"/>
              <a:pathLst>
                <a:path w="5038" h="5843" extrusionOk="0">
                  <a:moveTo>
                    <a:pt x="380" y="1"/>
                  </a:moveTo>
                  <a:cubicBezTo>
                    <a:pt x="189" y="1"/>
                    <a:pt x="1" y="120"/>
                    <a:pt x="12" y="360"/>
                  </a:cubicBezTo>
                  <a:cubicBezTo>
                    <a:pt x="104" y="2163"/>
                    <a:pt x="286" y="4994"/>
                    <a:pt x="2318" y="5724"/>
                  </a:cubicBezTo>
                  <a:cubicBezTo>
                    <a:pt x="2541" y="5805"/>
                    <a:pt x="2785" y="5842"/>
                    <a:pt x="3034" y="5842"/>
                  </a:cubicBezTo>
                  <a:cubicBezTo>
                    <a:pt x="3625" y="5842"/>
                    <a:pt x="4249" y="5634"/>
                    <a:pt x="4714" y="5313"/>
                  </a:cubicBezTo>
                  <a:cubicBezTo>
                    <a:pt x="5038" y="5104"/>
                    <a:pt x="4838" y="4609"/>
                    <a:pt x="4524" y="4609"/>
                  </a:cubicBezTo>
                  <a:cubicBezTo>
                    <a:pt x="4462" y="4609"/>
                    <a:pt x="4395" y="4628"/>
                    <a:pt x="4326" y="4674"/>
                  </a:cubicBezTo>
                  <a:cubicBezTo>
                    <a:pt x="3955" y="4909"/>
                    <a:pt x="3465" y="5076"/>
                    <a:pt x="3003" y="5076"/>
                  </a:cubicBezTo>
                  <a:cubicBezTo>
                    <a:pt x="2926" y="5076"/>
                    <a:pt x="2849" y="5072"/>
                    <a:pt x="2774" y="5062"/>
                  </a:cubicBezTo>
                  <a:cubicBezTo>
                    <a:pt x="925" y="4788"/>
                    <a:pt x="834" y="1707"/>
                    <a:pt x="766" y="360"/>
                  </a:cubicBezTo>
                  <a:cubicBezTo>
                    <a:pt x="766" y="120"/>
                    <a:pt x="572" y="1"/>
                    <a:pt x="3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46" name="Google Shape;1046;p28"/>
            <p:cNvSpPr/>
            <p:nvPr/>
          </p:nvSpPr>
          <p:spPr>
            <a:xfrm>
              <a:off x="8587366" y="1612759"/>
              <a:ext cx="507351" cy="430382"/>
            </a:xfrm>
            <a:custGeom>
              <a:avLst/>
              <a:gdLst/>
              <a:ahLst/>
              <a:cxnLst/>
              <a:rect l="l" t="t" r="r" b="b"/>
              <a:pathLst>
                <a:path w="10217" h="8667" extrusionOk="0">
                  <a:moveTo>
                    <a:pt x="9760" y="0"/>
                  </a:moveTo>
                  <a:cubicBezTo>
                    <a:pt x="9609" y="0"/>
                    <a:pt x="9459" y="83"/>
                    <a:pt x="9404" y="275"/>
                  </a:cubicBezTo>
                  <a:cubicBezTo>
                    <a:pt x="8328" y="3955"/>
                    <a:pt x="5425" y="7920"/>
                    <a:pt x="1250" y="7920"/>
                  </a:cubicBezTo>
                  <a:cubicBezTo>
                    <a:pt x="998" y="7920"/>
                    <a:pt x="741" y="7905"/>
                    <a:pt x="479" y="7875"/>
                  </a:cubicBezTo>
                  <a:cubicBezTo>
                    <a:pt x="465" y="7874"/>
                    <a:pt x="451" y="7874"/>
                    <a:pt x="438" y="7874"/>
                  </a:cubicBezTo>
                  <a:cubicBezTo>
                    <a:pt x="0" y="7874"/>
                    <a:pt x="14" y="8584"/>
                    <a:pt x="479" y="8629"/>
                  </a:cubicBezTo>
                  <a:cubicBezTo>
                    <a:pt x="693" y="8655"/>
                    <a:pt x="909" y="8667"/>
                    <a:pt x="1126" y="8667"/>
                  </a:cubicBezTo>
                  <a:cubicBezTo>
                    <a:pt x="2249" y="8667"/>
                    <a:pt x="3391" y="8342"/>
                    <a:pt x="4405" y="7921"/>
                  </a:cubicBezTo>
                  <a:cubicBezTo>
                    <a:pt x="7464" y="6597"/>
                    <a:pt x="9244" y="3539"/>
                    <a:pt x="10134" y="457"/>
                  </a:cubicBezTo>
                  <a:cubicBezTo>
                    <a:pt x="10216" y="184"/>
                    <a:pt x="9987" y="0"/>
                    <a:pt x="97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47" name="Google Shape;1047;p28"/>
            <p:cNvSpPr/>
            <p:nvPr/>
          </p:nvSpPr>
          <p:spPr>
            <a:xfrm>
              <a:off x="8272233" y="2014296"/>
              <a:ext cx="366770" cy="597678"/>
            </a:xfrm>
            <a:custGeom>
              <a:avLst/>
              <a:gdLst/>
              <a:ahLst/>
              <a:cxnLst/>
              <a:rect l="l" t="t" r="r" b="b"/>
              <a:pathLst>
                <a:path w="7386" h="12036" extrusionOk="0">
                  <a:moveTo>
                    <a:pt x="380" y="1"/>
                  </a:moveTo>
                  <a:cubicBezTo>
                    <a:pt x="189" y="1"/>
                    <a:pt x="0" y="120"/>
                    <a:pt x="0" y="360"/>
                  </a:cubicBezTo>
                  <a:cubicBezTo>
                    <a:pt x="114" y="3784"/>
                    <a:pt x="959" y="7299"/>
                    <a:pt x="3401" y="9855"/>
                  </a:cubicBezTo>
                  <a:cubicBezTo>
                    <a:pt x="4291" y="10768"/>
                    <a:pt x="5478" y="11681"/>
                    <a:pt x="6757" y="12024"/>
                  </a:cubicBezTo>
                  <a:cubicBezTo>
                    <a:pt x="6791" y="12032"/>
                    <a:pt x="6824" y="12036"/>
                    <a:pt x="6855" y="12036"/>
                  </a:cubicBezTo>
                  <a:cubicBezTo>
                    <a:pt x="7259" y="12036"/>
                    <a:pt x="7386" y="11399"/>
                    <a:pt x="6962" y="11293"/>
                  </a:cubicBezTo>
                  <a:cubicBezTo>
                    <a:pt x="5844" y="10997"/>
                    <a:pt x="4839" y="10198"/>
                    <a:pt x="4040" y="9422"/>
                  </a:cubicBezTo>
                  <a:cubicBezTo>
                    <a:pt x="1667" y="7071"/>
                    <a:pt x="868" y="3601"/>
                    <a:pt x="776" y="360"/>
                  </a:cubicBezTo>
                  <a:cubicBezTo>
                    <a:pt x="765" y="120"/>
                    <a:pt x="571" y="1"/>
                    <a:pt x="3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48" name="Google Shape;1048;p28"/>
            <p:cNvSpPr/>
            <p:nvPr/>
          </p:nvSpPr>
          <p:spPr>
            <a:xfrm>
              <a:off x="8179520" y="2057400"/>
              <a:ext cx="154832" cy="136856"/>
            </a:xfrm>
            <a:custGeom>
              <a:avLst/>
              <a:gdLst/>
              <a:ahLst/>
              <a:cxnLst/>
              <a:rect l="l" t="t" r="r" b="b"/>
              <a:pathLst>
                <a:path w="3118" h="2756" extrusionOk="0">
                  <a:moveTo>
                    <a:pt x="460" y="0"/>
                  </a:moveTo>
                  <a:cubicBezTo>
                    <a:pt x="242" y="0"/>
                    <a:pt x="1" y="188"/>
                    <a:pt x="41" y="474"/>
                  </a:cubicBezTo>
                  <a:cubicBezTo>
                    <a:pt x="246" y="1642"/>
                    <a:pt x="1040" y="2755"/>
                    <a:pt x="2241" y="2755"/>
                  </a:cubicBezTo>
                  <a:cubicBezTo>
                    <a:pt x="2378" y="2755"/>
                    <a:pt x="2520" y="2741"/>
                    <a:pt x="2666" y="2710"/>
                  </a:cubicBezTo>
                  <a:cubicBezTo>
                    <a:pt x="3117" y="2625"/>
                    <a:pt x="2962" y="1972"/>
                    <a:pt x="2542" y="1972"/>
                  </a:cubicBezTo>
                  <a:cubicBezTo>
                    <a:pt x="2516" y="1972"/>
                    <a:pt x="2489" y="1975"/>
                    <a:pt x="2461" y="1980"/>
                  </a:cubicBezTo>
                  <a:lnTo>
                    <a:pt x="2324" y="1980"/>
                  </a:lnTo>
                  <a:cubicBezTo>
                    <a:pt x="2290" y="1984"/>
                    <a:pt x="2258" y="1986"/>
                    <a:pt x="2225" y="1986"/>
                  </a:cubicBezTo>
                  <a:cubicBezTo>
                    <a:pt x="2082" y="1986"/>
                    <a:pt x="1948" y="1949"/>
                    <a:pt x="1799" y="1912"/>
                  </a:cubicBezTo>
                  <a:cubicBezTo>
                    <a:pt x="1137" y="1683"/>
                    <a:pt x="886" y="907"/>
                    <a:pt x="772" y="291"/>
                  </a:cubicBezTo>
                  <a:cubicBezTo>
                    <a:pt x="744" y="88"/>
                    <a:pt x="608" y="0"/>
                    <a:pt x="4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27291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0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0" name="Google Shape;1050;p29"/>
          <p:cNvGrpSpPr/>
          <p:nvPr/>
        </p:nvGrpSpPr>
        <p:grpSpPr>
          <a:xfrm>
            <a:off x="0" y="5790636"/>
            <a:ext cx="12192000" cy="768387"/>
            <a:chOff x="0" y="4571577"/>
            <a:chExt cx="9144000" cy="576290"/>
          </a:xfrm>
        </p:grpSpPr>
        <p:sp>
          <p:nvSpPr>
            <p:cNvPr id="1051" name="Google Shape;1051;p29"/>
            <p:cNvSpPr/>
            <p:nvPr/>
          </p:nvSpPr>
          <p:spPr>
            <a:xfrm>
              <a:off x="0" y="4571577"/>
              <a:ext cx="913335" cy="576290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52" name="Google Shape;1052;p29"/>
            <p:cNvSpPr/>
            <p:nvPr/>
          </p:nvSpPr>
          <p:spPr>
            <a:xfrm>
              <a:off x="879907" y="4822087"/>
              <a:ext cx="986182" cy="325665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53" name="Google Shape;1053;p29"/>
            <p:cNvSpPr/>
            <p:nvPr/>
          </p:nvSpPr>
          <p:spPr>
            <a:xfrm flipH="1">
              <a:off x="1838076" y="4758410"/>
              <a:ext cx="986182" cy="389356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54" name="Google Shape;1054;p29"/>
            <p:cNvSpPr/>
            <p:nvPr/>
          </p:nvSpPr>
          <p:spPr>
            <a:xfrm>
              <a:off x="2781353" y="4718403"/>
              <a:ext cx="986182" cy="42933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55" name="Google Shape;1055;p29"/>
            <p:cNvSpPr/>
            <p:nvPr/>
          </p:nvSpPr>
          <p:spPr>
            <a:xfrm>
              <a:off x="3702450" y="4926825"/>
              <a:ext cx="986182" cy="22089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56" name="Google Shape;1056;p29"/>
            <p:cNvSpPr/>
            <p:nvPr/>
          </p:nvSpPr>
          <p:spPr>
            <a:xfrm flipH="1">
              <a:off x="8230665" y="4571577"/>
              <a:ext cx="913335" cy="576290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57" name="Google Shape;1057;p29"/>
            <p:cNvSpPr/>
            <p:nvPr/>
          </p:nvSpPr>
          <p:spPr>
            <a:xfrm flipH="1">
              <a:off x="7277911" y="4822087"/>
              <a:ext cx="986182" cy="325665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58" name="Google Shape;1058;p29"/>
            <p:cNvSpPr/>
            <p:nvPr/>
          </p:nvSpPr>
          <p:spPr>
            <a:xfrm>
              <a:off x="6319742" y="4758410"/>
              <a:ext cx="986182" cy="389356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59" name="Google Shape;1059;p29"/>
            <p:cNvSpPr/>
            <p:nvPr/>
          </p:nvSpPr>
          <p:spPr>
            <a:xfrm flipH="1">
              <a:off x="5376465" y="4718403"/>
              <a:ext cx="986182" cy="42933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60" name="Google Shape;1060;p29"/>
            <p:cNvSpPr/>
            <p:nvPr/>
          </p:nvSpPr>
          <p:spPr>
            <a:xfrm flipH="1">
              <a:off x="4429512" y="4850175"/>
              <a:ext cx="1012038" cy="297542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061" name="Google Shape;1061;p29"/>
          <p:cNvSpPr/>
          <p:nvPr/>
        </p:nvSpPr>
        <p:spPr>
          <a:xfrm>
            <a:off x="-522866" y="1769124"/>
            <a:ext cx="1762713" cy="843345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062" name="Google Shape;1062;p29"/>
          <p:cNvSpPr/>
          <p:nvPr/>
        </p:nvSpPr>
        <p:spPr>
          <a:xfrm>
            <a:off x="10699934" y="1034585"/>
            <a:ext cx="3166517" cy="843367"/>
          </a:xfrm>
          <a:custGeom>
            <a:avLst/>
            <a:gdLst/>
            <a:ahLst/>
            <a:cxnLst/>
            <a:rect l="l" t="t" r="r" b="b"/>
            <a:pathLst>
              <a:path w="19750" h="5729" extrusionOk="0">
                <a:moveTo>
                  <a:pt x="12239" y="1"/>
                </a:moveTo>
                <a:cubicBezTo>
                  <a:pt x="10760" y="1"/>
                  <a:pt x="9173" y="2822"/>
                  <a:pt x="9173" y="2822"/>
                </a:cubicBezTo>
                <a:cubicBezTo>
                  <a:pt x="9173" y="2822"/>
                  <a:pt x="8232" y="341"/>
                  <a:pt x="6562" y="341"/>
                </a:cubicBezTo>
                <a:cubicBezTo>
                  <a:pt x="6211" y="341"/>
                  <a:pt x="5827" y="451"/>
                  <a:pt x="5414" y="716"/>
                </a:cubicBezTo>
                <a:cubicBezTo>
                  <a:pt x="3058" y="2270"/>
                  <a:pt x="3609" y="3649"/>
                  <a:pt x="3609" y="3649"/>
                </a:cubicBezTo>
                <a:cubicBezTo>
                  <a:pt x="3609" y="3649"/>
                  <a:pt x="3228" y="3500"/>
                  <a:pt x="2697" y="3500"/>
                </a:cubicBezTo>
                <a:cubicBezTo>
                  <a:pt x="1868" y="3500"/>
                  <a:pt x="673" y="3864"/>
                  <a:pt x="0" y="5729"/>
                </a:cubicBezTo>
                <a:lnTo>
                  <a:pt x="19750" y="5729"/>
                </a:lnTo>
                <a:cubicBezTo>
                  <a:pt x="19750" y="5729"/>
                  <a:pt x="19337" y="2406"/>
                  <a:pt x="16528" y="2406"/>
                </a:cubicBezTo>
                <a:cubicBezTo>
                  <a:pt x="16091" y="2406"/>
                  <a:pt x="15597" y="2486"/>
                  <a:pt x="15038" y="2671"/>
                </a:cubicBezTo>
                <a:cubicBezTo>
                  <a:pt x="15038" y="2671"/>
                  <a:pt x="14060" y="441"/>
                  <a:pt x="12532" y="40"/>
                </a:cubicBezTo>
                <a:cubicBezTo>
                  <a:pt x="12435" y="13"/>
                  <a:pt x="12337" y="1"/>
                  <a:pt x="122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063" name="Google Shape;1063;p29"/>
          <p:cNvSpPr/>
          <p:nvPr/>
        </p:nvSpPr>
        <p:spPr>
          <a:xfrm>
            <a:off x="9941857" y="-18267"/>
            <a:ext cx="1880223" cy="765141"/>
          </a:xfrm>
          <a:custGeom>
            <a:avLst/>
            <a:gdLst/>
            <a:ahLst/>
            <a:cxnLst/>
            <a:rect l="l" t="t" r="r" b="b"/>
            <a:pathLst>
              <a:path w="16393" h="6671" extrusionOk="0">
                <a:moveTo>
                  <a:pt x="8627" y="0"/>
                </a:moveTo>
                <a:cubicBezTo>
                  <a:pt x="8569" y="0"/>
                  <a:pt x="8511" y="1"/>
                  <a:pt x="8451" y="4"/>
                </a:cubicBezTo>
                <a:cubicBezTo>
                  <a:pt x="5093" y="104"/>
                  <a:pt x="5093" y="3337"/>
                  <a:pt x="5093" y="3337"/>
                </a:cubicBezTo>
                <a:cubicBezTo>
                  <a:pt x="5093" y="3337"/>
                  <a:pt x="4254" y="3067"/>
                  <a:pt x="3268" y="3067"/>
                </a:cubicBezTo>
                <a:cubicBezTo>
                  <a:pt x="1798" y="3067"/>
                  <a:pt x="1" y="3669"/>
                  <a:pt x="181" y="6670"/>
                </a:cubicBezTo>
                <a:lnTo>
                  <a:pt x="15644" y="6670"/>
                </a:lnTo>
                <a:cubicBezTo>
                  <a:pt x="15644" y="6670"/>
                  <a:pt x="16392" y="3147"/>
                  <a:pt x="13650" y="3147"/>
                </a:cubicBezTo>
                <a:cubicBezTo>
                  <a:pt x="13298" y="3147"/>
                  <a:pt x="12888" y="3206"/>
                  <a:pt x="12411" y="3337"/>
                </a:cubicBezTo>
                <a:cubicBezTo>
                  <a:pt x="12411" y="3337"/>
                  <a:pt x="11807" y="0"/>
                  <a:pt x="862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1064" name="Google Shape;1064;p29"/>
          <p:cNvGrpSpPr/>
          <p:nvPr/>
        </p:nvGrpSpPr>
        <p:grpSpPr>
          <a:xfrm>
            <a:off x="0" y="5883900"/>
            <a:ext cx="12192000" cy="1183117"/>
            <a:chOff x="0" y="4260525"/>
            <a:chExt cx="9144000" cy="887338"/>
          </a:xfrm>
        </p:grpSpPr>
        <p:sp>
          <p:nvSpPr>
            <p:cNvPr id="1065" name="Google Shape;1065;p29"/>
            <p:cNvSpPr/>
            <p:nvPr/>
          </p:nvSpPr>
          <p:spPr>
            <a:xfrm>
              <a:off x="0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66" name="Google Shape;1066;p29"/>
            <p:cNvSpPr/>
            <p:nvPr/>
          </p:nvSpPr>
          <p:spPr>
            <a:xfrm>
              <a:off x="91148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67" name="Google Shape;1067;p29"/>
            <p:cNvSpPr/>
            <p:nvPr/>
          </p:nvSpPr>
          <p:spPr>
            <a:xfrm flipH="1">
              <a:off x="183811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68" name="Google Shape;1068;p29"/>
            <p:cNvSpPr/>
            <p:nvPr/>
          </p:nvSpPr>
          <p:spPr>
            <a:xfrm>
              <a:off x="2785105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69" name="Google Shape;1069;p29"/>
            <p:cNvSpPr/>
            <p:nvPr/>
          </p:nvSpPr>
          <p:spPr>
            <a:xfrm>
              <a:off x="3730274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70" name="Google Shape;1070;p29"/>
            <p:cNvSpPr/>
            <p:nvPr/>
          </p:nvSpPr>
          <p:spPr>
            <a:xfrm flipH="1">
              <a:off x="8215662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71" name="Google Shape;1071;p29"/>
            <p:cNvSpPr/>
            <p:nvPr/>
          </p:nvSpPr>
          <p:spPr>
            <a:xfrm flipH="1">
              <a:off x="727794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72" name="Google Shape;1072;p29"/>
            <p:cNvSpPr/>
            <p:nvPr/>
          </p:nvSpPr>
          <p:spPr>
            <a:xfrm>
              <a:off x="635131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73" name="Google Shape;1073;p29"/>
            <p:cNvSpPr/>
            <p:nvPr/>
          </p:nvSpPr>
          <p:spPr>
            <a:xfrm flipH="1">
              <a:off x="5404324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74" name="Google Shape;1074;p29"/>
            <p:cNvSpPr/>
            <p:nvPr/>
          </p:nvSpPr>
          <p:spPr>
            <a:xfrm flipH="1">
              <a:off x="4459155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075" name="Google Shape;1075;p29"/>
          <p:cNvSpPr/>
          <p:nvPr/>
        </p:nvSpPr>
        <p:spPr>
          <a:xfrm>
            <a:off x="-1007833" y="404951"/>
            <a:ext cx="3166517" cy="843367"/>
          </a:xfrm>
          <a:custGeom>
            <a:avLst/>
            <a:gdLst/>
            <a:ahLst/>
            <a:cxnLst/>
            <a:rect l="l" t="t" r="r" b="b"/>
            <a:pathLst>
              <a:path w="19750" h="5729" extrusionOk="0">
                <a:moveTo>
                  <a:pt x="12239" y="1"/>
                </a:moveTo>
                <a:cubicBezTo>
                  <a:pt x="10760" y="1"/>
                  <a:pt x="9173" y="2822"/>
                  <a:pt x="9173" y="2822"/>
                </a:cubicBezTo>
                <a:cubicBezTo>
                  <a:pt x="9173" y="2822"/>
                  <a:pt x="8232" y="341"/>
                  <a:pt x="6562" y="341"/>
                </a:cubicBezTo>
                <a:cubicBezTo>
                  <a:pt x="6211" y="341"/>
                  <a:pt x="5827" y="451"/>
                  <a:pt x="5414" y="716"/>
                </a:cubicBezTo>
                <a:cubicBezTo>
                  <a:pt x="3058" y="2270"/>
                  <a:pt x="3609" y="3649"/>
                  <a:pt x="3609" y="3649"/>
                </a:cubicBezTo>
                <a:cubicBezTo>
                  <a:pt x="3609" y="3649"/>
                  <a:pt x="3228" y="3500"/>
                  <a:pt x="2697" y="3500"/>
                </a:cubicBezTo>
                <a:cubicBezTo>
                  <a:pt x="1868" y="3500"/>
                  <a:pt x="673" y="3864"/>
                  <a:pt x="0" y="5729"/>
                </a:cubicBezTo>
                <a:lnTo>
                  <a:pt x="19750" y="5729"/>
                </a:lnTo>
                <a:cubicBezTo>
                  <a:pt x="19750" y="5729"/>
                  <a:pt x="19337" y="2406"/>
                  <a:pt x="16528" y="2406"/>
                </a:cubicBezTo>
                <a:cubicBezTo>
                  <a:pt x="16091" y="2406"/>
                  <a:pt x="15597" y="2486"/>
                  <a:pt x="15038" y="2671"/>
                </a:cubicBezTo>
                <a:cubicBezTo>
                  <a:pt x="15038" y="2671"/>
                  <a:pt x="14060" y="441"/>
                  <a:pt x="12532" y="40"/>
                </a:cubicBezTo>
                <a:cubicBezTo>
                  <a:pt x="12435" y="13"/>
                  <a:pt x="12337" y="1"/>
                  <a:pt x="122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089561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7" name="Google Shape;1077;p30"/>
          <p:cNvGrpSpPr/>
          <p:nvPr/>
        </p:nvGrpSpPr>
        <p:grpSpPr>
          <a:xfrm>
            <a:off x="0" y="5689036"/>
            <a:ext cx="12192000" cy="768387"/>
            <a:chOff x="0" y="4571577"/>
            <a:chExt cx="9144000" cy="576290"/>
          </a:xfrm>
        </p:grpSpPr>
        <p:sp>
          <p:nvSpPr>
            <p:cNvPr id="1078" name="Google Shape;1078;p30"/>
            <p:cNvSpPr/>
            <p:nvPr/>
          </p:nvSpPr>
          <p:spPr>
            <a:xfrm>
              <a:off x="0" y="4571577"/>
              <a:ext cx="913335" cy="576290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79" name="Google Shape;1079;p30"/>
            <p:cNvSpPr/>
            <p:nvPr/>
          </p:nvSpPr>
          <p:spPr>
            <a:xfrm>
              <a:off x="879907" y="4822087"/>
              <a:ext cx="986182" cy="325665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80" name="Google Shape;1080;p30"/>
            <p:cNvSpPr/>
            <p:nvPr/>
          </p:nvSpPr>
          <p:spPr>
            <a:xfrm flipH="1">
              <a:off x="1838076" y="4758410"/>
              <a:ext cx="986182" cy="389356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81" name="Google Shape;1081;p30"/>
            <p:cNvSpPr/>
            <p:nvPr/>
          </p:nvSpPr>
          <p:spPr>
            <a:xfrm>
              <a:off x="2781353" y="4718403"/>
              <a:ext cx="986182" cy="42933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82" name="Google Shape;1082;p30"/>
            <p:cNvSpPr/>
            <p:nvPr/>
          </p:nvSpPr>
          <p:spPr>
            <a:xfrm>
              <a:off x="3702450" y="4926825"/>
              <a:ext cx="986182" cy="22089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83" name="Google Shape;1083;p30"/>
            <p:cNvSpPr/>
            <p:nvPr/>
          </p:nvSpPr>
          <p:spPr>
            <a:xfrm flipH="1">
              <a:off x="8230665" y="4571577"/>
              <a:ext cx="913335" cy="576290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84" name="Google Shape;1084;p30"/>
            <p:cNvSpPr/>
            <p:nvPr/>
          </p:nvSpPr>
          <p:spPr>
            <a:xfrm flipH="1">
              <a:off x="7277911" y="4822087"/>
              <a:ext cx="986182" cy="325665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85" name="Google Shape;1085;p30"/>
            <p:cNvSpPr/>
            <p:nvPr/>
          </p:nvSpPr>
          <p:spPr>
            <a:xfrm>
              <a:off x="6319742" y="4758410"/>
              <a:ext cx="986182" cy="389356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86" name="Google Shape;1086;p30"/>
            <p:cNvSpPr/>
            <p:nvPr/>
          </p:nvSpPr>
          <p:spPr>
            <a:xfrm flipH="1">
              <a:off x="5376465" y="4718403"/>
              <a:ext cx="986182" cy="42933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87" name="Google Shape;1087;p30"/>
            <p:cNvSpPr/>
            <p:nvPr/>
          </p:nvSpPr>
          <p:spPr>
            <a:xfrm flipH="1">
              <a:off x="4429512" y="4850175"/>
              <a:ext cx="1012038" cy="297542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088" name="Google Shape;1088;p30"/>
          <p:cNvGrpSpPr/>
          <p:nvPr/>
        </p:nvGrpSpPr>
        <p:grpSpPr>
          <a:xfrm>
            <a:off x="0" y="5680700"/>
            <a:ext cx="12192000" cy="1183117"/>
            <a:chOff x="0" y="4260525"/>
            <a:chExt cx="9144000" cy="887338"/>
          </a:xfrm>
        </p:grpSpPr>
        <p:sp>
          <p:nvSpPr>
            <p:cNvPr id="1089" name="Google Shape;1089;p30"/>
            <p:cNvSpPr/>
            <p:nvPr/>
          </p:nvSpPr>
          <p:spPr>
            <a:xfrm>
              <a:off x="0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90" name="Google Shape;1090;p30"/>
            <p:cNvSpPr/>
            <p:nvPr/>
          </p:nvSpPr>
          <p:spPr>
            <a:xfrm>
              <a:off x="91148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91" name="Google Shape;1091;p30"/>
            <p:cNvSpPr/>
            <p:nvPr/>
          </p:nvSpPr>
          <p:spPr>
            <a:xfrm flipH="1">
              <a:off x="183811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92" name="Google Shape;1092;p30"/>
            <p:cNvSpPr/>
            <p:nvPr/>
          </p:nvSpPr>
          <p:spPr>
            <a:xfrm>
              <a:off x="2785105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93" name="Google Shape;1093;p30"/>
            <p:cNvSpPr/>
            <p:nvPr/>
          </p:nvSpPr>
          <p:spPr>
            <a:xfrm>
              <a:off x="3730274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94" name="Google Shape;1094;p30"/>
            <p:cNvSpPr/>
            <p:nvPr/>
          </p:nvSpPr>
          <p:spPr>
            <a:xfrm flipH="1">
              <a:off x="8215662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95" name="Google Shape;1095;p30"/>
            <p:cNvSpPr/>
            <p:nvPr/>
          </p:nvSpPr>
          <p:spPr>
            <a:xfrm flipH="1">
              <a:off x="727794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96" name="Google Shape;1096;p30"/>
            <p:cNvSpPr/>
            <p:nvPr/>
          </p:nvSpPr>
          <p:spPr>
            <a:xfrm>
              <a:off x="635131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97" name="Google Shape;1097;p30"/>
            <p:cNvSpPr/>
            <p:nvPr/>
          </p:nvSpPr>
          <p:spPr>
            <a:xfrm flipH="1">
              <a:off x="5404324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98" name="Google Shape;1098;p30"/>
            <p:cNvSpPr/>
            <p:nvPr/>
          </p:nvSpPr>
          <p:spPr>
            <a:xfrm flipH="1">
              <a:off x="4459155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099" name="Google Shape;1099;p30"/>
          <p:cNvGrpSpPr/>
          <p:nvPr/>
        </p:nvGrpSpPr>
        <p:grpSpPr>
          <a:xfrm flipH="1">
            <a:off x="10199695" y="5578790"/>
            <a:ext cx="1031791" cy="1320868"/>
            <a:chOff x="4376621" y="3930330"/>
            <a:chExt cx="1138339" cy="1457482"/>
          </a:xfrm>
        </p:grpSpPr>
        <p:sp>
          <p:nvSpPr>
            <p:cNvPr id="1100" name="Google Shape;1100;p30"/>
            <p:cNvSpPr/>
            <p:nvPr/>
          </p:nvSpPr>
          <p:spPr>
            <a:xfrm>
              <a:off x="4376621" y="3930330"/>
              <a:ext cx="1138339" cy="1457482"/>
            </a:xfrm>
            <a:custGeom>
              <a:avLst/>
              <a:gdLst/>
              <a:ahLst/>
              <a:cxnLst/>
              <a:rect l="l" t="t" r="r" b="b"/>
              <a:pathLst>
                <a:path w="27233" h="34868" extrusionOk="0">
                  <a:moveTo>
                    <a:pt x="22477" y="1"/>
                  </a:moveTo>
                  <a:cubicBezTo>
                    <a:pt x="18469" y="1"/>
                    <a:pt x="14395" y="7676"/>
                    <a:pt x="12414" y="7676"/>
                  </a:cubicBezTo>
                  <a:cubicBezTo>
                    <a:pt x="12365" y="7676"/>
                    <a:pt x="12317" y="7671"/>
                    <a:pt x="12270" y="7662"/>
                  </a:cubicBezTo>
                  <a:cubicBezTo>
                    <a:pt x="9864" y="7135"/>
                    <a:pt x="15303" y="2223"/>
                    <a:pt x="13423" y="1070"/>
                  </a:cubicBezTo>
                  <a:cubicBezTo>
                    <a:pt x="13311" y="1001"/>
                    <a:pt x="13172" y="968"/>
                    <a:pt x="13010" y="968"/>
                  </a:cubicBezTo>
                  <a:cubicBezTo>
                    <a:pt x="10440" y="968"/>
                    <a:pt x="1958" y="9323"/>
                    <a:pt x="992" y="19341"/>
                  </a:cubicBezTo>
                  <a:cubicBezTo>
                    <a:pt x="1" y="29371"/>
                    <a:pt x="9944" y="34868"/>
                    <a:pt x="15733" y="34868"/>
                  </a:cubicBezTo>
                  <a:cubicBezTo>
                    <a:pt x="16091" y="34868"/>
                    <a:pt x="16433" y="34847"/>
                    <a:pt x="16756" y="34805"/>
                  </a:cubicBezTo>
                  <a:cubicBezTo>
                    <a:pt x="22295" y="34078"/>
                    <a:pt x="24476" y="30845"/>
                    <a:pt x="21443" y="30218"/>
                  </a:cubicBezTo>
                  <a:cubicBezTo>
                    <a:pt x="18436" y="29591"/>
                    <a:pt x="16656" y="27085"/>
                    <a:pt x="18736" y="25506"/>
                  </a:cubicBezTo>
                  <a:cubicBezTo>
                    <a:pt x="20817" y="23952"/>
                    <a:pt x="24376" y="22699"/>
                    <a:pt x="25428" y="18814"/>
                  </a:cubicBezTo>
                  <a:cubicBezTo>
                    <a:pt x="26105" y="16274"/>
                    <a:pt x="25977" y="15275"/>
                    <a:pt x="25190" y="15275"/>
                  </a:cubicBezTo>
                  <a:cubicBezTo>
                    <a:pt x="24781" y="15275"/>
                    <a:pt x="24194" y="15545"/>
                    <a:pt x="23448" y="16007"/>
                  </a:cubicBezTo>
                  <a:cubicBezTo>
                    <a:pt x="22432" y="16631"/>
                    <a:pt x="21006" y="17451"/>
                    <a:pt x="20239" y="17451"/>
                  </a:cubicBezTo>
                  <a:cubicBezTo>
                    <a:pt x="19342" y="17451"/>
                    <a:pt x="19347" y="16327"/>
                    <a:pt x="21970" y="12449"/>
                  </a:cubicBezTo>
                  <a:cubicBezTo>
                    <a:pt x="25052" y="7937"/>
                    <a:pt x="27233" y="4027"/>
                    <a:pt x="25528" y="1797"/>
                  </a:cubicBezTo>
                  <a:cubicBezTo>
                    <a:pt x="24541" y="512"/>
                    <a:pt x="23511" y="1"/>
                    <a:pt x="224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01" name="Google Shape;1101;p30"/>
            <p:cNvSpPr/>
            <p:nvPr/>
          </p:nvSpPr>
          <p:spPr>
            <a:xfrm>
              <a:off x="4422268" y="4152292"/>
              <a:ext cx="916716" cy="1182898"/>
            </a:xfrm>
            <a:custGeom>
              <a:avLst/>
              <a:gdLst/>
              <a:ahLst/>
              <a:cxnLst/>
              <a:rect l="l" t="t" r="r" b="b"/>
              <a:pathLst>
                <a:path w="21931" h="28299" extrusionOk="0">
                  <a:moveTo>
                    <a:pt x="18929" y="1"/>
                  </a:moveTo>
                  <a:cubicBezTo>
                    <a:pt x="16894" y="1"/>
                    <a:pt x="14874" y="5965"/>
                    <a:pt x="12106" y="7765"/>
                  </a:cubicBezTo>
                  <a:cubicBezTo>
                    <a:pt x="11580" y="8114"/>
                    <a:pt x="11182" y="8263"/>
                    <a:pt x="10874" y="8263"/>
                  </a:cubicBezTo>
                  <a:cubicBezTo>
                    <a:pt x="9388" y="8263"/>
                    <a:pt x="9991" y="4796"/>
                    <a:pt x="8496" y="3529"/>
                  </a:cubicBezTo>
                  <a:cubicBezTo>
                    <a:pt x="8271" y="3339"/>
                    <a:pt x="8044" y="3251"/>
                    <a:pt x="7813" y="3251"/>
                  </a:cubicBezTo>
                  <a:cubicBezTo>
                    <a:pt x="6197" y="3251"/>
                    <a:pt x="4440" y="7586"/>
                    <a:pt x="2356" y="11249"/>
                  </a:cubicBezTo>
                  <a:cubicBezTo>
                    <a:pt x="0" y="15434"/>
                    <a:pt x="2707" y="20848"/>
                    <a:pt x="2707" y="20848"/>
                  </a:cubicBezTo>
                  <a:cubicBezTo>
                    <a:pt x="6904" y="26788"/>
                    <a:pt x="12692" y="28299"/>
                    <a:pt x="15968" y="28299"/>
                  </a:cubicBezTo>
                  <a:cubicBezTo>
                    <a:pt x="17308" y="28299"/>
                    <a:pt x="18228" y="28046"/>
                    <a:pt x="18446" y="27740"/>
                  </a:cubicBezTo>
                  <a:cubicBezTo>
                    <a:pt x="19223" y="26713"/>
                    <a:pt x="16291" y="26161"/>
                    <a:pt x="14211" y="24332"/>
                  </a:cubicBezTo>
                  <a:cubicBezTo>
                    <a:pt x="12106" y="22527"/>
                    <a:pt x="20827" y="16963"/>
                    <a:pt x="19975" y="15359"/>
                  </a:cubicBezTo>
                  <a:cubicBezTo>
                    <a:pt x="19148" y="13755"/>
                    <a:pt x="18647" y="15008"/>
                    <a:pt x="15815" y="13555"/>
                  </a:cubicBezTo>
                  <a:cubicBezTo>
                    <a:pt x="12958" y="12076"/>
                    <a:pt x="21930" y="1925"/>
                    <a:pt x="19624" y="246"/>
                  </a:cubicBezTo>
                  <a:cubicBezTo>
                    <a:pt x="19392" y="78"/>
                    <a:pt x="19160" y="1"/>
                    <a:pt x="189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02" name="Google Shape;1102;p30"/>
            <p:cNvSpPr/>
            <p:nvPr/>
          </p:nvSpPr>
          <p:spPr>
            <a:xfrm>
              <a:off x="4701957" y="4417099"/>
              <a:ext cx="402534" cy="766905"/>
            </a:xfrm>
            <a:custGeom>
              <a:avLst/>
              <a:gdLst/>
              <a:ahLst/>
              <a:cxnLst/>
              <a:rect l="l" t="t" r="r" b="b"/>
              <a:pathLst>
                <a:path w="9630" h="18347" extrusionOk="0">
                  <a:moveTo>
                    <a:pt x="9026" y="0"/>
                  </a:moveTo>
                  <a:cubicBezTo>
                    <a:pt x="8898" y="0"/>
                    <a:pt x="8768" y="52"/>
                    <a:pt x="8673" y="177"/>
                  </a:cubicBezTo>
                  <a:cubicBezTo>
                    <a:pt x="4813" y="5365"/>
                    <a:pt x="1680" y="11530"/>
                    <a:pt x="76" y="17821"/>
                  </a:cubicBezTo>
                  <a:cubicBezTo>
                    <a:pt x="1" y="18138"/>
                    <a:pt x="262" y="18346"/>
                    <a:pt x="509" y="18346"/>
                  </a:cubicBezTo>
                  <a:cubicBezTo>
                    <a:pt x="672" y="18346"/>
                    <a:pt x="828" y="18256"/>
                    <a:pt x="878" y="18047"/>
                  </a:cubicBezTo>
                  <a:cubicBezTo>
                    <a:pt x="2482" y="11831"/>
                    <a:pt x="5565" y="5741"/>
                    <a:pt x="9400" y="603"/>
                  </a:cubicBezTo>
                  <a:cubicBezTo>
                    <a:pt x="9630" y="302"/>
                    <a:pt x="9334" y="0"/>
                    <a:pt x="90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103" name="Google Shape;1103;p30"/>
          <p:cNvGrpSpPr/>
          <p:nvPr/>
        </p:nvGrpSpPr>
        <p:grpSpPr>
          <a:xfrm flipH="1">
            <a:off x="10893842" y="5476885"/>
            <a:ext cx="856257" cy="1478267"/>
            <a:chOff x="3804453" y="3817886"/>
            <a:chExt cx="944680" cy="1631161"/>
          </a:xfrm>
        </p:grpSpPr>
        <p:sp>
          <p:nvSpPr>
            <p:cNvPr id="1104" name="Google Shape;1104;p30"/>
            <p:cNvSpPr/>
            <p:nvPr/>
          </p:nvSpPr>
          <p:spPr>
            <a:xfrm>
              <a:off x="3804453" y="3817886"/>
              <a:ext cx="944680" cy="1631161"/>
            </a:xfrm>
            <a:custGeom>
              <a:avLst/>
              <a:gdLst/>
              <a:ahLst/>
              <a:cxnLst/>
              <a:rect l="l" t="t" r="r" b="b"/>
              <a:pathLst>
                <a:path w="22600" h="39023" extrusionOk="0">
                  <a:moveTo>
                    <a:pt x="18339" y="1"/>
                  </a:moveTo>
                  <a:lnTo>
                    <a:pt x="18339" y="1"/>
                  </a:lnTo>
                  <a:cubicBezTo>
                    <a:pt x="14354" y="1780"/>
                    <a:pt x="3602" y="7945"/>
                    <a:pt x="1522" y="23710"/>
                  </a:cubicBezTo>
                  <a:cubicBezTo>
                    <a:pt x="0" y="35105"/>
                    <a:pt x="8639" y="39023"/>
                    <a:pt x="14653" y="39023"/>
                  </a:cubicBezTo>
                  <a:cubicBezTo>
                    <a:pt x="16959" y="39023"/>
                    <a:pt x="18880" y="38446"/>
                    <a:pt x="19693" y="37495"/>
                  </a:cubicBezTo>
                  <a:cubicBezTo>
                    <a:pt x="22600" y="34036"/>
                    <a:pt x="21572" y="24963"/>
                    <a:pt x="19367" y="19750"/>
                  </a:cubicBezTo>
                  <a:cubicBezTo>
                    <a:pt x="17186" y="14512"/>
                    <a:pt x="18339" y="1"/>
                    <a:pt x="183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05" name="Google Shape;1105;p30"/>
            <p:cNvSpPr/>
            <p:nvPr/>
          </p:nvSpPr>
          <p:spPr>
            <a:xfrm>
              <a:off x="3909164" y="4049420"/>
              <a:ext cx="722638" cy="1318539"/>
            </a:xfrm>
            <a:custGeom>
              <a:avLst/>
              <a:gdLst/>
              <a:ahLst/>
              <a:cxnLst/>
              <a:rect l="l" t="t" r="r" b="b"/>
              <a:pathLst>
                <a:path w="17288" h="31544" extrusionOk="0">
                  <a:moveTo>
                    <a:pt x="11749" y="0"/>
                  </a:moveTo>
                  <a:cubicBezTo>
                    <a:pt x="11748" y="1"/>
                    <a:pt x="4756" y="4061"/>
                    <a:pt x="1924" y="17544"/>
                  </a:cubicBezTo>
                  <a:cubicBezTo>
                    <a:pt x="0" y="26770"/>
                    <a:pt x="6072" y="31544"/>
                    <a:pt x="10719" y="31544"/>
                  </a:cubicBezTo>
                  <a:cubicBezTo>
                    <a:pt x="12852" y="31544"/>
                    <a:pt x="14685" y="30539"/>
                    <a:pt x="15308" y="28497"/>
                  </a:cubicBezTo>
                  <a:cubicBezTo>
                    <a:pt x="17288" y="22031"/>
                    <a:pt x="10496" y="9600"/>
                    <a:pt x="117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06" name="Google Shape;1106;p30"/>
            <p:cNvSpPr/>
            <p:nvPr/>
          </p:nvSpPr>
          <p:spPr>
            <a:xfrm>
              <a:off x="4165570" y="4246427"/>
              <a:ext cx="160554" cy="1024894"/>
            </a:xfrm>
            <a:custGeom>
              <a:avLst/>
              <a:gdLst/>
              <a:ahLst/>
              <a:cxnLst/>
              <a:rect l="l" t="t" r="r" b="b"/>
              <a:pathLst>
                <a:path w="3841" h="24519" extrusionOk="0">
                  <a:moveTo>
                    <a:pt x="3322" y="0"/>
                  </a:moveTo>
                  <a:cubicBezTo>
                    <a:pt x="3150" y="0"/>
                    <a:pt x="2978" y="91"/>
                    <a:pt x="2908" y="300"/>
                  </a:cubicBezTo>
                  <a:cubicBezTo>
                    <a:pt x="1053" y="5689"/>
                    <a:pt x="76" y="11328"/>
                    <a:pt x="26" y="17042"/>
                  </a:cubicBezTo>
                  <a:cubicBezTo>
                    <a:pt x="1" y="19423"/>
                    <a:pt x="76" y="21879"/>
                    <a:pt x="527" y="24210"/>
                  </a:cubicBezTo>
                  <a:cubicBezTo>
                    <a:pt x="568" y="24425"/>
                    <a:pt x="726" y="24518"/>
                    <a:pt x="891" y="24518"/>
                  </a:cubicBezTo>
                  <a:cubicBezTo>
                    <a:pt x="1132" y="24518"/>
                    <a:pt x="1388" y="24321"/>
                    <a:pt x="1329" y="24009"/>
                  </a:cubicBezTo>
                  <a:cubicBezTo>
                    <a:pt x="903" y="21729"/>
                    <a:pt x="828" y="19348"/>
                    <a:pt x="853" y="17042"/>
                  </a:cubicBezTo>
                  <a:cubicBezTo>
                    <a:pt x="903" y="11403"/>
                    <a:pt x="1881" y="5814"/>
                    <a:pt x="3735" y="526"/>
                  </a:cubicBezTo>
                  <a:cubicBezTo>
                    <a:pt x="3841" y="208"/>
                    <a:pt x="3583" y="0"/>
                    <a:pt x="33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107" name="Google Shape;1107;p30"/>
          <p:cNvGrpSpPr/>
          <p:nvPr/>
        </p:nvGrpSpPr>
        <p:grpSpPr>
          <a:xfrm>
            <a:off x="1084542" y="5634307"/>
            <a:ext cx="1031791" cy="1320868"/>
            <a:chOff x="4376621" y="3930330"/>
            <a:chExt cx="1138339" cy="1457482"/>
          </a:xfrm>
        </p:grpSpPr>
        <p:sp>
          <p:nvSpPr>
            <p:cNvPr id="1108" name="Google Shape;1108;p30"/>
            <p:cNvSpPr/>
            <p:nvPr/>
          </p:nvSpPr>
          <p:spPr>
            <a:xfrm>
              <a:off x="4376621" y="3930330"/>
              <a:ext cx="1138339" cy="1457482"/>
            </a:xfrm>
            <a:custGeom>
              <a:avLst/>
              <a:gdLst/>
              <a:ahLst/>
              <a:cxnLst/>
              <a:rect l="l" t="t" r="r" b="b"/>
              <a:pathLst>
                <a:path w="27233" h="34868" extrusionOk="0">
                  <a:moveTo>
                    <a:pt x="22477" y="1"/>
                  </a:moveTo>
                  <a:cubicBezTo>
                    <a:pt x="18469" y="1"/>
                    <a:pt x="14395" y="7676"/>
                    <a:pt x="12414" y="7676"/>
                  </a:cubicBezTo>
                  <a:cubicBezTo>
                    <a:pt x="12365" y="7676"/>
                    <a:pt x="12317" y="7671"/>
                    <a:pt x="12270" y="7662"/>
                  </a:cubicBezTo>
                  <a:cubicBezTo>
                    <a:pt x="9864" y="7135"/>
                    <a:pt x="15303" y="2223"/>
                    <a:pt x="13423" y="1070"/>
                  </a:cubicBezTo>
                  <a:cubicBezTo>
                    <a:pt x="13311" y="1001"/>
                    <a:pt x="13172" y="968"/>
                    <a:pt x="13010" y="968"/>
                  </a:cubicBezTo>
                  <a:cubicBezTo>
                    <a:pt x="10440" y="968"/>
                    <a:pt x="1958" y="9323"/>
                    <a:pt x="992" y="19341"/>
                  </a:cubicBezTo>
                  <a:cubicBezTo>
                    <a:pt x="1" y="29371"/>
                    <a:pt x="9944" y="34868"/>
                    <a:pt x="15733" y="34868"/>
                  </a:cubicBezTo>
                  <a:cubicBezTo>
                    <a:pt x="16091" y="34868"/>
                    <a:pt x="16433" y="34847"/>
                    <a:pt x="16756" y="34805"/>
                  </a:cubicBezTo>
                  <a:cubicBezTo>
                    <a:pt x="22295" y="34078"/>
                    <a:pt x="24476" y="30845"/>
                    <a:pt x="21443" y="30218"/>
                  </a:cubicBezTo>
                  <a:cubicBezTo>
                    <a:pt x="18436" y="29591"/>
                    <a:pt x="16656" y="27085"/>
                    <a:pt x="18736" y="25506"/>
                  </a:cubicBezTo>
                  <a:cubicBezTo>
                    <a:pt x="20817" y="23952"/>
                    <a:pt x="24376" y="22699"/>
                    <a:pt x="25428" y="18814"/>
                  </a:cubicBezTo>
                  <a:cubicBezTo>
                    <a:pt x="26105" y="16274"/>
                    <a:pt x="25977" y="15275"/>
                    <a:pt x="25190" y="15275"/>
                  </a:cubicBezTo>
                  <a:cubicBezTo>
                    <a:pt x="24781" y="15275"/>
                    <a:pt x="24194" y="15545"/>
                    <a:pt x="23448" y="16007"/>
                  </a:cubicBezTo>
                  <a:cubicBezTo>
                    <a:pt x="22432" y="16631"/>
                    <a:pt x="21006" y="17451"/>
                    <a:pt x="20239" y="17451"/>
                  </a:cubicBezTo>
                  <a:cubicBezTo>
                    <a:pt x="19342" y="17451"/>
                    <a:pt x="19347" y="16327"/>
                    <a:pt x="21970" y="12449"/>
                  </a:cubicBezTo>
                  <a:cubicBezTo>
                    <a:pt x="25052" y="7937"/>
                    <a:pt x="27233" y="4027"/>
                    <a:pt x="25528" y="1797"/>
                  </a:cubicBezTo>
                  <a:cubicBezTo>
                    <a:pt x="24541" y="512"/>
                    <a:pt x="23511" y="1"/>
                    <a:pt x="224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09" name="Google Shape;1109;p30"/>
            <p:cNvSpPr/>
            <p:nvPr/>
          </p:nvSpPr>
          <p:spPr>
            <a:xfrm>
              <a:off x="4422268" y="4152292"/>
              <a:ext cx="916716" cy="1182898"/>
            </a:xfrm>
            <a:custGeom>
              <a:avLst/>
              <a:gdLst/>
              <a:ahLst/>
              <a:cxnLst/>
              <a:rect l="l" t="t" r="r" b="b"/>
              <a:pathLst>
                <a:path w="21931" h="28299" extrusionOk="0">
                  <a:moveTo>
                    <a:pt x="18929" y="1"/>
                  </a:moveTo>
                  <a:cubicBezTo>
                    <a:pt x="16894" y="1"/>
                    <a:pt x="14874" y="5965"/>
                    <a:pt x="12106" y="7765"/>
                  </a:cubicBezTo>
                  <a:cubicBezTo>
                    <a:pt x="11580" y="8114"/>
                    <a:pt x="11182" y="8263"/>
                    <a:pt x="10874" y="8263"/>
                  </a:cubicBezTo>
                  <a:cubicBezTo>
                    <a:pt x="9388" y="8263"/>
                    <a:pt x="9991" y="4796"/>
                    <a:pt x="8496" y="3529"/>
                  </a:cubicBezTo>
                  <a:cubicBezTo>
                    <a:pt x="8271" y="3339"/>
                    <a:pt x="8044" y="3251"/>
                    <a:pt x="7813" y="3251"/>
                  </a:cubicBezTo>
                  <a:cubicBezTo>
                    <a:pt x="6197" y="3251"/>
                    <a:pt x="4440" y="7586"/>
                    <a:pt x="2356" y="11249"/>
                  </a:cubicBezTo>
                  <a:cubicBezTo>
                    <a:pt x="0" y="15434"/>
                    <a:pt x="2707" y="20848"/>
                    <a:pt x="2707" y="20848"/>
                  </a:cubicBezTo>
                  <a:cubicBezTo>
                    <a:pt x="6904" y="26788"/>
                    <a:pt x="12692" y="28299"/>
                    <a:pt x="15968" y="28299"/>
                  </a:cubicBezTo>
                  <a:cubicBezTo>
                    <a:pt x="17308" y="28299"/>
                    <a:pt x="18228" y="28046"/>
                    <a:pt x="18446" y="27740"/>
                  </a:cubicBezTo>
                  <a:cubicBezTo>
                    <a:pt x="19223" y="26713"/>
                    <a:pt x="16291" y="26161"/>
                    <a:pt x="14211" y="24332"/>
                  </a:cubicBezTo>
                  <a:cubicBezTo>
                    <a:pt x="12106" y="22527"/>
                    <a:pt x="20827" y="16963"/>
                    <a:pt x="19975" y="15359"/>
                  </a:cubicBezTo>
                  <a:cubicBezTo>
                    <a:pt x="19148" y="13755"/>
                    <a:pt x="18647" y="15008"/>
                    <a:pt x="15815" y="13555"/>
                  </a:cubicBezTo>
                  <a:cubicBezTo>
                    <a:pt x="12958" y="12076"/>
                    <a:pt x="21930" y="1925"/>
                    <a:pt x="19624" y="246"/>
                  </a:cubicBezTo>
                  <a:cubicBezTo>
                    <a:pt x="19392" y="78"/>
                    <a:pt x="19160" y="1"/>
                    <a:pt x="189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10" name="Google Shape;1110;p30"/>
            <p:cNvSpPr/>
            <p:nvPr/>
          </p:nvSpPr>
          <p:spPr>
            <a:xfrm>
              <a:off x="4701957" y="4417099"/>
              <a:ext cx="402534" cy="766905"/>
            </a:xfrm>
            <a:custGeom>
              <a:avLst/>
              <a:gdLst/>
              <a:ahLst/>
              <a:cxnLst/>
              <a:rect l="l" t="t" r="r" b="b"/>
              <a:pathLst>
                <a:path w="9630" h="18347" extrusionOk="0">
                  <a:moveTo>
                    <a:pt x="9026" y="0"/>
                  </a:moveTo>
                  <a:cubicBezTo>
                    <a:pt x="8898" y="0"/>
                    <a:pt x="8768" y="52"/>
                    <a:pt x="8673" y="177"/>
                  </a:cubicBezTo>
                  <a:cubicBezTo>
                    <a:pt x="4813" y="5365"/>
                    <a:pt x="1680" y="11530"/>
                    <a:pt x="76" y="17821"/>
                  </a:cubicBezTo>
                  <a:cubicBezTo>
                    <a:pt x="1" y="18138"/>
                    <a:pt x="262" y="18346"/>
                    <a:pt x="509" y="18346"/>
                  </a:cubicBezTo>
                  <a:cubicBezTo>
                    <a:pt x="672" y="18346"/>
                    <a:pt x="828" y="18256"/>
                    <a:pt x="878" y="18047"/>
                  </a:cubicBezTo>
                  <a:cubicBezTo>
                    <a:pt x="2482" y="11831"/>
                    <a:pt x="5565" y="5741"/>
                    <a:pt x="9400" y="603"/>
                  </a:cubicBezTo>
                  <a:cubicBezTo>
                    <a:pt x="9630" y="302"/>
                    <a:pt x="9334" y="0"/>
                    <a:pt x="90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111" name="Google Shape;1111;p30"/>
          <p:cNvGrpSpPr/>
          <p:nvPr/>
        </p:nvGrpSpPr>
        <p:grpSpPr>
          <a:xfrm>
            <a:off x="574262" y="5398819"/>
            <a:ext cx="856257" cy="1478267"/>
            <a:chOff x="3804453" y="3817886"/>
            <a:chExt cx="944680" cy="1631161"/>
          </a:xfrm>
        </p:grpSpPr>
        <p:sp>
          <p:nvSpPr>
            <p:cNvPr id="1112" name="Google Shape;1112;p30"/>
            <p:cNvSpPr/>
            <p:nvPr/>
          </p:nvSpPr>
          <p:spPr>
            <a:xfrm>
              <a:off x="3804453" y="3817886"/>
              <a:ext cx="944680" cy="1631161"/>
            </a:xfrm>
            <a:custGeom>
              <a:avLst/>
              <a:gdLst/>
              <a:ahLst/>
              <a:cxnLst/>
              <a:rect l="l" t="t" r="r" b="b"/>
              <a:pathLst>
                <a:path w="22600" h="39023" extrusionOk="0">
                  <a:moveTo>
                    <a:pt x="18339" y="1"/>
                  </a:moveTo>
                  <a:lnTo>
                    <a:pt x="18339" y="1"/>
                  </a:lnTo>
                  <a:cubicBezTo>
                    <a:pt x="14354" y="1780"/>
                    <a:pt x="3602" y="7945"/>
                    <a:pt x="1522" y="23710"/>
                  </a:cubicBezTo>
                  <a:cubicBezTo>
                    <a:pt x="0" y="35105"/>
                    <a:pt x="8639" y="39023"/>
                    <a:pt x="14653" y="39023"/>
                  </a:cubicBezTo>
                  <a:cubicBezTo>
                    <a:pt x="16959" y="39023"/>
                    <a:pt x="18880" y="38446"/>
                    <a:pt x="19693" y="37495"/>
                  </a:cubicBezTo>
                  <a:cubicBezTo>
                    <a:pt x="22600" y="34036"/>
                    <a:pt x="21572" y="24963"/>
                    <a:pt x="19367" y="19750"/>
                  </a:cubicBezTo>
                  <a:cubicBezTo>
                    <a:pt x="17186" y="14512"/>
                    <a:pt x="18339" y="1"/>
                    <a:pt x="183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13" name="Google Shape;1113;p30"/>
            <p:cNvSpPr/>
            <p:nvPr/>
          </p:nvSpPr>
          <p:spPr>
            <a:xfrm>
              <a:off x="3909164" y="4049420"/>
              <a:ext cx="722638" cy="1318539"/>
            </a:xfrm>
            <a:custGeom>
              <a:avLst/>
              <a:gdLst/>
              <a:ahLst/>
              <a:cxnLst/>
              <a:rect l="l" t="t" r="r" b="b"/>
              <a:pathLst>
                <a:path w="17288" h="31544" extrusionOk="0">
                  <a:moveTo>
                    <a:pt x="11749" y="0"/>
                  </a:moveTo>
                  <a:cubicBezTo>
                    <a:pt x="11748" y="1"/>
                    <a:pt x="4756" y="4061"/>
                    <a:pt x="1924" y="17544"/>
                  </a:cubicBezTo>
                  <a:cubicBezTo>
                    <a:pt x="0" y="26770"/>
                    <a:pt x="6072" y="31544"/>
                    <a:pt x="10719" y="31544"/>
                  </a:cubicBezTo>
                  <a:cubicBezTo>
                    <a:pt x="12852" y="31544"/>
                    <a:pt x="14685" y="30539"/>
                    <a:pt x="15308" y="28497"/>
                  </a:cubicBezTo>
                  <a:cubicBezTo>
                    <a:pt x="17288" y="22031"/>
                    <a:pt x="10496" y="9600"/>
                    <a:pt x="117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14" name="Google Shape;1114;p30"/>
            <p:cNvSpPr/>
            <p:nvPr/>
          </p:nvSpPr>
          <p:spPr>
            <a:xfrm>
              <a:off x="4165570" y="4246427"/>
              <a:ext cx="160554" cy="1024894"/>
            </a:xfrm>
            <a:custGeom>
              <a:avLst/>
              <a:gdLst/>
              <a:ahLst/>
              <a:cxnLst/>
              <a:rect l="l" t="t" r="r" b="b"/>
              <a:pathLst>
                <a:path w="3841" h="24519" extrusionOk="0">
                  <a:moveTo>
                    <a:pt x="3322" y="0"/>
                  </a:moveTo>
                  <a:cubicBezTo>
                    <a:pt x="3150" y="0"/>
                    <a:pt x="2978" y="91"/>
                    <a:pt x="2908" y="300"/>
                  </a:cubicBezTo>
                  <a:cubicBezTo>
                    <a:pt x="1053" y="5689"/>
                    <a:pt x="76" y="11328"/>
                    <a:pt x="26" y="17042"/>
                  </a:cubicBezTo>
                  <a:cubicBezTo>
                    <a:pt x="1" y="19423"/>
                    <a:pt x="76" y="21879"/>
                    <a:pt x="527" y="24210"/>
                  </a:cubicBezTo>
                  <a:cubicBezTo>
                    <a:pt x="568" y="24425"/>
                    <a:pt x="726" y="24518"/>
                    <a:pt x="891" y="24518"/>
                  </a:cubicBezTo>
                  <a:cubicBezTo>
                    <a:pt x="1132" y="24518"/>
                    <a:pt x="1388" y="24321"/>
                    <a:pt x="1329" y="24009"/>
                  </a:cubicBezTo>
                  <a:cubicBezTo>
                    <a:pt x="903" y="21729"/>
                    <a:pt x="828" y="19348"/>
                    <a:pt x="853" y="17042"/>
                  </a:cubicBezTo>
                  <a:cubicBezTo>
                    <a:pt x="903" y="11403"/>
                    <a:pt x="1881" y="5814"/>
                    <a:pt x="3735" y="526"/>
                  </a:cubicBezTo>
                  <a:cubicBezTo>
                    <a:pt x="3841" y="208"/>
                    <a:pt x="3583" y="0"/>
                    <a:pt x="33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115" name="Google Shape;1115;p30"/>
          <p:cNvGrpSpPr/>
          <p:nvPr/>
        </p:nvGrpSpPr>
        <p:grpSpPr>
          <a:xfrm>
            <a:off x="11265374" y="2488667"/>
            <a:ext cx="1106133" cy="3528367"/>
            <a:chOff x="8449030" y="1866500"/>
            <a:chExt cx="829600" cy="2646275"/>
          </a:xfrm>
        </p:grpSpPr>
        <p:sp>
          <p:nvSpPr>
            <p:cNvPr id="1116" name="Google Shape;1116;p30"/>
            <p:cNvSpPr/>
            <p:nvPr/>
          </p:nvSpPr>
          <p:spPr>
            <a:xfrm>
              <a:off x="8449030" y="1866500"/>
              <a:ext cx="829600" cy="2646275"/>
            </a:xfrm>
            <a:custGeom>
              <a:avLst/>
              <a:gdLst/>
              <a:ahLst/>
              <a:cxnLst/>
              <a:rect l="l" t="t" r="r" b="b"/>
              <a:pathLst>
                <a:path w="33184" h="105851" extrusionOk="0">
                  <a:moveTo>
                    <a:pt x="22322" y="1"/>
                  </a:moveTo>
                  <a:cubicBezTo>
                    <a:pt x="19049" y="1"/>
                    <a:pt x="14806" y="1870"/>
                    <a:pt x="15038" y="11665"/>
                  </a:cubicBezTo>
                  <a:cubicBezTo>
                    <a:pt x="15038" y="11665"/>
                    <a:pt x="5665" y="13419"/>
                    <a:pt x="10351" y="29058"/>
                  </a:cubicBezTo>
                  <a:cubicBezTo>
                    <a:pt x="10351" y="29058"/>
                    <a:pt x="1755" y="33545"/>
                    <a:pt x="9173" y="47028"/>
                  </a:cubicBezTo>
                  <a:cubicBezTo>
                    <a:pt x="9173" y="47028"/>
                    <a:pt x="0" y="57981"/>
                    <a:pt x="6642" y="70487"/>
                  </a:cubicBezTo>
                  <a:cubicBezTo>
                    <a:pt x="6642" y="70487"/>
                    <a:pt x="1379" y="79460"/>
                    <a:pt x="6442" y="91014"/>
                  </a:cubicBezTo>
                  <a:cubicBezTo>
                    <a:pt x="6442" y="91014"/>
                    <a:pt x="2156" y="96678"/>
                    <a:pt x="6642" y="105851"/>
                  </a:cubicBezTo>
                  <a:lnTo>
                    <a:pt x="26392" y="105851"/>
                  </a:lnTo>
                  <a:cubicBezTo>
                    <a:pt x="26392" y="105851"/>
                    <a:pt x="33184" y="27304"/>
                    <a:pt x="28798" y="6001"/>
                  </a:cubicBezTo>
                  <a:cubicBezTo>
                    <a:pt x="28146" y="2793"/>
                    <a:pt x="27219" y="863"/>
                    <a:pt x="25991" y="712"/>
                  </a:cubicBezTo>
                  <a:cubicBezTo>
                    <a:pt x="25991" y="712"/>
                    <a:pt x="24341" y="1"/>
                    <a:pt x="223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17" name="Google Shape;1117;p30"/>
            <p:cNvSpPr/>
            <p:nvPr/>
          </p:nvSpPr>
          <p:spPr>
            <a:xfrm>
              <a:off x="8556180" y="1952550"/>
              <a:ext cx="722450" cy="2560225"/>
            </a:xfrm>
            <a:custGeom>
              <a:avLst/>
              <a:gdLst/>
              <a:ahLst/>
              <a:cxnLst/>
              <a:rect l="l" t="t" r="r" b="b"/>
              <a:pathLst>
                <a:path w="28898" h="102409" extrusionOk="0">
                  <a:moveTo>
                    <a:pt x="19928" y="0"/>
                  </a:moveTo>
                  <a:cubicBezTo>
                    <a:pt x="19241" y="0"/>
                    <a:pt x="18527" y="182"/>
                    <a:pt x="17795" y="604"/>
                  </a:cubicBezTo>
                  <a:cubicBezTo>
                    <a:pt x="12707" y="3536"/>
                    <a:pt x="14487" y="11331"/>
                    <a:pt x="14487" y="11331"/>
                  </a:cubicBezTo>
                  <a:cubicBezTo>
                    <a:pt x="14487" y="11331"/>
                    <a:pt x="4887" y="15842"/>
                    <a:pt x="10176" y="25992"/>
                  </a:cubicBezTo>
                  <a:cubicBezTo>
                    <a:pt x="10176" y="25992"/>
                    <a:pt x="1178" y="32258"/>
                    <a:pt x="8797" y="44564"/>
                  </a:cubicBezTo>
                  <a:cubicBezTo>
                    <a:pt x="8797" y="44564"/>
                    <a:pt x="0" y="54739"/>
                    <a:pt x="7243" y="65667"/>
                  </a:cubicBezTo>
                  <a:cubicBezTo>
                    <a:pt x="7243" y="65667"/>
                    <a:pt x="401" y="77973"/>
                    <a:pt x="6842" y="84439"/>
                  </a:cubicBezTo>
                  <a:cubicBezTo>
                    <a:pt x="6842" y="84439"/>
                    <a:pt x="1704" y="94539"/>
                    <a:pt x="7168" y="102409"/>
                  </a:cubicBezTo>
                  <a:lnTo>
                    <a:pt x="22106" y="102409"/>
                  </a:lnTo>
                  <a:cubicBezTo>
                    <a:pt x="22106" y="102409"/>
                    <a:pt x="28898" y="23862"/>
                    <a:pt x="24512" y="2559"/>
                  </a:cubicBezTo>
                  <a:cubicBezTo>
                    <a:pt x="23268" y="1189"/>
                    <a:pt x="21687" y="0"/>
                    <a:pt x="199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18" name="Google Shape;1118;p30"/>
            <p:cNvSpPr/>
            <p:nvPr/>
          </p:nvSpPr>
          <p:spPr>
            <a:xfrm>
              <a:off x="8916930" y="2499925"/>
              <a:ext cx="262825" cy="465800"/>
            </a:xfrm>
            <a:custGeom>
              <a:avLst/>
              <a:gdLst/>
              <a:ahLst/>
              <a:cxnLst/>
              <a:rect l="l" t="t" r="r" b="b"/>
              <a:pathLst>
                <a:path w="10513" h="18632" extrusionOk="0">
                  <a:moveTo>
                    <a:pt x="535" y="1"/>
                  </a:moveTo>
                  <a:cubicBezTo>
                    <a:pt x="276" y="1"/>
                    <a:pt x="1" y="277"/>
                    <a:pt x="157" y="589"/>
                  </a:cubicBezTo>
                  <a:cubicBezTo>
                    <a:pt x="3340" y="6528"/>
                    <a:pt x="6498" y="12493"/>
                    <a:pt x="9681" y="18433"/>
                  </a:cubicBezTo>
                  <a:cubicBezTo>
                    <a:pt x="9751" y="18573"/>
                    <a:pt x="9864" y="18631"/>
                    <a:pt x="9980" y="18631"/>
                  </a:cubicBezTo>
                  <a:cubicBezTo>
                    <a:pt x="10239" y="18631"/>
                    <a:pt x="10513" y="18344"/>
                    <a:pt x="10357" y="18032"/>
                  </a:cubicBezTo>
                  <a:cubicBezTo>
                    <a:pt x="7174" y="12092"/>
                    <a:pt x="4016" y="6153"/>
                    <a:pt x="833" y="188"/>
                  </a:cubicBezTo>
                  <a:cubicBezTo>
                    <a:pt x="764" y="56"/>
                    <a:pt x="651" y="1"/>
                    <a:pt x="535" y="1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19" name="Google Shape;1119;p30"/>
            <p:cNvSpPr/>
            <p:nvPr/>
          </p:nvSpPr>
          <p:spPr>
            <a:xfrm>
              <a:off x="8844155" y="2702700"/>
              <a:ext cx="320750" cy="405700"/>
            </a:xfrm>
            <a:custGeom>
              <a:avLst/>
              <a:gdLst/>
              <a:ahLst/>
              <a:cxnLst/>
              <a:rect l="l" t="t" r="r" b="b"/>
              <a:pathLst>
                <a:path w="12830" h="16228" extrusionOk="0">
                  <a:moveTo>
                    <a:pt x="549" y="0"/>
                  </a:moveTo>
                  <a:cubicBezTo>
                    <a:pt x="267" y="0"/>
                    <a:pt x="1" y="268"/>
                    <a:pt x="211" y="548"/>
                  </a:cubicBezTo>
                  <a:cubicBezTo>
                    <a:pt x="4120" y="5736"/>
                    <a:pt x="8030" y="10899"/>
                    <a:pt x="11940" y="16062"/>
                  </a:cubicBezTo>
                  <a:cubicBezTo>
                    <a:pt x="12028" y="16179"/>
                    <a:pt x="12148" y="16228"/>
                    <a:pt x="12267" y="16228"/>
                  </a:cubicBezTo>
                  <a:cubicBezTo>
                    <a:pt x="12553" y="16228"/>
                    <a:pt x="12829" y="15944"/>
                    <a:pt x="12617" y="15661"/>
                  </a:cubicBezTo>
                  <a:cubicBezTo>
                    <a:pt x="8707" y="10498"/>
                    <a:pt x="4797" y="5335"/>
                    <a:pt x="887" y="172"/>
                  </a:cubicBezTo>
                  <a:cubicBezTo>
                    <a:pt x="796" y="51"/>
                    <a:pt x="671" y="0"/>
                    <a:pt x="549" y="0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20" name="Google Shape;1120;p30"/>
            <p:cNvSpPr/>
            <p:nvPr/>
          </p:nvSpPr>
          <p:spPr>
            <a:xfrm>
              <a:off x="8860455" y="3360325"/>
              <a:ext cx="284325" cy="393225"/>
            </a:xfrm>
            <a:custGeom>
              <a:avLst/>
              <a:gdLst/>
              <a:ahLst/>
              <a:cxnLst/>
              <a:rect l="l" t="t" r="r" b="b"/>
              <a:pathLst>
                <a:path w="11373" h="15729" extrusionOk="0">
                  <a:moveTo>
                    <a:pt x="558" y="0"/>
                  </a:moveTo>
                  <a:cubicBezTo>
                    <a:pt x="277" y="0"/>
                    <a:pt x="1" y="280"/>
                    <a:pt x="210" y="559"/>
                  </a:cubicBezTo>
                  <a:cubicBezTo>
                    <a:pt x="3644" y="5571"/>
                    <a:pt x="7077" y="10559"/>
                    <a:pt x="10511" y="15546"/>
                  </a:cubicBezTo>
                  <a:cubicBezTo>
                    <a:pt x="10594" y="15675"/>
                    <a:pt x="10714" y="15728"/>
                    <a:pt x="10832" y="15728"/>
                  </a:cubicBezTo>
                  <a:cubicBezTo>
                    <a:pt x="11106" y="15728"/>
                    <a:pt x="11373" y="15443"/>
                    <a:pt x="11163" y="15145"/>
                  </a:cubicBezTo>
                  <a:cubicBezTo>
                    <a:pt x="7754" y="10158"/>
                    <a:pt x="4321" y="5170"/>
                    <a:pt x="887" y="183"/>
                  </a:cubicBezTo>
                  <a:cubicBezTo>
                    <a:pt x="803" y="53"/>
                    <a:pt x="680" y="0"/>
                    <a:pt x="558" y="0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21" name="Google Shape;1121;p30"/>
            <p:cNvSpPr/>
            <p:nvPr/>
          </p:nvSpPr>
          <p:spPr>
            <a:xfrm>
              <a:off x="8824655" y="3813125"/>
              <a:ext cx="281275" cy="353700"/>
            </a:xfrm>
            <a:custGeom>
              <a:avLst/>
              <a:gdLst/>
              <a:ahLst/>
              <a:cxnLst/>
              <a:rect l="l" t="t" r="r" b="b"/>
              <a:pathLst>
                <a:path w="11251" h="14148" extrusionOk="0">
                  <a:moveTo>
                    <a:pt x="563" y="0"/>
                  </a:moveTo>
                  <a:cubicBezTo>
                    <a:pt x="277" y="0"/>
                    <a:pt x="1" y="284"/>
                    <a:pt x="214" y="567"/>
                  </a:cubicBezTo>
                  <a:cubicBezTo>
                    <a:pt x="3597" y="5028"/>
                    <a:pt x="6981" y="9515"/>
                    <a:pt x="10364" y="13976"/>
                  </a:cubicBezTo>
                  <a:cubicBezTo>
                    <a:pt x="10455" y="14097"/>
                    <a:pt x="10580" y="14147"/>
                    <a:pt x="10702" y="14147"/>
                  </a:cubicBezTo>
                  <a:cubicBezTo>
                    <a:pt x="10985" y="14147"/>
                    <a:pt x="11251" y="13880"/>
                    <a:pt x="11041" y="13600"/>
                  </a:cubicBezTo>
                  <a:cubicBezTo>
                    <a:pt x="7657" y="9114"/>
                    <a:pt x="4274" y="4652"/>
                    <a:pt x="890" y="166"/>
                  </a:cubicBezTo>
                  <a:cubicBezTo>
                    <a:pt x="802" y="49"/>
                    <a:pt x="682" y="0"/>
                    <a:pt x="563" y="0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22" name="Google Shape;1122;p30"/>
            <p:cNvSpPr/>
            <p:nvPr/>
          </p:nvSpPr>
          <p:spPr>
            <a:xfrm>
              <a:off x="8826405" y="4118975"/>
              <a:ext cx="284125" cy="129675"/>
            </a:xfrm>
            <a:custGeom>
              <a:avLst/>
              <a:gdLst/>
              <a:ahLst/>
              <a:cxnLst/>
              <a:rect l="l" t="t" r="r" b="b"/>
              <a:pathLst>
                <a:path w="11365" h="5187" extrusionOk="0">
                  <a:moveTo>
                    <a:pt x="628" y="1"/>
                  </a:moveTo>
                  <a:cubicBezTo>
                    <a:pt x="256" y="1"/>
                    <a:pt x="0" y="539"/>
                    <a:pt x="394" y="714"/>
                  </a:cubicBezTo>
                  <a:cubicBezTo>
                    <a:pt x="3803" y="2193"/>
                    <a:pt x="7186" y="3672"/>
                    <a:pt x="10570" y="5150"/>
                  </a:cubicBezTo>
                  <a:cubicBezTo>
                    <a:pt x="10627" y="5176"/>
                    <a:pt x="10683" y="5187"/>
                    <a:pt x="10737" y="5187"/>
                  </a:cubicBezTo>
                  <a:cubicBezTo>
                    <a:pt x="11109" y="5187"/>
                    <a:pt x="11365" y="4649"/>
                    <a:pt x="10971" y="4474"/>
                  </a:cubicBezTo>
                  <a:cubicBezTo>
                    <a:pt x="7587" y="2995"/>
                    <a:pt x="4179" y="1516"/>
                    <a:pt x="795" y="37"/>
                  </a:cubicBezTo>
                  <a:cubicBezTo>
                    <a:pt x="738" y="12"/>
                    <a:pt x="682" y="1"/>
                    <a:pt x="628" y="1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23" name="Google Shape;1123;p30"/>
            <p:cNvSpPr/>
            <p:nvPr/>
          </p:nvSpPr>
          <p:spPr>
            <a:xfrm>
              <a:off x="8885755" y="2468250"/>
              <a:ext cx="95250" cy="95275"/>
            </a:xfrm>
            <a:custGeom>
              <a:avLst/>
              <a:gdLst/>
              <a:ahLst/>
              <a:cxnLst/>
              <a:rect l="l" t="t" r="r" b="b"/>
              <a:pathLst>
                <a:path w="3810" h="3811" extrusionOk="0">
                  <a:moveTo>
                    <a:pt x="1905" y="1"/>
                  </a:moveTo>
                  <a:cubicBezTo>
                    <a:pt x="852" y="1"/>
                    <a:pt x="0" y="853"/>
                    <a:pt x="0" y="1906"/>
                  </a:cubicBezTo>
                  <a:cubicBezTo>
                    <a:pt x="0" y="2958"/>
                    <a:pt x="852" y="3811"/>
                    <a:pt x="1905" y="3811"/>
                  </a:cubicBezTo>
                  <a:cubicBezTo>
                    <a:pt x="2958" y="3811"/>
                    <a:pt x="3810" y="2958"/>
                    <a:pt x="3810" y="1906"/>
                  </a:cubicBezTo>
                  <a:cubicBezTo>
                    <a:pt x="3810" y="853"/>
                    <a:pt x="2958" y="1"/>
                    <a:pt x="1905" y="1"/>
                  </a:cubicBezTo>
                  <a:close/>
                </a:path>
              </a:pathLst>
            </a:custGeom>
            <a:solidFill>
              <a:srgbClr val="F03A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24" name="Google Shape;1124;p30"/>
            <p:cNvSpPr/>
            <p:nvPr/>
          </p:nvSpPr>
          <p:spPr>
            <a:xfrm>
              <a:off x="8829980" y="3331050"/>
              <a:ext cx="95275" cy="95250"/>
            </a:xfrm>
            <a:custGeom>
              <a:avLst/>
              <a:gdLst/>
              <a:ahLst/>
              <a:cxnLst/>
              <a:rect l="l" t="t" r="r" b="b"/>
              <a:pathLst>
                <a:path w="3811" h="3810" extrusionOk="0">
                  <a:moveTo>
                    <a:pt x="1905" y="0"/>
                  </a:moveTo>
                  <a:cubicBezTo>
                    <a:pt x="853" y="0"/>
                    <a:pt x="1" y="853"/>
                    <a:pt x="1" y="1905"/>
                  </a:cubicBezTo>
                  <a:cubicBezTo>
                    <a:pt x="1" y="2958"/>
                    <a:pt x="853" y="3810"/>
                    <a:pt x="1905" y="3810"/>
                  </a:cubicBezTo>
                  <a:cubicBezTo>
                    <a:pt x="2958" y="3810"/>
                    <a:pt x="3810" y="2958"/>
                    <a:pt x="3810" y="1905"/>
                  </a:cubicBezTo>
                  <a:cubicBezTo>
                    <a:pt x="3810" y="853"/>
                    <a:pt x="2958" y="0"/>
                    <a:pt x="1905" y="0"/>
                  </a:cubicBezTo>
                  <a:close/>
                </a:path>
              </a:pathLst>
            </a:custGeom>
            <a:solidFill>
              <a:srgbClr val="F03A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125" name="Google Shape;1125;p30"/>
          <p:cNvGrpSpPr/>
          <p:nvPr/>
        </p:nvGrpSpPr>
        <p:grpSpPr>
          <a:xfrm>
            <a:off x="10737373" y="5702234"/>
            <a:ext cx="1498800" cy="1136033"/>
            <a:chOff x="8053030" y="4276675"/>
            <a:chExt cx="1124100" cy="852025"/>
          </a:xfrm>
        </p:grpSpPr>
        <p:sp>
          <p:nvSpPr>
            <p:cNvPr id="1126" name="Google Shape;1126;p30"/>
            <p:cNvSpPr/>
            <p:nvPr/>
          </p:nvSpPr>
          <p:spPr>
            <a:xfrm>
              <a:off x="8053030" y="4276675"/>
              <a:ext cx="1124100" cy="852025"/>
            </a:xfrm>
            <a:custGeom>
              <a:avLst/>
              <a:gdLst/>
              <a:ahLst/>
              <a:cxnLst/>
              <a:rect l="l" t="t" r="r" b="b"/>
              <a:pathLst>
                <a:path w="44964" h="34081" extrusionOk="0">
                  <a:moveTo>
                    <a:pt x="35650" y="0"/>
                  </a:moveTo>
                  <a:cubicBezTo>
                    <a:pt x="32202" y="0"/>
                    <a:pt x="28348" y="1635"/>
                    <a:pt x="25114" y="7113"/>
                  </a:cubicBezTo>
                  <a:cubicBezTo>
                    <a:pt x="25114" y="7113"/>
                    <a:pt x="25053" y="7109"/>
                    <a:pt x="24941" y="7109"/>
                  </a:cubicBezTo>
                  <a:cubicBezTo>
                    <a:pt x="23831" y="7109"/>
                    <a:pt x="17715" y="7523"/>
                    <a:pt x="16918" y="16587"/>
                  </a:cubicBezTo>
                  <a:cubicBezTo>
                    <a:pt x="16918" y="16587"/>
                    <a:pt x="16356" y="16482"/>
                    <a:pt x="15492" y="16482"/>
                  </a:cubicBezTo>
                  <a:cubicBezTo>
                    <a:pt x="12902" y="16482"/>
                    <a:pt x="7601" y="17426"/>
                    <a:pt x="6642" y="24983"/>
                  </a:cubicBezTo>
                  <a:cubicBezTo>
                    <a:pt x="6642" y="24983"/>
                    <a:pt x="1" y="26837"/>
                    <a:pt x="2657" y="34081"/>
                  </a:cubicBezTo>
                  <a:lnTo>
                    <a:pt x="42507" y="34081"/>
                  </a:lnTo>
                  <a:lnTo>
                    <a:pt x="44663" y="7364"/>
                  </a:lnTo>
                  <a:lnTo>
                    <a:pt x="44963" y="3579"/>
                  </a:lnTo>
                  <a:cubicBezTo>
                    <a:pt x="44963" y="3579"/>
                    <a:pt x="40751" y="0"/>
                    <a:pt x="356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27" name="Google Shape;1127;p30"/>
            <p:cNvSpPr/>
            <p:nvPr/>
          </p:nvSpPr>
          <p:spPr>
            <a:xfrm>
              <a:off x="8187130" y="4363075"/>
              <a:ext cx="982475" cy="765625"/>
            </a:xfrm>
            <a:custGeom>
              <a:avLst/>
              <a:gdLst/>
              <a:ahLst/>
              <a:cxnLst/>
              <a:rect l="l" t="t" r="r" b="b"/>
              <a:pathLst>
                <a:path w="39299" h="30625" extrusionOk="0">
                  <a:moveTo>
                    <a:pt x="31893" y="0"/>
                  </a:moveTo>
                  <a:cubicBezTo>
                    <a:pt x="31692" y="0"/>
                    <a:pt x="31487" y="8"/>
                    <a:pt x="31279" y="23"/>
                  </a:cubicBezTo>
                  <a:cubicBezTo>
                    <a:pt x="25138" y="524"/>
                    <a:pt x="23860" y="8043"/>
                    <a:pt x="23860" y="8043"/>
                  </a:cubicBezTo>
                  <a:cubicBezTo>
                    <a:pt x="23860" y="8043"/>
                    <a:pt x="23452" y="7965"/>
                    <a:pt x="22801" y="7965"/>
                  </a:cubicBezTo>
                  <a:cubicBezTo>
                    <a:pt x="20641" y="7965"/>
                    <a:pt x="15811" y="8823"/>
                    <a:pt x="14386" y="16239"/>
                  </a:cubicBezTo>
                  <a:cubicBezTo>
                    <a:pt x="14386" y="16239"/>
                    <a:pt x="14055" y="16208"/>
                    <a:pt x="13516" y="16208"/>
                  </a:cubicBezTo>
                  <a:cubicBezTo>
                    <a:pt x="11145" y="16208"/>
                    <a:pt x="4768" y="16791"/>
                    <a:pt x="5013" y="23081"/>
                  </a:cubicBezTo>
                  <a:cubicBezTo>
                    <a:pt x="5013" y="23081"/>
                    <a:pt x="0" y="25612"/>
                    <a:pt x="326" y="30625"/>
                  </a:cubicBezTo>
                  <a:lnTo>
                    <a:pt x="37143" y="30625"/>
                  </a:lnTo>
                  <a:lnTo>
                    <a:pt x="39299" y="3908"/>
                  </a:lnTo>
                  <a:cubicBezTo>
                    <a:pt x="37808" y="2133"/>
                    <a:pt x="35311" y="0"/>
                    <a:pt x="318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28" name="Google Shape;1128;p30"/>
            <p:cNvSpPr/>
            <p:nvPr/>
          </p:nvSpPr>
          <p:spPr>
            <a:xfrm>
              <a:off x="8886305" y="4563625"/>
              <a:ext cx="236950" cy="220400"/>
            </a:xfrm>
            <a:custGeom>
              <a:avLst/>
              <a:gdLst/>
              <a:ahLst/>
              <a:cxnLst/>
              <a:rect l="l" t="t" r="r" b="b"/>
              <a:pathLst>
                <a:path w="9478" h="8816" extrusionOk="0">
                  <a:moveTo>
                    <a:pt x="3720" y="0"/>
                  </a:moveTo>
                  <a:cubicBezTo>
                    <a:pt x="3546" y="0"/>
                    <a:pt x="3359" y="53"/>
                    <a:pt x="3161" y="171"/>
                  </a:cubicBezTo>
                  <a:cubicBezTo>
                    <a:pt x="1532" y="1149"/>
                    <a:pt x="2434" y="3430"/>
                    <a:pt x="2434" y="3430"/>
                  </a:cubicBezTo>
                  <a:cubicBezTo>
                    <a:pt x="2434" y="3430"/>
                    <a:pt x="1757" y="2753"/>
                    <a:pt x="1139" y="2753"/>
                  </a:cubicBezTo>
                  <a:cubicBezTo>
                    <a:pt x="673" y="2753"/>
                    <a:pt x="240" y="3136"/>
                    <a:pt x="154" y="4482"/>
                  </a:cubicBezTo>
                  <a:cubicBezTo>
                    <a:pt x="0" y="7225"/>
                    <a:pt x="2171" y="8815"/>
                    <a:pt x="4548" y="8815"/>
                  </a:cubicBezTo>
                  <a:cubicBezTo>
                    <a:pt x="4885" y="8815"/>
                    <a:pt x="5227" y="8783"/>
                    <a:pt x="5567" y="8718"/>
                  </a:cubicBezTo>
                  <a:cubicBezTo>
                    <a:pt x="8299" y="8191"/>
                    <a:pt x="9477" y="1425"/>
                    <a:pt x="7848" y="773"/>
                  </a:cubicBezTo>
                  <a:cubicBezTo>
                    <a:pt x="7667" y="700"/>
                    <a:pt x="7499" y="668"/>
                    <a:pt x="7343" y="668"/>
                  </a:cubicBezTo>
                  <a:cubicBezTo>
                    <a:pt x="6098" y="668"/>
                    <a:pt x="5642" y="2728"/>
                    <a:pt x="5642" y="2728"/>
                  </a:cubicBezTo>
                  <a:cubicBezTo>
                    <a:pt x="5642" y="2728"/>
                    <a:pt x="4985" y="0"/>
                    <a:pt x="37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129" name="Google Shape;1129;p30"/>
          <p:cNvGrpSpPr/>
          <p:nvPr/>
        </p:nvGrpSpPr>
        <p:grpSpPr>
          <a:xfrm>
            <a:off x="-227060" y="2716367"/>
            <a:ext cx="1106133" cy="3528367"/>
            <a:chOff x="-170295" y="1808675"/>
            <a:chExt cx="829600" cy="2646275"/>
          </a:xfrm>
        </p:grpSpPr>
        <p:sp>
          <p:nvSpPr>
            <p:cNvPr id="1130" name="Google Shape;1130;p30"/>
            <p:cNvSpPr/>
            <p:nvPr/>
          </p:nvSpPr>
          <p:spPr>
            <a:xfrm flipH="1">
              <a:off x="-170295" y="1808675"/>
              <a:ext cx="829600" cy="2646275"/>
            </a:xfrm>
            <a:custGeom>
              <a:avLst/>
              <a:gdLst/>
              <a:ahLst/>
              <a:cxnLst/>
              <a:rect l="l" t="t" r="r" b="b"/>
              <a:pathLst>
                <a:path w="33184" h="105851" extrusionOk="0">
                  <a:moveTo>
                    <a:pt x="22322" y="1"/>
                  </a:moveTo>
                  <a:cubicBezTo>
                    <a:pt x="19049" y="1"/>
                    <a:pt x="14806" y="1870"/>
                    <a:pt x="15038" y="11665"/>
                  </a:cubicBezTo>
                  <a:cubicBezTo>
                    <a:pt x="15038" y="11665"/>
                    <a:pt x="5665" y="13419"/>
                    <a:pt x="10351" y="29058"/>
                  </a:cubicBezTo>
                  <a:cubicBezTo>
                    <a:pt x="10351" y="29058"/>
                    <a:pt x="1755" y="33545"/>
                    <a:pt x="9173" y="47028"/>
                  </a:cubicBezTo>
                  <a:cubicBezTo>
                    <a:pt x="9173" y="47028"/>
                    <a:pt x="0" y="57981"/>
                    <a:pt x="6642" y="70487"/>
                  </a:cubicBezTo>
                  <a:cubicBezTo>
                    <a:pt x="6642" y="70487"/>
                    <a:pt x="1379" y="79460"/>
                    <a:pt x="6442" y="91014"/>
                  </a:cubicBezTo>
                  <a:cubicBezTo>
                    <a:pt x="6442" y="91014"/>
                    <a:pt x="2156" y="96678"/>
                    <a:pt x="6642" y="105851"/>
                  </a:cubicBezTo>
                  <a:lnTo>
                    <a:pt x="26392" y="105851"/>
                  </a:lnTo>
                  <a:cubicBezTo>
                    <a:pt x="26392" y="105851"/>
                    <a:pt x="33184" y="27304"/>
                    <a:pt x="28798" y="6001"/>
                  </a:cubicBezTo>
                  <a:cubicBezTo>
                    <a:pt x="28146" y="2793"/>
                    <a:pt x="27219" y="863"/>
                    <a:pt x="25991" y="712"/>
                  </a:cubicBezTo>
                  <a:cubicBezTo>
                    <a:pt x="25991" y="712"/>
                    <a:pt x="24341" y="1"/>
                    <a:pt x="223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31" name="Google Shape;1131;p30"/>
            <p:cNvSpPr/>
            <p:nvPr/>
          </p:nvSpPr>
          <p:spPr>
            <a:xfrm flipH="1">
              <a:off x="-170295" y="1894725"/>
              <a:ext cx="722450" cy="2560225"/>
            </a:xfrm>
            <a:custGeom>
              <a:avLst/>
              <a:gdLst/>
              <a:ahLst/>
              <a:cxnLst/>
              <a:rect l="l" t="t" r="r" b="b"/>
              <a:pathLst>
                <a:path w="28898" h="102409" extrusionOk="0">
                  <a:moveTo>
                    <a:pt x="19928" y="0"/>
                  </a:moveTo>
                  <a:cubicBezTo>
                    <a:pt x="19241" y="0"/>
                    <a:pt x="18527" y="182"/>
                    <a:pt x="17795" y="604"/>
                  </a:cubicBezTo>
                  <a:cubicBezTo>
                    <a:pt x="12707" y="3536"/>
                    <a:pt x="14487" y="11331"/>
                    <a:pt x="14487" y="11331"/>
                  </a:cubicBezTo>
                  <a:cubicBezTo>
                    <a:pt x="14487" y="11331"/>
                    <a:pt x="4887" y="15842"/>
                    <a:pt x="10176" y="25992"/>
                  </a:cubicBezTo>
                  <a:cubicBezTo>
                    <a:pt x="10176" y="25992"/>
                    <a:pt x="1178" y="32258"/>
                    <a:pt x="8797" y="44564"/>
                  </a:cubicBezTo>
                  <a:cubicBezTo>
                    <a:pt x="8797" y="44564"/>
                    <a:pt x="0" y="54739"/>
                    <a:pt x="7243" y="65667"/>
                  </a:cubicBezTo>
                  <a:cubicBezTo>
                    <a:pt x="7243" y="65667"/>
                    <a:pt x="401" y="77973"/>
                    <a:pt x="6842" y="84439"/>
                  </a:cubicBezTo>
                  <a:cubicBezTo>
                    <a:pt x="6842" y="84439"/>
                    <a:pt x="1704" y="94539"/>
                    <a:pt x="7168" y="102409"/>
                  </a:cubicBezTo>
                  <a:lnTo>
                    <a:pt x="22106" y="102409"/>
                  </a:lnTo>
                  <a:cubicBezTo>
                    <a:pt x="22106" y="102409"/>
                    <a:pt x="28898" y="23862"/>
                    <a:pt x="24512" y="2559"/>
                  </a:cubicBezTo>
                  <a:cubicBezTo>
                    <a:pt x="23268" y="1189"/>
                    <a:pt x="21687" y="0"/>
                    <a:pt x="199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32" name="Google Shape;1132;p30"/>
            <p:cNvSpPr/>
            <p:nvPr/>
          </p:nvSpPr>
          <p:spPr>
            <a:xfrm flipH="1">
              <a:off x="-71420" y="2442100"/>
              <a:ext cx="262825" cy="465800"/>
            </a:xfrm>
            <a:custGeom>
              <a:avLst/>
              <a:gdLst/>
              <a:ahLst/>
              <a:cxnLst/>
              <a:rect l="l" t="t" r="r" b="b"/>
              <a:pathLst>
                <a:path w="10513" h="18632" extrusionOk="0">
                  <a:moveTo>
                    <a:pt x="535" y="1"/>
                  </a:moveTo>
                  <a:cubicBezTo>
                    <a:pt x="276" y="1"/>
                    <a:pt x="1" y="277"/>
                    <a:pt x="157" y="589"/>
                  </a:cubicBezTo>
                  <a:cubicBezTo>
                    <a:pt x="3340" y="6528"/>
                    <a:pt x="6498" y="12493"/>
                    <a:pt x="9681" y="18433"/>
                  </a:cubicBezTo>
                  <a:cubicBezTo>
                    <a:pt x="9751" y="18573"/>
                    <a:pt x="9864" y="18631"/>
                    <a:pt x="9980" y="18631"/>
                  </a:cubicBezTo>
                  <a:cubicBezTo>
                    <a:pt x="10239" y="18631"/>
                    <a:pt x="10513" y="18344"/>
                    <a:pt x="10357" y="18032"/>
                  </a:cubicBezTo>
                  <a:cubicBezTo>
                    <a:pt x="7174" y="12092"/>
                    <a:pt x="4016" y="6153"/>
                    <a:pt x="833" y="188"/>
                  </a:cubicBezTo>
                  <a:cubicBezTo>
                    <a:pt x="764" y="56"/>
                    <a:pt x="651" y="1"/>
                    <a:pt x="535" y="1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33" name="Google Shape;1133;p30"/>
            <p:cNvSpPr/>
            <p:nvPr/>
          </p:nvSpPr>
          <p:spPr>
            <a:xfrm flipH="1">
              <a:off x="-56570" y="2644875"/>
              <a:ext cx="320750" cy="405700"/>
            </a:xfrm>
            <a:custGeom>
              <a:avLst/>
              <a:gdLst/>
              <a:ahLst/>
              <a:cxnLst/>
              <a:rect l="l" t="t" r="r" b="b"/>
              <a:pathLst>
                <a:path w="12830" h="16228" extrusionOk="0">
                  <a:moveTo>
                    <a:pt x="549" y="0"/>
                  </a:moveTo>
                  <a:cubicBezTo>
                    <a:pt x="267" y="0"/>
                    <a:pt x="1" y="268"/>
                    <a:pt x="211" y="548"/>
                  </a:cubicBezTo>
                  <a:cubicBezTo>
                    <a:pt x="4120" y="5736"/>
                    <a:pt x="8030" y="10899"/>
                    <a:pt x="11940" y="16062"/>
                  </a:cubicBezTo>
                  <a:cubicBezTo>
                    <a:pt x="12028" y="16179"/>
                    <a:pt x="12148" y="16228"/>
                    <a:pt x="12267" y="16228"/>
                  </a:cubicBezTo>
                  <a:cubicBezTo>
                    <a:pt x="12553" y="16228"/>
                    <a:pt x="12829" y="15944"/>
                    <a:pt x="12617" y="15661"/>
                  </a:cubicBezTo>
                  <a:cubicBezTo>
                    <a:pt x="8707" y="10498"/>
                    <a:pt x="4797" y="5335"/>
                    <a:pt x="887" y="172"/>
                  </a:cubicBezTo>
                  <a:cubicBezTo>
                    <a:pt x="796" y="51"/>
                    <a:pt x="671" y="0"/>
                    <a:pt x="549" y="0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34" name="Google Shape;1134;p30"/>
            <p:cNvSpPr/>
            <p:nvPr/>
          </p:nvSpPr>
          <p:spPr>
            <a:xfrm flipH="1">
              <a:off x="-36445" y="3302500"/>
              <a:ext cx="284325" cy="393225"/>
            </a:xfrm>
            <a:custGeom>
              <a:avLst/>
              <a:gdLst/>
              <a:ahLst/>
              <a:cxnLst/>
              <a:rect l="l" t="t" r="r" b="b"/>
              <a:pathLst>
                <a:path w="11373" h="15729" extrusionOk="0">
                  <a:moveTo>
                    <a:pt x="558" y="0"/>
                  </a:moveTo>
                  <a:cubicBezTo>
                    <a:pt x="277" y="0"/>
                    <a:pt x="1" y="280"/>
                    <a:pt x="210" y="559"/>
                  </a:cubicBezTo>
                  <a:cubicBezTo>
                    <a:pt x="3644" y="5571"/>
                    <a:pt x="7077" y="10559"/>
                    <a:pt x="10511" y="15546"/>
                  </a:cubicBezTo>
                  <a:cubicBezTo>
                    <a:pt x="10594" y="15675"/>
                    <a:pt x="10714" y="15728"/>
                    <a:pt x="10832" y="15728"/>
                  </a:cubicBezTo>
                  <a:cubicBezTo>
                    <a:pt x="11106" y="15728"/>
                    <a:pt x="11373" y="15443"/>
                    <a:pt x="11163" y="15145"/>
                  </a:cubicBezTo>
                  <a:cubicBezTo>
                    <a:pt x="7754" y="10158"/>
                    <a:pt x="4321" y="5170"/>
                    <a:pt x="887" y="183"/>
                  </a:cubicBezTo>
                  <a:cubicBezTo>
                    <a:pt x="803" y="53"/>
                    <a:pt x="680" y="0"/>
                    <a:pt x="558" y="0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35" name="Google Shape;1135;p30"/>
            <p:cNvSpPr/>
            <p:nvPr/>
          </p:nvSpPr>
          <p:spPr>
            <a:xfrm flipH="1">
              <a:off x="2405" y="3755300"/>
              <a:ext cx="281275" cy="353700"/>
            </a:xfrm>
            <a:custGeom>
              <a:avLst/>
              <a:gdLst/>
              <a:ahLst/>
              <a:cxnLst/>
              <a:rect l="l" t="t" r="r" b="b"/>
              <a:pathLst>
                <a:path w="11251" h="14148" extrusionOk="0">
                  <a:moveTo>
                    <a:pt x="563" y="0"/>
                  </a:moveTo>
                  <a:cubicBezTo>
                    <a:pt x="277" y="0"/>
                    <a:pt x="1" y="284"/>
                    <a:pt x="214" y="567"/>
                  </a:cubicBezTo>
                  <a:cubicBezTo>
                    <a:pt x="3597" y="5028"/>
                    <a:pt x="6981" y="9515"/>
                    <a:pt x="10364" y="13976"/>
                  </a:cubicBezTo>
                  <a:cubicBezTo>
                    <a:pt x="10455" y="14097"/>
                    <a:pt x="10580" y="14147"/>
                    <a:pt x="10702" y="14147"/>
                  </a:cubicBezTo>
                  <a:cubicBezTo>
                    <a:pt x="10985" y="14147"/>
                    <a:pt x="11251" y="13880"/>
                    <a:pt x="11041" y="13600"/>
                  </a:cubicBezTo>
                  <a:cubicBezTo>
                    <a:pt x="7657" y="9114"/>
                    <a:pt x="4274" y="4652"/>
                    <a:pt x="890" y="166"/>
                  </a:cubicBezTo>
                  <a:cubicBezTo>
                    <a:pt x="802" y="49"/>
                    <a:pt x="682" y="0"/>
                    <a:pt x="563" y="0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36" name="Google Shape;1136;p30"/>
            <p:cNvSpPr/>
            <p:nvPr/>
          </p:nvSpPr>
          <p:spPr>
            <a:xfrm flipH="1">
              <a:off x="-2195" y="4061150"/>
              <a:ext cx="284125" cy="129675"/>
            </a:xfrm>
            <a:custGeom>
              <a:avLst/>
              <a:gdLst/>
              <a:ahLst/>
              <a:cxnLst/>
              <a:rect l="l" t="t" r="r" b="b"/>
              <a:pathLst>
                <a:path w="11365" h="5187" extrusionOk="0">
                  <a:moveTo>
                    <a:pt x="628" y="1"/>
                  </a:moveTo>
                  <a:cubicBezTo>
                    <a:pt x="256" y="1"/>
                    <a:pt x="0" y="539"/>
                    <a:pt x="394" y="714"/>
                  </a:cubicBezTo>
                  <a:cubicBezTo>
                    <a:pt x="3803" y="2193"/>
                    <a:pt x="7186" y="3672"/>
                    <a:pt x="10570" y="5150"/>
                  </a:cubicBezTo>
                  <a:cubicBezTo>
                    <a:pt x="10627" y="5176"/>
                    <a:pt x="10683" y="5187"/>
                    <a:pt x="10737" y="5187"/>
                  </a:cubicBezTo>
                  <a:cubicBezTo>
                    <a:pt x="11109" y="5187"/>
                    <a:pt x="11365" y="4649"/>
                    <a:pt x="10971" y="4474"/>
                  </a:cubicBezTo>
                  <a:cubicBezTo>
                    <a:pt x="7587" y="2995"/>
                    <a:pt x="4179" y="1516"/>
                    <a:pt x="795" y="37"/>
                  </a:cubicBezTo>
                  <a:cubicBezTo>
                    <a:pt x="738" y="12"/>
                    <a:pt x="682" y="1"/>
                    <a:pt x="628" y="1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37" name="Google Shape;1137;p30"/>
            <p:cNvSpPr/>
            <p:nvPr/>
          </p:nvSpPr>
          <p:spPr>
            <a:xfrm flipH="1">
              <a:off x="127330" y="2410425"/>
              <a:ext cx="95250" cy="95275"/>
            </a:xfrm>
            <a:custGeom>
              <a:avLst/>
              <a:gdLst/>
              <a:ahLst/>
              <a:cxnLst/>
              <a:rect l="l" t="t" r="r" b="b"/>
              <a:pathLst>
                <a:path w="3810" h="3811" extrusionOk="0">
                  <a:moveTo>
                    <a:pt x="1905" y="1"/>
                  </a:moveTo>
                  <a:cubicBezTo>
                    <a:pt x="852" y="1"/>
                    <a:pt x="0" y="853"/>
                    <a:pt x="0" y="1906"/>
                  </a:cubicBezTo>
                  <a:cubicBezTo>
                    <a:pt x="0" y="2958"/>
                    <a:pt x="852" y="3811"/>
                    <a:pt x="1905" y="3811"/>
                  </a:cubicBezTo>
                  <a:cubicBezTo>
                    <a:pt x="2958" y="3811"/>
                    <a:pt x="3810" y="2958"/>
                    <a:pt x="3810" y="1906"/>
                  </a:cubicBezTo>
                  <a:cubicBezTo>
                    <a:pt x="3810" y="853"/>
                    <a:pt x="2958" y="1"/>
                    <a:pt x="1905" y="1"/>
                  </a:cubicBezTo>
                  <a:close/>
                </a:path>
              </a:pathLst>
            </a:custGeom>
            <a:solidFill>
              <a:srgbClr val="F03A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38" name="Google Shape;1138;p30"/>
            <p:cNvSpPr/>
            <p:nvPr/>
          </p:nvSpPr>
          <p:spPr>
            <a:xfrm flipH="1">
              <a:off x="183080" y="3273225"/>
              <a:ext cx="95275" cy="95250"/>
            </a:xfrm>
            <a:custGeom>
              <a:avLst/>
              <a:gdLst/>
              <a:ahLst/>
              <a:cxnLst/>
              <a:rect l="l" t="t" r="r" b="b"/>
              <a:pathLst>
                <a:path w="3811" h="3810" extrusionOk="0">
                  <a:moveTo>
                    <a:pt x="1905" y="0"/>
                  </a:moveTo>
                  <a:cubicBezTo>
                    <a:pt x="853" y="0"/>
                    <a:pt x="1" y="853"/>
                    <a:pt x="1" y="1905"/>
                  </a:cubicBezTo>
                  <a:cubicBezTo>
                    <a:pt x="1" y="2958"/>
                    <a:pt x="853" y="3810"/>
                    <a:pt x="1905" y="3810"/>
                  </a:cubicBezTo>
                  <a:cubicBezTo>
                    <a:pt x="2958" y="3810"/>
                    <a:pt x="3810" y="2958"/>
                    <a:pt x="3810" y="1905"/>
                  </a:cubicBezTo>
                  <a:cubicBezTo>
                    <a:pt x="3810" y="853"/>
                    <a:pt x="2958" y="0"/>
                    <a:pt x="1905" y="0"/>
                  </a:cubicBezTo>
                  <a:close/>
                </a:path>
              </a:pathLst>
            </a:custGeom>
            <a:solidFill>
              <a:srgbClr val="F03A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139" name="Google Shape;1139;p30"/>
          <p:cNvGrpSpPr/>
          <p:nvPr/>
        </p:nvGrpSpPr>
        <p:grpSpPr>
          <a:xfrm>
            <a:off x="-91727" y="5726734"/>
            <a:ext cx="1498800" cy="1136033"/>
            <a:chOff x="-68795" y="4218850"/>
            <a:chExt cx="1124100" cy="852025"/>
          </a:xfrm>
        </p:grpSpPr>
        <p:sp>
          <p:nvSpPr>
            <p:cNvPr id="1140" name="Google Shape;1140;p30"/>
            <p:cNvSpPr/>
            <p:nvPr/>
          </p:nvSpPr>
          <p:spPr>
            <a:xfrm flipH="1">
              <a:off x="-68795" y="4218850"/>
              <a:ext cx="1124100" cy="852025"/>
            </a:xfrm>
            <a:custGeom>
              <a:avLst/>
              <a:gdLst/>
              <a:ahLst/>
              <a:cxnLst/>
              <a:rect l="l" t="t" r="r" b="b"/>
              <a:pathLst>
                <a:path w="44964" h="34081" extrusionOk="0">
                  <a:moveTo>
                    <a:pt x="35650" y="0"/>
                  </a:moveTo>
                  <a:cubicBezTo>
                    <a:pt x="32202" y="0"/>
                    <a:pt x="28348" y="1635"/>
                    <a:pt x="25114" y="7113"/>
                  </a:cubicBezTo>
                  <a:cubicBezTo>
                    <a:pt x="25114" y="7113"/>
                    <a:pt x="25053" y="7109"/>
                    <a:pt x="24941" y="7109"/>
                  </a:cubicBezTo>
                  <a:cubicBezTo>
                    <a:pt x="23831" y="7109"/>
                    <a:pt x="17715" y="7523"/>
                    <a:pt x="16918" y="16587"/>
                  </a:cubicBezTo>
                  <a:cubicBezTo>
                    <a:pt x="16918" y="16587"/>
                    <a:pt x="16356" y="16482"/>
                    <a:pt x="15492" y="16482"/>
                  </a:cubicBezTo>
                  <a:cubicBezTo>
                    <a:pt x="12902" y="16482"/>
                    <a:pt x="7601" y="17426"/>
                    <a:pt x="6642" y="24983"/>
                  </a:cubicBezTo>
                  <a:cubicBezTo>
                    <a:pt x="6642" y="24983"/>
                    <a:pt x="1" y="26837"/>
                    <a:pt x="2657" y="34081"/>
                  </a:cubicBezTo>
                  <a:lnTo>
                    <a:pt x="42507" y="34081"/>
                  </a:lnTo>
                  <a:lnTo>
                    <a:pt x="44663" y="7364"/>
                  </a:lnTo>
                  <a:lnTo>
                    <a:pt x="44963" y="3579"/>
                  </a:lnTo>
                  <a:cubicBezTo>
                    <a:pt x="44963" y="3579"/>
                    <a:pt x="40751" y="0"/>
                    <a:pt x="356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41" name="Google Shape;1141;p30"/>
            <p:cNvSpPr/>
            <p:nvPr/>
          </p:nvSpPr>
          <p:spPr>
            <a:xfrm flipH="1">
              <a:off x="-61270" y="4305250"/>
              <a:ext cx="982475" cy="765625"/>
            </a:xfrm>
            <a:custGeom>
              <a:avLst/>
              <a:gdLst/>
              <a:ahLst/>
              <a:cxnLst/>
              <a:rect l="l" t="t" r="r" b="b"/>
              <a:pathLst>
                <a:path w="39299" h="30625" extrusionOk="0">
                  <a:moveTo>
                    <a:pt x="31893" y="0"/>
                  </a:moveTo>
                  <a:cubicBezTo>
                    <a:pt x="31692" y="0"/>
                    <a:pt x="31487" y="8"/>
                    <a:pt x="31279" y="23"/>
                  </a:cubicBezTo>
                  <a:cubicBezTo>
                    <a:pt x="25138" y="524"/>
                    <a:pt x="23860" y="8043"/>
                    <a:pt x="23860" y="8043"/>
                  </a:cubicBezTo>
                  <a:cubicBezTo>
                    <a:pt x="23860" y="8043"/>
                    <a:pt x="23452" y="7965"/>
                    <a:pt x="22801" y="7965"/>
                  </a:cubicBezTo>
                  <a:cubicBezTo>
                    <a:pt x="20641" y="7965"/>
                    <a:pt x="15811" y="8823"/>
                    <a:pt x="14386" y="16239"/>
                  </a:cubicBezTo>
                  <a:cubicBezTo>
                    <a:pt x="14386" y="16239"/>
                    <a:pt x="14055" y="16208"/>
                    <a:pt x="13516" y="16208"/>
                  </a:cubicBezTo>
                  <a:cubicBezTo>
                    <a:pt x="11145" y="16208"/>
                    <a:pt x="4768" y="16791"/>
                    <a:pt x="5013" y="23081"/>
                  </a:cubicBezTo>
                  <a:cubicBezTo>
                    <a:pt x="5013" y="23081"/>
                    <a:pt x="0" y="25612"/>
                    <a:pt x="326" y="30625"/>
                  </a:cubicBezTo>
                  <a:lnTo>
                    <a:pt x="37143" y="30625"/>
                  </a:lnTo>
                  <a:lnTo>
                    <a:pt x="39299" y="3908"/>
                  </a:lnTo>
                  <a:cubicBezTo>
                    <a:pt x="37808" y="2133"/>
                    <a:pt x="35311" y="0"/>
                    <a:pt x="318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42" name="Google Shape;1142;p30"/>
            <p:cNvSpPr/>
            <p:nvPr/>
          </p:nvSpPr>
          <p:spPr>
            <a:xfrm flipH="1">
              <a:off x="-14920" y="4505800"/>
              <a:ext cx="236950" cy="220400"/>
            </a:xfrm>
            <a:custGeom>
              <a:avLst/>
              <a:gdLst/>
              <a:ahLst/>
              <a:cxnLst/>
              <a:rect l="l" t="t" r="r" b="b"/>
              <a:pathLst>
                <a:path w="9478" h="8816" extrusionOk="0">
                  <a:moveTo>
                    <a:pt x="3720" y="0"/>
                  </a:moveTo>
                  <a:cubicBezTo>
                    <a:pt x="3546" y="0"/>
                    <a:pt x="3359" y="53"/>
                    <a:pt x="3161" y="171"/>
                  </a:cubicBezTo>
                  <a:cubicBezTo>
                    <a:pt x="1532" y="1149"/>
                    <a:pt x="2434" y="3430"/>
                    <a:pt x="2434" y="3430"/>
                  </a:cubicBezTo>
                  <a:cubicBezTo>
                    <a:pt x="2434" y="3430"/>
                    <a:pt x="1757" y="2753"/>
                    <a:pt x="1139" y="2753"/>
                  </a:cubicBezTo>
                  <a:cubicBezTo>
                    <a:pt x="673" y="2753"/>
                    <a:pt x="240" y="3136"/>
                    <a:pt x="154" y="4482"/>
                  </a:cubicBezTo>
                  <a:cubicBezTo>
                    <a:pt x="0" y="7225"/>
                    <a:pt x="2171" y="8815"/>
                    <a:pt x="4548" y="8815"/>
                  </a:cubicBezTo>
                  <a:cubicBezTo>
                    <a:pt x="4885" y="8815"/>
                    <a:pt x="5227" y="8783"/>
                    <a:pt x="5567" y="8718"/>
                  </a:cubicBezTo>
                  <a:cubicBezTo>
                    <a:pt x="8299" y="8191"/>
                    <a:pt x="9477" y="1425"/>
                    <a:pt x="7848" y="773"/>
                  </a:cubicBezTo>
                  <a:cubicBezTo>
                    <a:pt x="7667" y="700"/>
                    <a:pt x="7499" y="668"/>
                    <a:pt x="7343" y="668"/>
                  </a:cubicBezTo>
                  <a:cubicBezTo>
                    <a:pt x="6098" y="668"/>
                    <a:pt x="5642" y="2728"/>
                    <a:pt x="5642" y="2728"/>
                  </a:cubicBezTo>
                  <a:cubicBezTo>
                    <a:pt x="5642" y="2728"/>
                    <a:pt x="4985" y="0"/>
                    <a:pt x="37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143" name="Google Shape;1143;p30"/>
          <p:cNvSpPr/>
          <p:nvPr/>
        </p:nvSpPr>
        <p:spPr>
          <a:xfrm>
            <a:off x="1705534" y="74774"/>
            <a:ext cx="1762713" cy="843345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144" name="Google Shape;1144;p30"/>
          <p:cNvSpPr/>
          <p:nvPr/>
        </p:nvSpPr>
        <p:spPr>
          <a:xfrm>
            <a:off x="9903500" y="553485"/>
            <a:ext cx="3166517" cy="843367"/>
          </a:xfrm>
          <a:custGeom>
            <a:avLst/>
            <a:gdLst/>
            <a:ahLst/>
            <a:cxnLst/>
            <a:rect l="l" t="t" r="r" b="b"/>
            <a:pathLst>
              <a:path w="19750" h="5729" extrusionOk="0">
                <a:moveTo>
                  <a:pt x="12239" y="1"/>
                </a:moveTo>
                <a:cubicBezTo>
                  <a:pt x="10760" y="1"/>
                  <a:pt x="9173" y="2822"/>
                  <a:pt x="9173" y="2822"/>
                </a:cubicBezTo>
                <a:cubicBezTo>
                  <a:pt x="9173" y="2822"/>
                  <a:pt x="8232" y="341"/>
                  <a:pt x="6562" y="341"/>
                </a:cubicBezTo>
                <a:cubicBezTo>
                  <a:pt x="6211" y="341"/>
                  <a:pt x="5827" y="451"/>
                  <a:pt x="5414" y="716"/>
                </a:cubicBezTo>
                <a:cubicBezTo>
                  <a:pt x="3058" y="2270"/>
                  <a:pt x="3609" y="3649"/>
                  <a:pt x="3609" y="3649"/>
                </a:cubicBezTo>
                <a:cubicBezTo>
                  <a:pt x="3609" y="3649"/>
                  <a:pt x="3228" y="3500"/>
                  <a:pt x="2697" y="3500"/>
                </a:cubicBezTo>
                <a:cubicBezTo>
                  <a:pt x="1868" y="3500"/>
                  <a:pt x="673" y="3864"/>
                  <a:pt x="0" y="5729"/>
                </a:cubicBezTo>
                <a:lnTo>
                  <a:pt x="19750" y="5729"/>
                </a:lnTo>
                <a:cubicBezTo>
                  <a:pt x="19750" y="5729"/>
                  <a:pt x="19337" y="2406"/>
                  <a:pt x="16528" y="2406"/>
                </a:cubicBezTo>
                <a:cubicBezTo>
                  <a:pt x="16091" y="2406"/>
                  <a:pt x="15597" y="2486"/>
                  <a:pt x="15038" y="2671"/>
                </a:cubicBezTo>
                <a:cubicBezTo>
                  <a:pt x="15038" y="2671"/>
                  <a:pt x="14060" y="441"/>
                  <a:pt x="12532" y="40"/>
                </a:cubicBezTo>
                <a:cubicBezTo>
                  <a:pt x="12435" y="13"/>
                  <a:pt x="12337" y="1"/>
                  <a:pt x="122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145" name="Google Shape;1145;p30"/>
          <p:cNvSpPr/>
          <p:nvPr/>
        </p:nvSpPr>
        <p:spPr>
          <a:xfrm>
            <a:off x="-348167" y="478167"/>
            <a:ext cx="1852552" cy="1209336"/>
          </a:xfrm>
          <a:custGeom>
            <a:avLst/>
            <a:gdLst/>
            <a:ahLst/>
            <a:cxnLst/>
            <a:rect l="l" t="t" r="r" b="b"/>
            <a:pathLst>
              <a:path w="15189" h="7255" extrusionOk="0">
                <a:moveTo>
                  <a:pt x="9826" y="0"/>
                </a:moveTo>
                <a:cubicBezTo>
                  <a:pt x="9761" y="0"/>
                  <a:pt x="9694" y="4"/>
                  <a:pt x="9625" y="11"/>
                </a:cubicBezTo>
                <a:cubicBezTo>
                  <a:pt x="7119" y="287"/>
                  <a:pt x="7119" y="3069"/>
                  <a:pt x="7119" y="3069"/>
                </a:cubicBezTo>
                <a:cubicBezTo>
                  <a:pt x="6722" y="2923"/>
                  <a:pt x="6372" y="2861"/>
                  <a:pt x="6064" y="2861"/>
                </a:cubicBezTo>
                <a:cubicBezTo>
                  <a:pt x="4309" y="2861"/>
                  <a:pt x="3911" y="4874"/>
                  <a:pt x="3911" y="4874"/>
                </a:cubicBezTo>
                <a:cubicBezTo>
                  <a:pt x="3361" y="4624"/>
                  <a:pt x="2887" y="4519"/>
                  <a:pt x="2478" y="4519"/>
                </a:cubicBezTo>
                <a:cubicBezTo>
                  <a:pt x="387" y="4519"/>
                  <a:pt x="1" y="7255"/>
                  <a:pt x="1" y="7255"/>
                </a:cubicBezTo>
                <a:lnTo>
                  <a:pt x="15189" y="7255"/>
                </a:lnTo>
                <a:cubicBezTo>
                  <a:pt x="14870" y="4836"/>
                  <a:pt x="13899" y="4326"/>
                  <a:pt x="13135" y="4326"/>
                </a:cubicBezTo>
                <a:cubicBezTo>
                  <a:pt x="12578" y="4326"/>
                  <a:pt x="12131" y="4598"/>
                  <a:pt x="12131" y="4598"/>
                </a:cubicBezTo>
                <a:cubicBezTo>
                  <a:pt x="12131" y="4598"/>
                  <a:pt x="12131" y="0"/>
                  <a:pt x="982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146" name="Google Shape;1146;p30"/>
          <p:cNvSpPr/>
          <p:nvPr/>
        </p:nvSpPr>
        <p:spPr>
          <a:xfrm>
            <a:off x="7801390" y="-331867"/>
            <a:ext cx="1880223" cy="765141"/>
          </a:xfrm>
          <a:custGeom>
            <a:avLst/>
            <a:gdLst/>
            <a:ahLst/>
            <a:cxnLst/>
            <a:rect l="l" t="t" r="r" b="b"/>
            <a:pathLst>
              <a:path w="16393" h="6671" extrusionOk="0">
                <a:moveTo>
                  <a:pt x="8627" y="0"/>
                </a:moveTo>
                <a:cubicBezTo>
                  <a:pt x="8569" y="0"/>
                  <a:pt x="8511" y="1"/>
                  <a:pt x="8451" y="4"/>
                </a:cubicBezTo>
                <a:cubicBezTo>
                  <a:pt x="5093" y="104"/>
                  <a:pt x="5093" y="3337"/>
                  <a:pt x="5093" y="3337"/>
                </a:cubicBezTo>
                <a:cubicBezTo>
                  <a:pt x="5093" y="3337"/>
                  <a:pt x="4254" y="3067"/>
                  <a:pt x="3268" y="3067"/>
                </a:cubicBezTo>
                <a:cubicBezTo>
                  <a:pt x="1798" y="3067"/>
                  <a:pt x="1" y="3669"/>
                  <a:pt x="181" y="6670"/>
                </a:cubicBezTo>
                <a:lnTo>
                  <a:pt x="15644" y="6670"/>
                </a:lnTo>
                <a:cubicBezTo>
                  <a:pt x="15644" y="6670"/>
                  <a:pt x="16392" y="3147"/>
                  <a:pt x="13650" y="3147"/>
                </a:cubicBezTo>
                <a:cubicBezTo>
                  <a:pt x="13298" y="3147"/>
                  <a:pt x="12888" y="3206"/>
                  <a:pt x="12411" y="3337"/>
                </a:cubicBezTo>
                <a:cubicBezTo>
                  <a:pt x="12411" y="3337"/>
                  <a:pt x="11807" y="0"/>
                  <a:pt x="862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644702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59DFED-DA48-FEDC-727C-F184C73633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752F35-BE8A-3165-EEA7-9C675ED911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EDD93D-27F5-D271-231A-FE58AC30F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62F8B-C29A-4F4A-A8DB-6E1C63C8248D}" type="datetimeFigureOut">
              <a:rPr lang="vi-VN" smtClean="0"/>
              <a:t>19/11/2024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D8F6CA-EF3D-A7B5-4AF7-DBC5CB96D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485159-ED64-09D2-37B2-E612E6BDC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E5AF5-9844-4B5F-877D-C7E57D294B6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83995253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" name="Google Shape;149;p6"/>
          <p:cNvGrpSpPr/>
          <p:nvPr/>
        </p:nvGrpSpPr>
        <p:grpSpPr>
          <a:xfrm flipH="1">
            <a:off x="0" y="5587436"/>
            <a:ext cx="12192000" cy="768387"/>
            <a:chOff x="0" y="4571577"/>
            <a:chExt cx="9144000" cy="576290"/>
          </a:xfrm>
        </p:grpSpPr>
        <p:sp>
          <p:nvSpPr>
            <p:cNvPr id="150" name="Google Shape;150;p6"/>
            <p:cNvSpPr/>
            <p:nvPr/>
          </p:nvSpPr>
          <p:spPr>
            <a:xfrm>
              <a:off x="0" y="4571577"/>
              <a:ext cx="913335" cy="576290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1" name="Google Shape;151;p6"/>
            <p:cNvSpPr/>
            <p:nvPr/>
          </p:nvSpPr>
          <p:spPr>
            <a:xfrm>
              <a:off x="879907" y="4822087"/>
              <a:ext cx="986182" cy="325665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2" name="Google Shape;152;p6"/>
            <p:cNvSpPr/>
            <p:nvPr/>
          </p:nvSpPr>
          <p:spPr>
            <a:xfrm flipH="1">
              <a:off x="1838076" y="4758410"/>
              <a:ext cx="986182" cy="389356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3" name="Google Shape;153;p6"/>
            <p:cNvSpPr/>
            <p:nvPr/>
          </p:nvSpPr>
          <p:spPr>
            <a:xfrm>
              <a:off x="2781353" y="4718403"/>
              <a:ext cx="986182" cy="42933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4" name="Google Shape;154;p6"/>
            <p:cNvSpPr/>
            <p:nvPr/>
          </p:nvSpPr>
          <p:spPr>
            <a:xfrm>
              <a:off x="3702450" y="4926825"/>
              <a:ext cx="986182" cy="22089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5" name="Google Shape;155;p6"/>
            <p:cNvSpPr/>
            <p:nvPr/>
          </p:nvSpPr>
          <p:spPr>
            <a:xfrm flipH="1">
              <a:off x="8230665" y="4571577"/>
              <a:ext cx="913335" cy="576290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6" name="Google Shape;156;p6"/>
            <p:cNvSpPr/>
            <p:nvPr/>
          </p:nvSpPr>
          <p:spPr>
            <a:xfrm flipH="1">
              <a:off x="7277911" y="4822087"/>
              <a:ext cx="986182" cy="325665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7" name="Google Shape;157;p6"/>
            <p:cNvSpPr/>
            <p:nvPr/>
          </p:nvSpPr>
          <p:spPr>
            <a:xfrm>
              <a:off x="6319742" y="4758410"/>
              <a:ext cx="986182" cy="389356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8" name="Google Shape;158;p6"/>
            <p:cNvSpPr/>
            <p:nvPr/>
          </p:nvSpPr>
          <p:spPr>
            <a:xfrm flipH="1">
              <a:off x="5376465" y="4718403"/>
              <a:ext cx="986182" cy="42933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9" name="Google Shape;159;p6"/>
            <p:cNvSpPr/>
            <p:nvPr/>
          </p:nvSpPr>
          <p:spPr>
            <a:xfrm flipH="1">
              <a:off x="4429512" y="4850175"/>
              <a:ext cx="1012038" cy="297542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60" name="Google Shape;160;p6"/>
          <p:cNvGrpSpPr/>
          <p:nvPr/>
        </p:nvGrpSpPr>
        <p:grpSpPr>
          <a:xfrm>
            <a:off x="0" y="5680700"/>
            <a:ext cx="12192000" cy="1183117"/>
            <a:chOff x="0" y="4260525"/>
            <a:chExt cx="9144000" cy="887338"/>
          </a:xfrm>
        </p:grpSpPr>
        <p:sp>
          <p:nvSpPr>
            <p:cNvPr id="161" name="Google Shape;161;p6"/>
            <p:cNvSpPr/>
            <p:nvPr/>
          </p:nvSpPr>
          <p:spPr>
            <a:xfrm>
              <a:off x="0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2" name="Google Shape;162;p6"/>
            <p:cNvSpPr/>
            <p:nvPr/>
          </p:nvSpPr>
          <p:spPr>
            <a:xfrm>
              <a:off x="91148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3" name="Google Shape;163;p6"/>
            <p:cNvSpPr/>
            <p:nvPr/>
          </p:nvSpPr>
          <p:spPr>
            <a:xfrm flipH="1">
              <a:off x="183811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4" name="Google Shape;164;p6"/>
            <p:cNvSpPr/>
            <p:nvPr/>
          </p:nvSpPr>
          <p:spPr>
            <a:xfrm>
              <a:off x="2785105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5" name="Google Shape;165;p6"/>
            <p:cNvSpPr/>
            <p:nvPr/>
          </p:nvSpPr>
          <p:spPr>
            <a:xfrm>
              <a:off x="3730274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6" name="Google Shape;166;p6"/>
            <p:cNvSpPr/>
            <p:nvPr/>
          </p:nvSpPr>
          <p:spPr>
            <a:xfrm flipH="1">
              <a:off x="8215662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7" name="Google Shape;167;p6"/>
            <p:cNvSpPr/>
            <p:nvPr/>
          </p:nvSpPr>
          <p:spPr>
            <a:xfrm flipH="1">
              <a:off x="727794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8" name="Google Shape;168;p6"/>
            <p:cNvSpPr/>
            <p:nvPr/>
          </p:nvSpPr>
          <p:spPr>
            <a:xfrm>
              <a:off x="635131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9" name="Google Shape;169;p6"/>
            <p:cNvSpPr/>
            <p:nvPr/>
          </p:nvSpPr>
          <p:spPr>
            <a:xfrm flipH="1">
              <a:off x="5404324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0" name="Google Shape;170;p6"/>
            <p:cNvSpPr/>
            <p:nvPr/>
          </p:nvSpPr>
          <p:spPr>
            <a:xfrm flipH="1">
              <a:off x="4459155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71" name="Google Shape;171;p6"/>
          <p:cNvGrpSpPr/>
          <p:nvPr/>
        </p:nvGrpSpPr>
        <p:grpSpPr>
          <a:xfrm>
            <a:off x="-1285" y="5400643"/>
            <a:ext cx="2316997" cy="1661292"/>
            <a:chOff x="8475" y="2231150"/>
            <a:chExt cx="3260316" cy="3130575"/>
          </a:xfrm>
        </p:grpSpPr>
        <p:sp>
          <p:nvSpPr>
            <p:cNvPr id="172" name="Google Shape;172;p6"/>
            <p:cNvSpPr/>
            <p:nvPr/>
          </p:nvSpPr>
          <p:spPr>
            <a:xfrm>
              <a:off x="8475" y="2231150"/>
              <a:ext cx="3260316" cy="3130575"/>
            </a:xfrm>
            <a:custGeom>
              <a:avLst/>
              <a:gdLst/>
              <a:ahLst/>
              <a:cxnLst/>
              <a:rect l="l" t="t" r="r" b="b"/>
              <a:pathLst>
                <a:path w="66844" h="64184" extrusionOk="0">
                  <a:moveTo>
                    <a:pt x="10471" y="0"/>
                  </a:moveTo>
                  <a:cubicBezTo>
                    <a:pt x="4194" y="0"/>
                    <a:pt x="1" y="5812"/>
                    <a:pt x="1" y="5812"/>
                  </a:cubicBezTo>
                  <a:lnTo>
                    <a:pt x="1" y="64184"/>
                  </a:lnTo>
                  <a:lnTo>
                    <a:pt x="66843" y="64184"/>
                  </a:lnTo>
                  <a:cubicBezTo>
                    <a:pt x="65156" y="57789"/>
                    <a:pt x="59914" y="56744"/>
                    <a:pt x="56668" y="56744"/>
                  </a:cubicBezTo>
                  <a:cubicBezTo>
                    <a:pt x="55092" y="56744"/>
                    <a:pt x="53986" y="56991"/>
                    <a:pt x="53986" y="56991"/>
                  </a:cubicBezTo>
                  <a:cubicBezTo>
                    <a:pt x="53986" y="56991"/>
                    <a:pt x="54212" y="51151"/>
                    <a:pt x="48873" y="48519"/>
                  </a:cubicBezTo>
                  <a:cubicBezTo>
                    <a:pt x="47276" y="47736"/>
                    <a:pt x="45528" y="47462"/>
                    <a:pt x="43863" y="47462"/>
                  </a:cubicBezTo>
                  <a:cubicBezTo>
                    <a:pt x="39988" y="47462"/>
                    <a:pt x="36568" y="48945"/>
                    <a:pt x="36568" y="48945"/>
                  </a:cubicBezTo>
                  <a:cubicBezTo>
                    <a:pt x="36568" y="48945"/>
                    <a:pt x="40202" y="42479"/>
                    <a:pt x="37194" y="36940"/>
                  </a:cubicBezTo>
                  <a:cubicBezTo>
                    <a:pt x="35426" y="33711"/>
                    <a:pt x="31416" y="33037"/>
                    <a:pt x="28380" y="33037"/>
                  </a:cubicBezTo>
                  <a:cubicBezTo>
                    <a:pt x="26210" y="33037"/>
                    <a:pt x="24537" y="33381"/>
                    <a:pt x="24537" y="33381"/>
                  </a:cubicBezTo>
                  <a:cubicBezTo>
                    <a:pt x="24537" y="33381"/>
                    <a:pt x="30402" y="26815"/>
                    <a:pt x="28723" y="22203"/>
                  </a:cubicBezTo>
                  <a:cubicBezTo>
                    <a:pt x="27986" y="20191"/>
                    <a:pt x="26226" y="19626"/>
                    <a:pt x="24482" y="19626"/>
                  </a:cubicBezTo>
                  <a:cubicBezTo>
                    <a:pt x="22253" y="19626"/>
                    <a:pt x="20051" y="20549"/>
                    <a:pt x="20051" y="20549"/>
                  </a:cubicBezTo>
                  <a:cubicBezTo>
                    <a:pt x="25164" y="13657"/>
                    <a:pt x="23284" y="4559"/>
                    <a:pt x="14738" y="900"/>
                  </a:cubicBezTo>
                  <a:cubicBezTo>
                    <a:pt x="13235" y="263"/>
                    <a:pt x="11806" y="0"/>
                    <a:pt x="104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3" name="Google Shape;173;p6"/>
            <p:cNvSpPr/>
            <p:nvPr/>
          </p:nvSpPr>
          <p:spPr>
            <a:xfrm>
              <a:off x="8475" y="2506384"/>
              <a:ext cx="3057412" cy="2855337"/>
            </a:xfrm>
            <a:custGeom>
              <a:avLst/>
              <a:gdLst/>
              <a:ahLst/>
              <a:cxnLst/>
              <a:rect l="l" t="t" r="r" b="b"/>
              <a:pathLst>
                <a:path w="62684" h="58541" extrusionOk="0">
                  <a:moveTo>
                    <a:pt x="9396" y="0"/>
                  </a:moveTo>
                  <a:cubicBezTo>
                    <a:pt x="5708" y="0"/>
                    <a:pt x="1863" y="3074"/>
                    <a:pt x="1" y="4781"/>
                  </a:cubicBezTo>
                  <a:lnTo>
                    <a:pt x="1" y="58541"/>
                  </a:lnTo>
                  <a:lnTo>
                    <a:pt x="62683" y="58541"/>
                  </a:lnTo>
                  <a:cubicBezTo>
                    <a:pt x="61085" y="56277"/>
                    <a:pt x="57910" y="55747"/>
                    <a:pt x="55285" y="55747"/>
                  </a:cubicBezTo>
                  <a:cubicBezTo>
                    <a:pt x="52968" y="55747"/>
                    <a:pt x="51079" y="56160"/>
                    <a:pt x="51079" y="56160"/>
                  </a:cubicBezTo>
                  <a:cubicBezTo>
                    <a:pt x="51079" y="56160"/>
                    <a:pt x="52332" y="52601"/>
                    <a:pt x="47520" y="47789"/>
                  </a:cubicBezTo>
                  <a:cubicBezTo>
                    <a:pt x="46194" y="46462"/>
                    <a:pt x="44266" y="45983"/>
                    <a:pt x="42171" y="45983"/>
                  </a:cubicBezTo>
                  <a:cubicBezTo>
                    <a:pt x="36784" y="45983"/>
                    <a:pt x="30293" y="49152"/>
                    <a:pt x="30076" y="49242"/>
                  </a:cubicBezTo>
                  <a:cubicBezTo>
                    <a:pt x="30227" y="49017"/>
                    <a:pt x="35264" y="41122"/>
                    <a:pt x="32482" y="35483"/>
                  </a:cubicBezTo>
                  <a:cubicBezTo>
                    <a:pt x="31417" y="33295"/>
                    <a:pt x="28875" y="32616"/>
                    <a:pt x="26131" y="32616"/>
                  </a:cubicBezTo>
                  <a:cubicBezTo>
                    <a:pt x="21644" y="32616"/>
                    <a:pt x="16618" y="34430"/>
                    <a:pt x="16618" y="34430"/>
                  </a:cubicBezTo>
                  <a:cubicBezTo>
                    <a:pt x="21630" y="28465"/>
                    <a:pt x="24036" y="22726"/>
                    <a:pt x="22031" y="19919"/>
                  </a:cubicBezTo>
                  <a:cubicBezTo>
                    <a:pt x="21531" y="19203"/>
                    <a:pt x="20710" y="18935"/>
                    <a:pt x="19763" y="18935"/>
                  </a:cubicBezTo>
                  <a:cubicBezTo>
                    <a:pt x="16963" y="18935"/>
                    <a:pt x="13059" y="21272"/>
                    <a:pt x="13059" y="21272"/>
                  </a:cubicBezTo>
                  <a:cubicBezTo>
                    <a:pt x="13059" y="21272"/>
                    <a:pt x="18272" y="4555"/>
                    <a:pt x="12532" y="896"/>
                  </a:cubicBezTo>
                  <a:cubicBezTo>
                    <a:pt x="11536" y="262"/>
                    <a:pt x="10473" y="0"/>
                    <a:pt x="93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74" name="Google Shape;174;p6"/>
          <p:cNvGrpSpPr/>
          <p:nvPr/>
        </p:nvGrpSpPr>
        <p:grpSpPr>
          <a:xfrm flipH="1">
            <a:off x="9875315" y="5400643"/>
            <a:ext cx="2316997" cy="1661292"/>
            <a:chOff x="8475" y="2231150"/>
            <a:chExt cx="3260316" cy="3130575"/>
          </a:xfrm>
        </p:grpSpPr>
        <p:sp>
          <p:nvSpPr>
            <p:cNvPr id="175" name="Google Shape;175;p6"/>
            <p:cNvSpPr/>
            <p:nvPr/>
          </p:nvSpPr>
          <p:spPr>
            <a:xfrm>
              <a:off x="8475" y="2231150"/>
              <a:ext cx="3260316" cy="3130575"/>
            </a:xfrm>
            <a:custGeom>
              <a:avLst/>
              <a:gdLst/>
              <a:ahLst/>
              <a:cxnLst/>
              <a:rect l="l" t="t" r="r" b="b"/>
              <a:pathLst>
                <a:path w="66844" h="64184" extrusionOk="0">
                  <a:moveTo>
                    <a:pt x="10471" y="0"/>
                  </a:moveTo>
                  <a:cubicBezTo>
                    <a:pt x="4194" y="0"/>
                    <a:pt x="1" y="5812"/>
                    <a:pt x="1" y="5812"/>
                  </a:cubicBezTo>
                  <a:lnTo>
                    <a:pt x="1" y="64184"/>
                  </a:lnTo>
                  <a:lnTo>
                    <a:pt x="66843" y="64184"/>
                  </a:lnTo>
                  <a:cubicBezTo>
                    <a:pt x="65156" y="57789"/>
                    <a:pt x="59914" y="56744"/>
                    <a:pt x="56668" y="56744"/>
                  </a:cubicBezTo>
                  <a:cubicBezTo>
                    <a:pt x="55092" y="56744"/>
                    <a:pt x="53986" y="56991"/>
                    <a:pt x="53986" y="56991"/>
                  </a:cubicBezTo>
                  <a:cubicBezTo>
                    <a:pt x="53986" y="56991"/>
                    <a:pt x="54212" y="51151"/>
                    <a:pt x="48873" y="48519"/>
                  </a:cubicBezTo>
                  <a:cubicBezTo>
                    <a:pt x="47276" y="47736"/>
                    <a:pt x="45528" y="47462"/>
                    <a:pt x="43863" y="47462"/>
                  </a:cubicBezTo>
                  <a:cubicBezTo>
                    <a:pt x="39988" y="47462"/>
                    <a:pt x="36568" y="48945"/>
                    <a:pt x="36568" y="48945"/>
                  </a:cubicBezTo>
                  <a:cubicBezTo>
                    <a:pt x="36568" y="48945"/>
                    <a:pt x="40202" y="42479"/>
                    <a:pt x="37194" y="36940"/>
                  </a:cubicBezTo>
                  <a:cubicBezTo>
                    <a:pt x="35426" y="33711"/>
                    <a:pt x="31416" y="33037"/>
                    <a:pt x="28380" y="33037"/>
                  </a:cubicBezTo>
                  <a:cubicBezTo>
                    <a:pt x="26210" y="33037"/>
                    <a:pt x="24537" y="33381"/>
                    <a:pt x="24537" y="33381"/>
                  </a:cubicBezTo>
                  <a:cubicBezTo>
                    <a:pt x="24537" y="33381"/>
                    <a:pt x="30402" y="26815"/>
                    <a:pt x="28723" y="22203"/>
                  </a:cubicBezTo>
                  <a:cubicBezTo>
                    <a:pt x="27986" y="20191"/>
                    <a:pt x="26226" y="19626"/>
                    <a:pt x="24482" y="19626"/>
                  </a:cubicBezTo>
                  <a:cubicBezTo>
                    <a:pt x="22253" y="19626"/>
                    <a:pt x="20051" y="20549"/>
                    <a:pt x="20051" y="20549"/>
                  </a:cubicBezTo>
                  <a:cubicBezTo>
                    <a:pt x="25164" y="13657"/>
                    <a:pt x="23284" y="4559"/>
                    <a:pt x="14738" y="900"/>
                  </a:cubicBezTo>
                  <a:cubicBezTo>
                    <a:pt x="13235" y="263"/>
                    <a:pt x="11806" y="0"/>
                    <a:pt x="104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6" name="Google Shape;176;p6"/>
            <p:cNvSpPr/>
            <p:nvPr/>
          </p:nvSpPr>
          <p:spPr>
            <a:xfrm>
              <a:off x="8475" y="2506384"/>
              <a:ext cx="3057412" cy="2855337"/>
            </a:xfrm>
            <a:custGeom>
              <a:avLst/>
              <a:gdLst/>
              <a:ahLst/>
              <a:cxnLst/>
              <a:rect l="l" t="t" r="r" b="b"/>
              <a:pathLst>
                <a:path w="62684" h="58541" extrusionOk="0">
                  <a:moveTo>
                    <a:pt x="9396" y="0"/>
                  </a:moveTo>
                  <a:cubicBezTo>
                    <a:pt x="5708" y="0"/>
                    <a:pt x="1863" y="3074"/>
                    <a:pt x="1" y="4781"/>
                  </a:cubicBezTo>
                  <a:lnTo>
                    <a:pt x="1" y="58541"/>
                  </a:lnTo>
                  <a:lnTo>
                    <a:pt x="62683" y="58541"/>
                  </a:lnTo>
                  <a:cubicBezTo>
                    <a:pt x="61085" y="56277"/>
                    <a:pt x="57910" y="55747"/>
                    <a:pt x="55285" y="55747"/>
                  </a:cubicBezTo>
                  <a:cubicBezTo>
                    <a:pt x="52968" y="55747"/>
                    <a:pt x="51079" y="56160"/>
                    <a:pt x="51079" y="56160"/>
                  </a:cubicBezTo>
                  <a:cubicBezTo>
                    <a:pt x="51079" y="56160"/>
                    <a:pt x="52332" y="52601"/>
                    <a:pt x="47520" y="47789"/>
                  </a:cubicBezTo>
                  <a:cubicBezTo>
                    <a:pt x="46194" y="46462"/>
                    <a:pt x="44266" y="45983"/>
                    <a:pt x="42171" y="45983"/>
                  </a:cubicBezTo>
                  <a:cubicBezTo>
                    <a:pt x="36784" y="45983"/>
                    <a:pt x="30293" y="49152"/>
                    <a:pt x="30076" y="49242"/>
                  </a:cubicBezTo>
                  <a:cubicBezTo>
                    <a:pt x="30227" y="49017"/>
                    <a:pt x="35264" y="41122"/>
                    <a:pt x="32482" y="35483"/>
                  </a:cubicBezTo>
                  <a:cubicBezTo>
                    <a:pt x="31417" y="33295"/>
                    <a:pt x="28875" y="32616"/>
                    <a:pt x="26131" y="32616"/>
                  </a:cubicBezTo>
                  <a:cubicBezTo>
                    <a:pt x="21644" y="32616"/>
                    <a:pt x="16618" y="34430"/>
                    <a:pt x="16618" y="34430"/>
                  </a:cubicBezTo>
                  <a:cubicBezTo>
                    <a:pt x="21630" y="28465"/>
                    <a:pt x="24036" y="22726"/>
                    <a:pt x="22031" y="19919"/>
                  </a:cubicBezTo>
                  <a:cubicBezTo>
                    <a:pt x="21531" y="19203"/>
                    <a:pt x="20710" y="18935"/>
                    <a:pt x="19763" y="18935"/>
                  </a:cubicBezTo>
                  <a:cubicBezTo>
                    <a:pt x="16963" y="18935"/>
                    <a:pt x="13059" y="21272"/>
                    <a:pt x="13059" y="21272"/>
                  </a:cubicBezTo>
                  <a:cubicBezTo>
                    <a:pt x="13059" y="21272"/>
                    <a:pt x="18272" y="4555"/>
                    <a:pt x="12532" y="896"/>
                  </a:cubicBezTo>
                  <a:cubicBezTo>
                    <a:pt x="11536" y="262"/>
                    <a:pt x="10473" y="0"/>
                    <a:pt x="93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77" name="Google Shape;177;p6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6"/>
          <p:cNvSpPr/>
          <p:nvPr/>
        </p:nvSpPr>
        <p:spPr>
          <a:xfrm flipH="1">
            <a:off x="433109" y="319248"/>
            <a:ext cx="1266307" cy="400761"/>
          </a:xfrm>
          <a:custGeom>
            <a:avLst/>
            <a:gdLst/>
            <a:ahLst/>
            <a:cxnLst/>
            <a:rect l="l" t="t" r="r" b="b"/>
            <a:pathLst>
              <a:path w="13410" h="4244" extrusionOk="0">
                <a:moveTo>
                  <a:pt x="7286" y="0"/>
                </a:moveTo>
                <a:cubicBezTo>
                  <a:pt x="6592" y="0"/>
                  <a:pt x="5782" y="384"/>
                  <a:pt x="4913" y="1537"/>
                </a:cubicBezTo>
                <a:cubicBezTo>
                  <a:pt x="4913" y="1537"/>
                  <a:pt x="4164" y="1313"/>
                  <a:pt x="3250" y="1313"/>
                </a:cubicBezTo>
                <a:cubicBezTo>
                  <a:pt x="1896" y="1313"/>
                  <a:pt x="180" y="1805"/>
                  <a:pt x="0" y="4244"/>
                </a:cubicBezTo>
                <a:lnTo>
                  <a:pt x="13158" y="4244"/>
                </a:lnTo>
                <a:cubicBezTo>
                  <a:pt x="13158" y="4244"/>
                  <a:pt x="13410" y="1459"/>
                  <a:pt x="10505" y="1459"/>
                </a:cubicBezTo>
                <a:cubicBezTo>
                  <a:pt x="10232" y="1459"/>
                  <a:pt x="9931" y="1483"/>
                  <a:pt x="9599" y="1537"/>
                </a:cubicBezTo>
                <a:cubicBezTo>
                  <a:pt x="9599" y="1537"/>
                  <a:pt x="8675" y="0"/>
                  <a:pt x="728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79" name="Google Shape;179;p6"/>
          <p:cNvSpPr/>
          <p:nvPr/>
        </p:nvSpPr>
        <p:spPr>
          <a:xfrm flipH="1">
            <a:off x="7904765" y="-325933"/>
            <a:ext cx="1704543" cy="710173"/>
          </a:xfrm>
          <a:custGeom>
            <a:avLst/>
            <a:gdLst/>
            <a:ahLst/>
            <a:cxnLst/>
            <a:rect l="l" t="t" r="r" b="b"/>
            <a:pathLst>
              <a:path w="13441" h="5600" extrusionOk="0">
                <a:moveTo>
                  <a:pt x="6974" y="1"/>
                </a:moveTo>
                <a:cubicBezTo>
                  <a:pt x="5468" y="1"/>
                  <a:pt x="4461" y="3244"/>
                  <a:pt x="4461" y="3244"/>
                </a:cubicBezTo>
                <a:cubicBezTo>
                  <a:pt x="4461" y="3244"/>
                  <a:pt x="3549" y="2801"/>
                  <a:pt x="2546" y="2801"/>
                </a:cubicBezTo>
                <a:cubicBezTo>
                  <a:pt x="1440" y="2801"/>
                  <a:pt x="224" y="3339"/>
                  <a:pt x="0" y="5600"/>
                </a:cubicBezTo>
                <a:lnTo>
                  <a:pt x="13233" y="5600"/>
                </a:lnTo>
                <a:cubicBezTo>
                  <a:pt x="13233" y="5600"/>
                  <a:pt x="13441" y="2884"/>
                  <a:pt x="10780" y="2884"/>
                </a:cubicBezTo>
                <a:cubicBezTo>
                  <a:pt x="10373" y="2884"/>
                  <a:pt x="9900" y="2947"/>
                  <a:pt x="9349" y="3093"/>
                </a:cubicBezTo>
                <a:cubicBezTo>
                  <a:pt x="9349" y="3093"/>
                  <a:pt x="8923" y="462"/>
                  <a:pt x="7243" y="36"/>
                </a:cubicBezTo>
                <a:cubicBezTo>
                  <a:pt x="7152" y="12"/>
                  <a:pt x="7062" y="1"/>
                  <a:pt x="697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80" name="Google Shape;180;p6"/>
          <p:cNvSpPr/>
          <p:nvPr/>
        </p:nvSpPr>
        <p:spPr>
          <a:xfrm>
            <a:off x="11205825" y="874263"/>
            <a:ext cx="2232292" cy="1068008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81" name="Google Shape;181;p6"/>
          <p:cNvSpPr/>
          <p:nvPr/>
        </p:nvSpPr>
        <p:spPr>
          <a:xfrm>
            <a:off x="-1440009" y="1606229"/>
            <a:ext cx="2232292" cy="1068008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22412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416425-E4CF-6AAD-A784-E82E4386B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5F2F86-4468-1E7B-ACFD-0209327BFD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5FC0D8-2240-26D8-5BCA-0748B4E8D7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62F8B-C29A-4F4A-A8DB-6E1C63C8248D}" type="datetimeFigureOut">
              <a:rPr lang="vi-VN" smtClean="0"/>
              <a:t>19/11/2024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1ECEA1-0B1A-D6CF-C9BA-FADB9E08A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F6BEBB-9C91-871F-EC82-0AE9D6ABA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E5AF5-9844-4B5F-877D-C7E57D294B6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44312244"/>
      </p:ext>
    </p:extLst>
  </p:cSld>
  <p:clrMapOvr>
    <a:masterClrMapping/>
  </p:clrMapOvr>
  <p:transition spd="slow">
    <p:wip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99F6A-31C1-B4F3-B526-0CBDD5E18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D26619-95FC-A4A2-DA43-BFC07BAD2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481E77-5A1F-7AB1-68DA-471317E3C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62F8B-C29A-4F4A-A8DB-6E1C63C8248D}" type="datetimeFigureOut">
              <a:rPr lang="vi-VN" smtClean="0"/>
              <a:t>19/11/2024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6398A5-782D-749C-025F-56296890B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B3C515-0C2D-F219-AE1B-E0F7CD0B3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E5AF5-9844-4B5F-877D-C7E57D294B6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83381382"/>
      </p:ext>
    </p:extLst>
  </p:cSld>
  <p:clrMapOvr>
    <a:masterClrMapping/>
  </p:clrMapOvr>
  <p:transition spd="slow">
    <p:wip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883DAF-CEF0-D0F0-55D7-4CECC3C2F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51EAF0-8EE7-A2A1-F9D6-682E79B6DC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2D8229-3168-C1CC-9C11-CA2F4ED592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8277F2-86AF-250C-D14B-2ECB43D37A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62F8B-C29A-4F4A-A8DB-6E1C63C8248D}" type="datetimeFigureOut">
              <a:rPr lang="vi-VN" smtClean="0"/>
              <a:t>19/11/2024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120217-D914-625C-ED49-EF5A3F049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78E705-90D1-3322-3F42-00FD7E885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E5AF5-9844-4B5F-877D-C7E57D294B6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1615703"/>
      </p:ext>
    </p:extLst>
  </p:cSld>
  <p:clrMapOvr>
    <a:masterClrMapping/>
  </p:clrMapOvr>
  <p:transition spd="slow">
    <p:wip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7F7E47-F4B4-7F54-7D1B-5A650945E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8662D2-A0DB-8EDC-7443-AA34081F54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9C3A36-3E92-98AC-CB9B-49AD8EB94B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6B25FCD-7A9B-4010-05D7-5382E2BB0F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8F6BE47-ADB7-2A16-9C17-D1F680D6B1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644CBA-E466-3C73-022A-CD83B40BE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62F8B-C29A-4F4A-A8DB-6E1C63C8248D}" type="datetimeFigureOut">
              <a:rPr lang="vi-VN" smtClean="0"/>
              <a:t>19/11/2024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79DEDC9-C568-4AD7-D7A9-30AED805C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9B1E6DF-DBD6-8A6D-AFE5-F2C2C68E4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E5AF5-9844-4B5F-877D-C7E57D294B6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86269851"/>
      </p:ext>
    </p:extLst>
  </p:cSld>
  <p:clrMapOvr>
    <a:masterClrMapping/>
  </p:clrMapOvr>
  <p:transition spd="slow">
    <p:wip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191B9-E97B-AD00-52A8-4D946AE93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F40718-D92E-9215-1B07-A390CA76F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62F8B-C29A-4F4A-A8DB-6E1C63C8248D}" type="datetimeFigureOut">
              <a:rPr lang="vi-VN" smtClean="0"/>
              <a:t>19/11/2024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9C5669-2747-FB92-A181-F99F1C6F6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7CDB73-7258-D7A9-CFF5-A2FF9DDBF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E5AF5-9844-4B5F-877D-C7E57D294B6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48384176"/>
      </p:ext>
    </p:extLst>
  </p:cSld>
  <p:clrMapOvr>
    <a:masterClrMapping/>
  </p:clrMapOvr>
  <p:transition spd="slow">
    <p:wip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9C7FC82-DBBB-CB9B-1A45-B10A32722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62F8B-C29A-4F4A-A8DB-6E1C63C8248D}" type="datetimeFigureOut">
              <a:rPr lang="vi-VN" smtClean="0"/>
              <a:t>19/11/2024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976601-3A54-6CD9-B8DE-228C4D9D5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22F146-2803-7B37-FAE2-4AB5C3F7F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E5AF5-9844-4B5F-877D-C7E57D294B6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81013381"/>
      </p:ext>
    </p:extLst>
  </p:cSld>
  <p:clrMapOvr>
    <a:masterClrMapping/>
  </p:clrMapOvr>
  <p:transition spd="slow">
    <p:wip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EA546-AC04-FF4B-7481-F446E0DE8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A9259-2C9C-9E6A-492C-9EC11A54FB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6A6958-C1A4-F0BD-D52F-4D574D2163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68D5BA-826A-E16D-337E-0CDB993B0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62F8B-C29A-4F4A-A8DB-6E1C63C8248D}" type="datetimeFigureOut">
              <a:rPr lang="vi-VN" smtClean="0"/>
              <a:t>19/11/2024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930282-D5B1-CCDA-B67E-00AA95455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90CEB2-29DA-A98C-8ED6-6FF7CF930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E5AF5-9844-4B5F-877D-C7E57D294B6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7116252"/>
      </p:ext>
    </p:extLst>
  </p:cSld>
  <p:clrMapOvr>
    <a:masterClrMapping/>
  </p:clrMapOvr>
  <p:transition spd="slow">
    <p:wip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868AE-BD2B-8C90-B60C-7F78A690C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ED1A09-A951-4CF5-4FA7-0AFB319D65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F6EFED-4669-CBAB-0C4E-D70B3AD128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1EEE1E-5589-29B2-0819-DC5882B5F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62F8B-C29A-4F4A-A8DB-6E1C63C8248D}" type="datetimeFigureOut">
              <a:rPr lang="vi-VN" smtClean="0"/>
              <a:t>19/11/2024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D390F5-1431-D39A-BC78-5905BC97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74E33E-C1F2-ED34-90D9-5AB40C5B1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E5AF5-9844-4B5F-877D-C7E57D294B6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15423083"/>
      </p:ext>
    </p:extLst>
  </p:cSld>
  <p:clrMapOvr>
    <a:masterClrMapping/>
  </p:clrMapOvr>
  <p:transition spd="slow">
    <p:wip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4516D-61D7-9C7F-2DBC-18164A111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E56DBE-ED17-3382-E034-4AE31F7C1C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F20A78-D94E-F5D6-0197-AB1372135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62F8B-C29A-4F4A-A8DB-6E1C63C8248D}" type="datetimeFigureOut">
              <a:rPr lang="vi-VN" smtClean="0"/>
              <a:t>19/11/2024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1F5CDD-BF9A-3B66-85C6-4BEBEF109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DC60D-A652-8C50-F0A0-1A0321AF4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E5AF5-9844-4B5F-877D-C7E57D294B6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08426406"/>
      </p:ext>
    </p:extLst>
  </p:cSld>
  <p:clrMapOvr>
    <a:masterClrMapping/>
  </p:clrMapOvr>
  <p:transition spd="slow">
    <p:wip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657D458-5F27-5714-58F8-C2C872E65C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9F88FC-AAAB-B7CE-5C2E-F468D1C8F9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55E813-B7F2-C298-5801-5FD503478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62F8B-C29A-4F4A-A8DB-6E1C63C8248D}" type="datetimeFigureOut">
              <a:rPr lang="vi-VN" smtClean="0"/>
              <a:t>19/11/2024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7BB139-B483-DE1D-D32D-2B29C092C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ACDC7F-7726-B204-29DB-D637C57FE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E5AF5-9844-4B5F-877D-C7E57D294B6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19709699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3" name="Google Shape;183;p7"/>
          <p:cNvGrpSpPr/>
          <p:nvPr/>
        </p:nvGrpSpPr>
        <p:grpSpPr>
          <a:xfrm flipH="1">
            <a:off x="0" y="5587436"/>
            <a:ext cx="12192000" cy="768387"/>
            <a:chOff x="0" y="4571577"/>
            <a:chExt cx="9144000" cy="576290"/>
          </a:xfrm>
        </p:grpSpPr>
        <p:sp>
          <p:nvSpPr>
            <p:cNvPr id="184" name="Google Shape;184;p7"/>
            <p:cNvSpPr/>
            <p:nvPr/>
          </p:nvSpPr>
          <p:spPr>
            <a:xfrm>
              <a:off x="0" y="4571577"/>
              <a:ext cx="913335" cy="576290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5" name="Google Shape;185;p7"/>
            <p:cNvSpPr/>
            <p:nvPr/>
          </p:nvSpPr>
          <p:spPr>
            <a:xfrm>
              <a:off x="879907" y="4822087"/>
              <a:ext cx="986182" cy="325665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6" name="Google Shape;186;p7"/>
            <p:cNvSpPr/>
            <p:nvPr/>
          </p:nvSpPr>
          <p:spPr>
            <a:xfrm flipH="1">
              <a:off x="1838076" y="4758410"/>
              <a:ext cx="986182" cy="389356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7" name="Google Shape;187;p7"/>
            <p:cNvSpPr/>
            <p:nvPr/>
          </p:nvSpPr>
          <p:spPr>
            <a:xfrm>
              <a:off x="2781353" y="4718403"/>
              <a:ext cx="986182" cy="42933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8" name="Google Shape;188;p7"/>
            <p:cNvSpPr/>
            <p:nvPr/>
          </p:nvSpPr>
          <p:spPr>
            <a:xfrm>
              <a:off x="3702450" y="4926825"/>
              <a:ext cx="986182" cy="22089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9" name="Google Shape;189;p7"/>
            <p:cNvSpPr/>
            <p:nvPr/>
          </p:nvSpPr>
          <p:spPr>
            <a:xfrm flipH="1">
              <a:off x="8230665" y="4571577"/>
              <a:ext cx="913335" cy="576290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0" name="Google Shape;190;p7"/>
            <p:cNvSpPr/>
            <p:nvPr/>
          </p:nvSpPr>
          <p:spPr>
            <a:xfrm flipH="1">
              <a:off x="7277911" y="4822087"/>
              <a:ext cx="986182" cy="325665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1" name="Google Shape;191;p7"/>
            <p:cNvSpPr/>
            <p:nvPr/>
          </p:nvSpPr>
          <p:spPr>
            <a:xfrm>
              <a:off x="6319742" y="4758410"/>
              <a:ext cx="986182" cy="389356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2" name="Google Shape;192;p7"/>
            <p:cNvSpPr/>
            <p:nvPr/>
          </p:nvSpPr>
          <p:spPr>
            <a:xfrm flipH="1">
              <a:off x="5376465" y="4718403"/>
              <a:ext cx="986182" cy="42933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3" name="Google Shape;193;p7"/>
            <p:cNvSpPr/>
            <p:nvPr/>
          </p:nvSpPr>
          <p:spPr>
            <a:xfrm flipH="1">
              <a:off x="4429512" y="4850175"/>
              <a:ext cx="1012038" cy="297542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94" name="Google Shape;194;p7"/>
          <p:cNvSpPr txBox="1">
            <a:spLocks noGrp="1"/>
          </p:cNvSpPr>
          <p:nvPr>
            <p:ph type="title"/>
          </p:nvPr>
        </p:nvSpPr>
        <p:spPr>
          <a:xfrm>
            <a:off x="6354768" y="1083175"/>
            <a:ext cx="4686800" cy="98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7"/>
          <p:cNvSpPr/>
          <p:nvPr/>
        </p:nvSpPr>
        <p:spPr>
          <a:xfrm>
            <a:off x="8502900" y="108585"/>
            <a:ext cx="3166517" cy="843367"/>
          </a:xfrm>
          <a:custGeom>
            <a:avLst/>
            <a:gdLst/>
            <a:ahLst/>
            <a:cxnLst/>
            <a:rect l="l" t="t" r="r" b="b"/>
            <a:pathLst>
              <a:path w="19750" h="5729" extrusionOk="0">
                <a:moveTo>
                  <a:pt x="12239" y="1"/>
                </a:moveTo>
                <a:cubicBezTo>
                  <a:pt x="10760" y="1"/>
                  <a:pt x="9173" y="2822"/>
                  <a:pt x="9173" y="2822"/>
                </a:cubicBezTo>
                <a:cubicBezTo>
                  <a:pt x="9173" y="2822"/>
                  <a:pt x="8232" y="341"/>
                  <a:pt x="6562" y="341"/>
                </a:cubicBezTo>
                <a:cubicBezTo>
                  <a:pt x="6211" y="341"/>
                  <a:pt x="5827" y="451"/>
                  <a:pt x="5414" y="716"/>
                </a:cubicBezTo>
                <a:cubicBezTo>
                  <a:pt x="3058" y="2270"/>
                  <a:pt x="3609" y="3649"/>
                  <a:pt x="3609" y="3649"/>
                </a:cubicBezTo>
                <a:cubicBezTo>
                  <a:pt x="3609" y="3649"/>
                  <a:pt x="3228" y="3500"/>
                  <a:pt x="2697" y="3500"/>
                </a:cubicBezTo>
                <a:cubicBezTo>
                  <a:pt x="1868" y="3500"/>
                  <a:pt x="673" y="3864"/>
                  <a:pt x="0" y="5729"/>
                </a:cubicBezTo>
                <a:lnTo>
                  <a:pt x="19750" y="5729"/>
                </a:lnTo>
                <a:cubicBezTo>
                  <a:pt x="19750" y="5729"/>
                  <a:pt x="19337" y="2406"/>
                  <a:pt x="16528" y="2406"/>
                </a:cubicBezTo>
                <a:cubicBezTo>
                  <a:pt x="16091" y="2406"/>
                  <a:pt x="15597" y="2486"/>
                  <a:pt x="15038" y="2671"/>
                </a:cubicBezTo>
                <a:cubicBezTo>
                  <a:pt x="15038" y="2671"/>
                  <a:pt x="14060" y="441"/>
                  <a:pt x="12532" y="40"/>
                </a:cubicBezTo>
                <a:cubicBezTo>
                  <a:pt x="12435" y="13"/>
                  <a:pt x="12337" y="1"/>
                  <a:pt x="122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96" name="Google Shape;196;p7"/>
          <p:cNvSpPr/>
          <p:nvPr/>
        </p:nvSpPr>
        <p:spPr>
          <a:xfrm>
            <a:off x="-871944" y="2794167"/>
            <a:ext cx="1880223" cy="765141"/>
          </a:xfrm>
          <a:custGeom>
            <a:avLst/>
            <a:gdLst/>
            <a:ahLst/>
            <a:cxnLst/>
            <a:rect l="l" t="t" r="r" b="b"/>
            <a:pathLst>
              <a:path w="16393" h="6671" extrusionOk="0">
                <a:moveTo>
                  <a:pt x="8627" y="0"/>
                </a:moveTo>
                <a:cubicBezTo>
                  <a:pt x="8569" y="0"/>
                  <a:pt x="8511" y="1"/>
                  <a:pt x="8451" y="4"/>
                </a:cubicBezTo>
                <a:cubicBezTo>
                  <a:pt x="5093" y="104"/>
                  <a:pt x="5093" y="3337"/>
                  <a:pt x="5093" y="3337"/>
                </a:cubicBezTo>
                <a:cubicBezTo>
                  <a:pt x="5093" y="3337"/>
                  <a:pt x="4254" y="3067"/>
                  <a:pt x="3268" y="3067"/>
                </a:cubicBezTo>
                <a:cubicBezTo>
                  <a:pt x="1798" y="3067"/>
                  <a:pt x="1" y="3669"/>
                  <a:pt x="181" y="6670"/>
                </a:cubicBezTo>
                <a:lnTo>
                  <a:pt x="15644" y="6670"/>
                </a:lnTo>
                <a:cubicBezTo>
                  <a:pt x="15644" y="6670"/>
                  <a:pt x="16392" y="3147"/>
                  <a:pt x="13650" y="3147"/>
                </a:cubicBezTo>
                <a:cubicBezTo>
                  <a:pt x="13298" y="3147"/>
                  <a:pt x="12888" y="3206"/>
                  <a:pt x="12411" y="3337"/>
                </a:cubicBezTo>
                <a:cubicBezTo>
                  <a:pt x="12411" y="3337"/>
                  <a:pt x="11807" y="0"/>
                  <a:pt x="862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97" name="Google Shape;197;p7"/>
          <p:cNvSpPr/>
          <p:nvPr/>
        </p:nvSpPr>
        <p:spPr>
          <a:xfrm>
            <a:off x="155134" y="108590"/>
            <a:ext cx="1762713" cy="843345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98" name="Google Shape;198;p7"/>
          <p:cNvSpPr/>
          <p:nvPr/>
        </p:nvSpPr>
        <p:spPr>
          <a:xfrm>
            <a:off x="11233998" y="2373872"/>
            <a:ext cx="1094077" cy="346253"/>
          </a:xfrm>
          <a:custGeom>
            <a:avLst/>
            <a:gdLst/>
            <a:ahLst/>
            <a:cxnLst/>
            <a:rect l="l" t="t" r="r" b="b"/>
            <a:pathLst>
              <a:path w="13410" h="4244" extrusionOk="0">
                <a:moveTo>
                  <a:pt x="7286" y="0"/>
                </a:moveTo>
                <a:cubicBezTo>
                  <a:pt x="6592" y="0"/>
                  <a:pt x="5782" y="384"/>
                  <a:pt x="4913" y="1537"/>
                </a:cubicBezTo>
                <a:cubicBezTo>
                  <a:pt x="4913" y="1537"/>
                  <a:pt x="4164" y="1313"/>
                  <a:pt x="3250" y="1313"/>
                </a:cubicBezTo>
                <a:cubicBezTo>
                  <a:pt x="1896" y="1313"/>
                  <a:pt x="180" y="1805"/>
                  <a:pt x="0" y="4244"/>
                </a:cubicBezTo>
                <a:lnTo>
                  <a:pt x="13158" y="4244"/>
                </a:lnTo>
                <a:cubicBezTo>
                  <a:pt x="13158" y="4244"/>
                  <a:pt x="13410" y="1459"/>
                  <a:pt x="10505" y="1459"/>
                </a:cubicBezTo>
                <a:cubicBezTo>
                  <a:pt x="10232" y="1459"/>
                  <a:pt x="9931" y="1483"/>
                  <a:pt x="9599" y="1537"/>
                </a:cubicBezTo>
                <a:cubicBezTo>
                  <a:pt x="9599" y="1537"/>
                  <a:pt x="8675" y="0"/>
                  <a:pt x="728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199" name="Google Shape;199;p7"/>
          <p:cNvGrpSpPr/>
          <p:nvPr/>
        </p:nvGrpSpPr>
        <p:grpSpPr>
          <a:xfrm>
            <a:off x="0" y="5680700"/>
            <a:ext cx="12192000" cy="1183117"/>
            <a:chOff x="0" y="4260525"/>
            <a:chExt cx="9144000" cy="887338"/>
          </a:xfrm>
        </p:grpSpPr>
        <p:sp>
          <p:nvSpPr>
            <p:cNvPr id="200" name="Google Shape;200;p7"/>
            <p:cNvSpPr/>
            <p:nvPr/>
          </p:nvSpPr>
          <p:spPr>
            <a:xfrm>
              <a:off x="0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1" name="Google Shape;201;p7"/>
            <p:cNvSpPr/>
            <p:nvPr/>
          </p:nvSpPr>
          <p:spPr>
            <a:xfrm>
              <a:off x="91148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2" name="Google Shape;202;p7"/>
            <p:cNvSpPr/>
            <p:nvPr/>
          </p:nvSpPr>
          <p:spPr>
            <a:xfrm flipH="1">
              <a:off x="183811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3" name="Google Shape;203;p7"/>
            <p:cNvSpPr/>
            <p:nvPr/>
          </p:nvSpPr>
          <p:spPr>
            <a:xfrm>
              <a:off x="2785105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4" name="Google Shape;204;p7"/>
            <p:cNvSpPr/>
            <p:nvPr/>
          </p:nvSpPr>
          <p:spPr>
            <a:xfrm>
              <a:off x="3730274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5" name="Google Shape;205;p7"/>
            <p:cNvSpPr/>
            <p:nvPr/>
          </p:nvSpPr>
          <p:spPr>
            <a:xfrm flipH="1">
              <a:off x="8215662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6" name="Google Shape;206;p7"/>
            <p:cNvSpPr/>
            <p:nvPr/>
          </p:nvSpPr>
          <p:spPr>
            <a:xfrm flipH="1">
              <a:off x="727794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7" name="Google Shape;207;p7"/>
            <p:cNvSpPr/>
            <p:nvPr/>
          </p:nvSpPr>
          <p:spPr>
            <a:xfrm>
              <a:off x="635131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8" name="Google Shape;208;p7"/>
            <p:cNvSpPr/>
            <p:nvPr/>
          </p:nvSpPr>
          <p:spPr>
            <a:xfrm flipH="1">
              <a:off x="5404324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9" name="Google Shape;209;p7"/>
            <p:cNvSpPr/>
            <p:nvPr/>
          </p:nvSpPr>
          <p:spPr>
            <a:xfrm flipH="1">
              <a:off x="4459155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210" name="Google Shape;210;p7"/>
          <p:cNvSpPr txBox="1">
            <a:spLocks noGrp="1"/>
          </p:cNvSpPr>
          <p:nvPr>
            <p:ph type="body" idx="1"/>
          </p:nvPr>
        </p:nvSpPr>
        <p:spPr>
          <a:xfrm>
            <a:off x="6354768" y="1966141"/>
            <a:ext cx="4686800" cy="283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46621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8"/>
          <p:cNvSpPr txBox="1">
            <a:spLocks noGrp="1"/>
          </p:cNvSpPr>
          <p:nvPr>
            <p:ph type="title"/>
          </p:nvPr>
        </p:nvSpPr>
        <p:spPr>
          <a:xfrm>
            <a:off x="2584000" y="1277367"/>
            <a:ext cx="7024000" cy="33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3333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grpSp>
        <p:nvGrpSpPr>
          <p:cNvPr id="213" name="Google Shape;213;p8"/>
          <p:cNvGrpSpPr/>
          <p:nvPr/>
        </p:nvGrpSpPr>
        <p:grpSpPr>
          <a:xfrm>
            <a:off x="-11458" y="2974867"/>
            <a:ext cx="12651855" cy="5900188"/>
            <a:chOff x="-8594" y="2231150"/>
            <a:chExt cx="9488891" cy="4425141"/>
          </a:xfrm>
        </p:grpSpPr>
        <p:grpSp>
          <p:nvGrpSpPr>
            <p:cNvPr id="214" name="Google Shape;214;p8"/>
            <p:cNvGrpSpPr/>
            <p:nvPr/>
          </p:nvGrpSpPr>
          <p:grpSpPr>
            <a:xfrm>
              <a:off x="2103879" y="3630681"/>
              <a:ext cx="4777316" cy="3025611"/>
              <a:chOff x="2103879" y="3630681"/>
              <a:chExt cx="4777316" cy="3025611"/>
            </a:xfrm>
          </p:grpSpPr>
          <p:sp>
            <p:nvSpPr>
              <p:cNvPr id="215" name="Google Shape;215;p8"/>
              <p:cNvSpPr/>
              <p:nvPr/>
            </p:nvSpPr>
            <p:spPr>
              <a:xfrm>
                <a:off x="2103879" y="3630681"/>
                <a:ext cx="4777316" cy="3025611"/>
              </a:xfrm>
              <a:custGeom>
                <a:avLst/>
                <a:gdLst/>
                <a:ahLst/>
                <a:cxnLst/>
                <a:rect l="l" t="t" r="r" b="b"/>
                <a:pathLst>
                  <a:path w="97946" h="62032" extrusionOk="0">
                    <a:moveTo>
                      <a:pt x="48973" y="1"/>
                    </a:moveTo>
                    <a:cubicBezTo>
                      <a:pt x="31254" y="1"/>
                      <a:pt x="15740" y="5941"/>
                      <a:pt x="7118" y="14888"/>
                    </a:cubicBezTo>
                    <a:cubicBezTo>
                      <a:pt x="2607" y="19575"/>
                      <a:pt x="0" y="25114"/>
                      <a:pt x="0" y="31003"/>
                    </a:cubicBezTo>
                    <a:cubicBezTo>
                      <a:pt x="0" y="44262"/>
                      <a:pt x="13083" y="55540"/>
                      <a:pt x="31529" y="60001"/>
                    </a:cubicBezTo>
                    <a:cubicBezTo>
                      <a:pt x="36943" y="61304"/>
                      <a:pt x="42833" y="62031"/>
                      <a:pt x="48973" y="62031"/>
                    </a:cubicBezTo>
                    <a:cubicBezTo>
                      <a:pt x="55966" y="62031"/>
                      <a:pt x="62632" y="61104"/>
                      <a:pt x="68647" y="59425"/>
                    </a:cubicBezTo>
                    <a:cubicBezTo>
                      <a:pt x="85890" y="54613"/>
                      <a:pt x="97946" y="43710"/>
                      <a:pt x="97946" y="31003"/>
                    </a:cubicBezTo>
                    <a:cubicBezTo>
                      <a:pt x="97946" y="14713"/>
                      <a:pt x="78121" y="1354"/>
                      <a:pt x="52908" y="101"/>
                    </a:cubicBezTo>
                    <a:cubicBezTo>
                      <a:pt x="51605" y="26"/>
                      <a:pt x="50301" y="1"/>
                      <a:pt x="4897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16" name="Google Shape;216;p8"/>
              <p:cNvSpPr/>
              <p:nvPr/>
            </p:nvSpPr>
            <p:spPr>
              <a:xfrm>
                <a:off x="2103879" y="4077795"/>
                <a:ext cx="2123420" cy="2479477"/>
              </a:xfrm>
              <a:custGeom>
                <a:avLst/>
                <a:gdLst/>
                <a:ahLst/>
                <a:cxnLst/>
                <a:rect l="l" t="t" r="r" b="b"/>
                <a:pathLst>
                  <a:path w="43535" h="50835" extrusionOk="0">
                    <a:moveTo>
                      <a:pt x="24646" y="0"/>
                    </a:moveTo>
                    <a:cubicBezTo>
                      <a:pt x="23128" y="0"/>
                      <a:pt x="21268" y="193"/>
                      <a:pt x="18998" y="633"/>
                    </a:cubicBezTo>
                    <a:cubicBezTo>
                      <a:pt x="13835" y="1636"/>
                      <a:pt x="9775" y="3866"/>
                      <a:pt x="7118" y="5721"/>
                    </a:cubicBezTo>
                    <a:cubicBezTo>
                      <a:pt x="2607" y="10408"/>
                      <a:pt x="0" y="15947"/>
                      <a:pt x="0" y="21836"/>
                    </a:cubicBezTo>
                    <a:cubicBezTo>
                      <a:pt x="0" y="35095"/>
                      <a:pt x="13083" y="46373"/>
                      <a:pt x="31529" y="50834"/>
                    </a:cubicBezTo>
                    <a:cubicBezTo>
                      <a:pt x="38121" y="48754"/>
                      <a:pt x="41354" y="44368"/>
                      <a:pt x="41028" y="41786"/>
                    </a:cubicBezTo>
                    <a:cubicBezTo>
                      <a:pt x="40502" y="37601"/>
                      <a:pt x="20251" y="37200"/>
                      <a:pt x="26817" y="32914"/>
                    </a:cubicBezTo>
                    <a:cubicBezTo>
                      <a:pt x="33409" y="28628"/>
                      <a:pt x="43534" y="26122"/>
                      <a:pt x="41980" y="20057"/>
                    </a:cubicBezTo>
                    <a:cubicBezTo>
                      <a:pt x="40402" y="14017"/>
                      <a:pt x="33935" y="15470"/>
                      <a:pt x="29224" y="14543"/>
                    </a:cubicBezTo>
                    <a:cubicBezTo>
                      <a:pt x="24537" y="13591"/>
                      <a:pt x="31103" y="7225"/>
                      <a:pt x="31003" y="4292"/>
                    </a:cubicBezTo>
                    <a:cubicBezTo>
                      <a:pt x="30926" y="2066"/>
                      <a:pt x="29614" y="0"/>
                      <a:pt x="246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17" name="Google Shape;217;p8"/>
              <p:cNvSpPr/>
              <p:nvPr/>
            </p:nvSpPr>
            <p:spPr>
              <a:xfrm>
                <a:off x="4300580" y="3635558"/>
                <a:ext cx="2580588" cy="2893577"/>
              </a:xfrm>
              <a:custGeom>
                <a:avLst/>
                <a:gdLst/>
                <a:ahLst/>
                <a:cxnLst/>
                <a:rect l="l" t="t" r="r" b="b"/>
                <a:pathLst>
                  <a:path w="52908" h="59325" extrusionOk="0">
                    <a:moveTo>
                      <a:pt x="7870" y="1"/>
                    </a:moveTo>
                    <a:cubicBezTo>
                      <a:pt x="4261" y="1254"/>
                      <a:pt x="0" y="3811"/>
                      <a:pt x="75" y="8873"/>
                    </a:cubicBezTo>
                    <a:cubicBezTo>
                      <a:pt x="127" y="13430"/>
                      <a:pt x="2797" y="14693"/>
                      <a:pt x="5909" y="14693"/>
                    </a:cubicBezTo>
                    <a:cubicBezTo>
                      <a:pt x="8788" y="14693"/>
                      <a:pt x="12045" y="13613"/>
                      <a:pt x="13960" y="13059"/>
                    </a:cubicBezTo>
                    <a:cubicBezTo>
                      <a:pt x="15317" y="12664"/>
                      <a:pt x="16674" y="12454"/>
                      <a:pt x="17897" y="12454"/>
                    </a:cubicBezTo>
                    <a:cubicBezTo>
                      <a:pt x="20243" y="12454"/>
                      <a:pt x="22095" y="13225"/>
                      <a:pt x="22507" y="14938"/>
                    </a:cubicBezTo>
                    <a:cubicBezTo>
                      <a:pt x="23133" y="17545"/>
                      <a:pt x="18346" y="19224"/>
                      <a:pt x="18647" y="23610"/>
                    </a:cubicBezTo>
                    <a:cubicBezTo>
                      <a:pt x="18955" y="27764"/>
                      <a:pt x="21872" y="34527"/>
                      <a:pt x="29272" y="34527"/>
                    </a:cubicBezTo>
                    <a:cubicBezTo>
                      <a:pt x="29684" y="34527"/>
                      <a:pt x="30111" y="34506"/>
                      <a:pt x="30552" y="34462"/>
                    </a:cubicBezTo>
                    <a:cubicBezTo>
                      <a:pt x="33877" y="34134"/>
                      <a:pt x="36293" y="33817"/>
                      <a:pt x="37958" y="33817"/>
                    </a:cubicBezTo>
                    <a:cubicBezTo>
                      <a:pt x="40483" y="33817"/>
                      <a:pt x="41280" y="34546"/>
                      <a:pt x="40903" y="37069"/>
                    </a:cubicBezTo>
                    <a:cubicBezTo>
                      <a:pt x="40351" y="40778"/>
                      <a:pt x="18446" y="52056"/>
                      <a:pt x="23609" y="59325"/>
                    </a:cubicBezTo>
                    <a:cubicBezTo>
                      <a:pt x="40852" y="54513"/>
                      <a:pt x="52908" y="43610"/>
                      <a:pt x="52908" y="30903"/>
                    </a:cubicBezTo>
                    <a:cubicBezTo>
                      <a:pt x="52908" y="14613"/>
                      <a:pt x="33083" y="1254"/>
                      <a:pt x="787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218" name="Google Shape;218;p8"/>
            <p:cNvGrpSpPr/>
            <p:nvPr/>
          </p:nvGrpSpPr>
          <p:grpSpPr>
            <a:xfrm>
              <a:off x="-8594" y="2231150"/>
              <a:ext cx="3260316" cy="3130575"/>
              <a:chOff x="8475" y="2231150"/>
              <a:chExt cx="3260316" cy="3130575"/>
            </a:xfrm>
          </p:grpSpPr>
          <p:sp>
            <p:nvSpPr>
              <p:cNvPr id="219" name="Google Shape;219;p8"/>
              <p:cNvSpPr/>
              <p:nvPr/>
            </p:nvSpPr>
            <p:spPr>
              <a:xfrm>
                <a:off x="8475" y="2231150"/>
                <a:ext cx="3260316" cy="3130575"/>
              </a:xfrm>
              <a:custGeom>
                <a:avLst/>
                <a:gdLst/>
                <a:ahLst/>
                <a:cxnLst/>
                <a:rect l="l" t="t" r="r" b="b"/>
                <a:pathLst>
                  <a:path w="66844" h="64184" extrusionOk="0">
                    <a:moveTo>
                      <a:pt x="10471" y="0"/>
                    </a:moveTo>
                    <a:cubicBezTo>
                      <a:pt x="4194" y="0"/>
                      <a:pt x="1" y="5812"/>
                      <a:pt x="1" y="5812"/>
                    </a:cubicBezTo>
                    <a:lnTo>
                      <a:pt x="1" y="64184"/>
                    </a:lnTo>
                    <a:lnTo>
                      <a:pt x="66843" y="64184"/>
                    </a:lnTo>
                    <a:cubicBezTo>
                      <a:pt x="65156" y="57789"/>
                      <a:pt x="59914" y="56744"/>
                      <a:pt x="56668" y="56744"/>
                    </a:cubicBezTo>
                    <a:cubicBezTo>
                      <a:pt x="55092" y="56744"/>
                      <a:pt x="53986" y="56991"/>
                      <a:pt x="53986" y="56991"/>
                    </a:cubicBezTo>
                    <a:cubicBezTo>
                      <a:pt x="53986" y="56991"/>
                      <a:pt x="54212" y="51151"/>
                      <a:pt x="48873" y="48519"/>
                    </a:cubicBezTo>
                    <a:cubicBezTo>
                      <a:pt x="47276" y="47736"/>
                      <a:pt x="45528" y="47462"/>
                      <a:pt x="43863" y="47462"/>
                    </a:cubicBezTo>
                    <a:cubicBezTo>
                      <a:pt x="39988" y="47462"/>
                      <a:pt x="36568" y="48945"/>
                      <a:pt x="36568" y="48945"/>
                    </a:cubicBezTo>
                    <a:cubicBezTo>
                      <a:pt x="36568" y="48945"/>
                      <a:pt x="40202" y="42479"/>
                      <a:pt x="37194" y="36940"/>
                    </a:cubicBezTo>
                    <a:cubicBezTo>
                      <a:pt x="35426" y="33711"/>
                      <a:pt x="31416" y="33037"/>
                      <a:pt x="28380" y="33037"/>
                    </a:cubicBezTo>
                    <a:cubicBezTo>
                      <a:pt x="26210" y="33037"/>
                      <a:pt x="24537" y="33381"/>
                      <a:pt x="24537" y="33381"/>
                    </a:cubicBezTo>
                    <a:cubicBezTo>
                      <a:pt x="24537" y="33381"/>
                      <a:pt x="30402" y="26815"/>
                      <a:pt x="28723" y="22203"/>
                    </a:cubicBezTo>
                    <a:cubicBezTo>
                      <a:pt x="27986" y="20191"/>
                      <a:pt x="26226" y="19626"/>
                      <a:pt x="24482" y="19626"/>
                    </a:cubicBezTo>
                    <a:cubicBezTo>
                      <a:pt x="22253" y="19626"/>
                      <a:pt x="20051" y="20549"/>
                      <a:pt x="20051" y="20549"/>
                    </a:cubicBezTo>
                    <a:cubicBezTo>
                      <a:pt x="25164" y="13657"/>
                      <a:pt x="23284" y="4559"/>
                      <a:pt x="14738" y="900"/>
                    </a:cubicBezTo>
                    <a:cubicBezTo>
                      <a:pt x="13235" y="263"/>
                      <a:pt x="11806" y="0"/>
                      <a:pt x="1047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20" name="Google Shape;220;p8"/>
              <p:cNvSpPr/>
              <p:nvPr/>
            </p:nvSpPr>
            <p:spPr>
              <a:xfrm>
                <a:off x="8475" y="2506384"/>
                <a:ext cx="3057412" cy="2855337"/>
              </a:xfrm>
              <a:custGeom>
                <a:avLst/>
                <a:gdLst/>
                <a:ahLst/>
                <a:cxnLst/>
                <a:rect l="l" t="t" r="r" b="b"/>
                <a:pathLst>
                  <a:path w="62684" h="58541" extrusionOk="0">
                    <a:moveTo>
                      <a:pt x="9396" y="0"/>
                    </a:moveTo>
                    <a:cubicBezTo>
                      <a:pt x="5708" y="0"/>
                      <a:pt x="1863" y="3074"/>
                      <a:pt x="1" y="4781"/>
                    </a:cubicBezTo>
                    <a:lnTo>
                      <a:pt x="1" y="58541"/>
                    </a:lnTo>
                    <a:lnTo>
                      <a:pt x="62683" y="58541"/>
                    </a:lnTo>
                    <a:cubicBezTo>
                      <a:pt x="61085" y="56277"/>
                      <a:pt x="57910" y="55747"/>
                      <a:pt x="55285" y="55747"/>
                    </a:cubicBezTo>
                    <a:cubicBezTo>
                      <a:pt x="52968" y="55747"/>
                      <a:pt x="51079" y="56160"/>
                      <a:pt x="51079" y="56160"/>
                    </a:cubicBezTo>
                    <a:cubicBezTo>
                      <a:pt x="51079" y="56160"/>
                      <a:pt x="52332" y="52601"/>
                      <a:pt x="47520" y="47789"/>
                    </a:cubicBezTo>
                    <a:cubicBezTo>
                      <a:pt x="46194" y="46462"/>
                      <a:pt x="44266" y="45983"/>
                      <a:pt x="42171" y="45983"/>
                    </a:cubicBezTo>
                    <a:cubicBezTo>
                      <a:pt x="36784" y="45983"/>
                      <a:pt x="30293" y="49152"/>
                      <a:pt x="30076" y="49242"/>
                    </a:cubicBezTo>
                    <a:cubicBezTo>
                      <a:pt x="30227" y="49017"/>
                      <a:pt x="35264" y="41122"/>
                      <a:pt x="32482" y="35483"/>
                    </a:cubicBezTo>
                    <a:cubicBezTo>
                      <a:pt x="31417" y="33295"/>
                      <a:pt x="28875" y="32616"/>
                      <a:pt x="26131" y="32616"/>
                    </a:cubicBezTo>
                    <a:cubicBezTo>
                      <a:pt x="21644" y="32616"/>
                      <a:pt x="16618" y="34430"/>
                      <a:pt x="16618" y="34430"/>
                    </a:cubicBezTo>
                    <a:cubicBezTo>
                      <a:pt x="21630" y="28465"/>
                      <a:pt x="24036" y="22726"/>
                      <a:pt x="22031" y="19919"/>
                    </a:cubicBezTo>
                    <a:cubicBezTo>
                      <a:pt x="21531" y="19203"/>
                      <a:pt x="20710" y="18935"/>
                      <a:pt x="19763" y="18935"/>
                    </a:cubicBezTo>
                    <a:cubicBezTo>
                      <a:pt x="16963" y="18935"/>
                      <a:pt x="13059" y="21272"/>
                      <a:pt x="13059" y="21272"/>
                    </a:cubicBezTo>
                    <a:cubicBezTo>
                      <a:pt x="13059" y="21272"/>
                      <a:pt x="18272" y="4555"/>
                      <a:pt x="12532" y="896"/>
                    </a:cubicBezTo>
                    <a:cubicBezTo>
                      <a:pt x="11536" y="262"/>
                      <a:pt x="10473" y="0"/>
                      <a:pt x="939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21" name="Google Shape;221;p8"/>
              <p:cNvSpPr/>
              <p:nvPr/>
            </p:nvSpPr>
            <p:spPr>
              <a:xfrm>
                <a:off x="19157" y="3035487"/>
                <a:ext cx="618077" cy="894631"/>
              </a:xfrm>
              <a:custGeom>
                <a:avLst/>
                <a:gdLst/>
                <a:ahLst/>
                <a:cxnLst/>
                <a:rect l="l" t="t" r="r" b="b"/>
                <a:pathLst>
                  <a:path w="12672" h="18342" extrusionOk="0">
                    <a:moveTo>
                      <a:pt x="12104" y="1"/>
                    </a:moveTo>
                    <a:cubicBezTo>
                      <a:pt x="11976" y="1"/>
                      <a:pt x="11847" y="59"/>
                      <a:pt x="11762" y="199"/>
                    </a:cubicBezTo>
                    <a:cubicBezTo>
                      <a:pt x="7902" y="6038"/>
                      <a:pt x="4043" y="11878"/>
                      <a:pt x="208" y="17743"/>
                    </a:cubicBezTo>
                    <a:cubicBezTo>
                      <a:pt x="1" y="18054"/>
                      <a:pt x="282" y="18341"/>
                      <a:pt x="568" y="18341"/>
                    </a:cubicBezTo>
                    <a:cubicBezTo>
                      <a:pt x="696" y="18341"/>
                      <a:pt x="824" y="18283"/>
                      <a:pt x="910" y="18144"/>
                    </a:cubicBezTo>
                    <a:cubicBezTo>
                      <a:pt x="4769" y="12304"/>
                      <a:pt x="8629" y="6464"/>
                      <a:pt x="12464" y="600"/>
                    </a:cubicBezTo>
                    <a:cubicBezTo>
                      <a:pt x="12671" y="288"/>
                      <a:pt x="12389" y="1"/>
                      <a:pt x="1210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22" name="Google Shape;222;p8"/>
              <p:cNvSpPr/>
              <p:nvPr/>
            </p:nvSpPr>
            <p:spPr>
              <a:xfrm>
                <a:off x="346482" y="2909747"/>
                <a:ext cx="95404" cy="452973"/>
              </a:xfrm>
              <a:custGeom>
                <a:avLst/>
                <a:gdLst/>
                <a:ahLst/>
                <a:cxnLst/>
                <a:rect l="l" t="t" r="r" b="b"/>
                <a:pathLst>
                  <a:path w="1956" h="9287" extrusionOk="0">
                    <a:moveTo>
                      <a:pt x="405" y="1"/>
                    </a:moveTo>
                    <a:cubicBezTo>
                      <a:pt x="195" y="1"/>
                      <a:pt x="1" y="133"/>
                      <a:pt x="38" y="396"/>
                    </a:cubicBezTo>
                    <a:cubicBezTo>
                      <a:pt x="389" y="3228"/>
                      <a:pt x="740" y="6060"/>
                      <a:pt x="1091" y="8892"/>
                    </a:cubicBezTo>
                    <a:cubicBezTo>
                      <a:pt x="1116" y="9155"/>
                      <a:pt x="1342" y="9287"/>
                      <a:pt x="1552" y="9287"/>
                    </a:cubicBezTo>
                    <a:cubicBezTo>
                      <a:pt x="1762" y="9287"/>
                      <a:pt x="1956" y="9155"/>
                      <a:pt x="1918" y="8892"/>
                    </a:cubicBezTo>
                    <a:cubicBezTo>
                      <a:pt x="1567" y="6060"/>
                      <a:pt x="1216" y="3228"/>
                      <a:pt x="866" y="396"/>
                    </a:cubicBezTo>
                    <a:cubicBezTo>
                      <a:pt x="840" y="133"/>
                      <a:pt x="615" y="1"/>
                      <a:pt x="40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23" name="Google Shape;223;p8"/>
              <p:cNvSpPr/>
              <p:nvPr/>
            </p:nvSpPr>
            <p:spPr>
              <a:xfrm>
                <a:off x="29887" y="3873528"/>
                <a:ext cx="735039" cy="664657"/>
              </a:xfrm>
              <a:custGeom>
                <a:avLst/>
                <a:gdLst/>
                <a:ahLst/>
                <a:cxnLst/>
                <a:rect l="l" t="t" r="r" b="b"/>
                <a:pathLst>
                  <a:path w="15070" h="13627" extrusionOk="0">
                    <a:moveTo>
                      <a:pt x="14449" y="1"/>
                    </a:moveTo>
                    <a:cubicBezTo>
                      <a:pt x="14357" y="1"/>
                      <a:pt x="14261" y="33"/>
                      <a:pt x="14174" y="109"/>
                    </a:cubicBezTo>
                    <a:cubicBezTo>
                      <a:pt x="9562" y="4395"/>
                      <a:pt x="4925" y="8656"/>
                      <a:pt x="314" y="12917"/>
                    </a:cubicBezTo>
                    <a:cubicBezTo>
                      <a:pt x="0" y="13210"/>
                      <a:pt x="300" y="13627"/>
                      <a:pt x="637" y="13627"/>
                    </a:cubicBezTo>
                    <a:cubicBezTo>
                      <a:pt x="731" y="13627"/>
                      <a:pt x="828" y="13595"/>
                      <a:pt x="915" y="13518"/>
                    </a:cubicBezTo>
                    <a:cubicBezTo>
                      <a:pt x="5527" y="9257"/>
                      <a:pt x="10138" y="4972"/>
                      <a:pt x="14775" y="711"/>
                    </a:cubicBezTo>
                    <a:cubicBezTo>
                      <a:pt x="15069" y="417"/>
                      <a:pt x="14781" y="1"/>
                      <a:pt x="1444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24" name="Google Shape;224;p8"/>
              <p:cNvSpPr/>
              <p:nvPr/>
            </p:nvSpPr>
            <p:spPr>
              <a:xfrm>
                <a:off x="380673" y="4535445"/>
                <a:ext cx="832394" cy="794301"/>
              </a:xfrm>
              <a:custGeom>
                <a:avLst/>
                <a:gdLst/>
                <a:ahLst/>
                <a:cxnLst/>
                <a:rect l="l" t="t" r="r" b="b"/>
                <a:pathLst>
                  <a:path w="17066" h="16285" extrusionOk="0">
                    <a:moveTo>
                      <a:pt x="16459" y="0"/>
                    </a:moveTo>
                    <a:cubicBezTo>
                      <a:pt x="16364" y="0"/>
                      <a:pt x="16266" y="36"/>
                      <a:pt x="16180" y="122"/>
                    </a:cubicBezTo>
                    <a:cubicBezTo>
                      <a:pt x="10891" y="5260"/>
                      <a:pt x="5578" y="10423"/>
                      <a:pt x="290" y="15586"/>
                    </a:cubicBezTo>
                    <a:cubicBezTo>
                      <a:pt x="0" y="15876"/>
                      <a:pt x="291" y="16285"/>
                      <a:pt x="612" y="16285"/>
                    </a:cubicBezTo>
                    <a:cubicBezTo>
                      <a:pt x="707" y="16285"/>
                      <a:pt x="805" y="16249"/>
                      <a:pt x="891" y="16163"/>
                    </a:cubicBezTo>
                    <a:cubicBezTo>
                      <a:pt x="6180" y="11025"/>
                      <a:pt x="11468" y="5862"/>
                      <a:pt x="16756" y="699"/>
                    </a:cubicBezTo>
                    <a:cubicBezTo>
                      <a:pt x="17065" y="409"/>
                      <a:pt x="16779" y="0"/>
                      <a:pt x="1645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25" name="Google Shape;225;p8"/>
              <p:cNvSpPr/>
              <p:nvPr/>
            </p:nvSpPr>
            <p:spPr>
              <a:xfrm>
                <a:off x="908217" y="4346103"/>
                <a:ext cx="55652" cy="463655"/>
              </a:xfrm>
              <a:custGeom>
                <a:avLst/>
                <a:gdLst/>
                <a:ahLst/>
                <a:cxnLst/>
                <a:rect l="l" t="t" r="r" b="b"/>
                <a:pathLst>
                  <a:path w="1141" h="9506" extrusionOk="0">
                    <a:moveTo>
                      <a:pt x="417" y="1"/>
                    </a:moveTo>
                    <a:cubicBezTo>
                      <a:pt x="207" y="1"/>
                      <a:pt x="0" y="132"/>
                      <a:pt x="0" y="395"/>
                    </a:cubicBezTo>
                    <a:cubicBezTo>
                      <a:pt x="100" y="3303"/>
                      <a:pt x="201" y="6210"/>
                      <a:pt x="301" y="9092"/>
                    </a:cubicBezTo>
                    <a:cubicBezTo>
                      <a:pt x="301" y="9368"/>
                      <a:pt x="514" y="9506"/>
                      <a:pt x="724" y="9506"/>
                    </a:cubicBezTo>
                    <a:cubicBezTo>
                      <a:pt x="934" y="9506"/>
                      <a:pt x="1141" y="9368"/>
                      <a:pt x="1128" y="9092"/>
                    </a:cubicBezTo>
                    <a:cubicBezTo>
                      <a:pt x="1028" y="6210"/>
                      <a:pt x="928" y="3303"/>
                      <a:pt x="852" y="395"/>
                    </a:cubicBezTo>
                    <a:cubicBezTo>
                      <a:pt x="840" y="132"/>
                      <a:pt x="627" y="1"/>
                      <a:pt x="41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26" name="Google Shape;226;p8"/>
              <p:cNvSpPr/>
              <p:nvPr/>
            </p:nvSpPr>
            <p:spPr>
              <a:xfrm>
                <a:off x="510657" y="4512130"/>
                <a:ext cx="205196" cy="538476"/>
              </a:xfrm>
              <a:custGeom>
                <a:avLst/>
                <a:gdLst/>
                <a:ahLst/>
                <a:cxnLst/>
                <a:rect l="l" t="t" r="r" b="b"/>
                <a:pathLst>
                  <a:path w="4207" h="11040" extrusionOk="0">
                    <a:moveTo>
                      <a:pt x="514" y="0"/>
                    </a:moveTo>
                    <a:cubicBezTo>
                      <a:pt x="259" y="0"/>
                      <a:pt x="0" y="208"/>
                      <a:pt x="106" y="525"/>
                    </a:cubicBezTo>
                    <a:cubicBezTo>
                      <a:pt x="1159" y="3934"/>
                      <a:pt x="2236" y="7342"/>
                      <a:pt x="3314" y="10751"/>
                    </a:cubicBezTo>
                    <a:cubicBezTo>
                      <a:pt x="3374" y="10951"/>
                      <a:pt x="3539" y="11040"/>
                      <a:pt x="3705" y="11040"/>
                    </a:cubicBezTo>
                    <a:cubicBezTo>
                      <a:pt x="3954" y="11040"/>
                      <a:pt x="4206" y="10841"/>
                      <a:pt x="4116" y="10525"/>
                    </a:cubicBezTo>
                    <a:cubicBezTo>
                      <a:pt x="3038" y="7117"/>
                      <a:pt x="1986" y="3708"/>
                      <a:pt x="908" y="300"/>
                    </a:cubicBezTo>
                    <a:cubicBezTo>
                      <a:pt x="848" y="91"/>
                      <a:pt x="682" y="0"/>
                      <a:pt x="5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27" name="Google Shape;227;p8"/>
              <p:cNvSpPr/>
              <p:nvPr/>
            </p:nvSpPr>
            <p:spPr>
              <a:xfrm>
                <a:off x="1206472" y="4911982"/>
                <a:ext cx="661389" cy="425074"/>
              </a:xfrm>
              <a:custGeom>
                <a:avLst/>
                <a:gdLst/>
                <a:ahLst/>
                <a:cxnLst/>
                <a:rect l="l" t="t" r="r" b="b"/>
                <a:pathLst>
                  <a:path w="13560" h="8715" extrusionOk="0">
                    <a:moveTo>
                      <a:pt x="575" y="0"/>
                    </a:moveTo>
                    <a:cubicBezTo>
                      <a:pt x="217" y="0"/>
                      <a:pt x="0" y="544"/>
                      <a:pt x="376" y="773"/>
                    </a:cubicBezTo>
                    <a:cubicBezTo>
                      <a:pt x="4512" y="3405"/>
                      <a:pt x="8622" y="6037"/>
                      <a:pt x="12757" y="8643"/>
                    </a:cubicBezTo>
                    <a:cubicBezTo>
                      <a:pt x="12832" y="8693"/>
                      <a:pt x="12907" y="8715"/>
                      <a:pt x="12976" y="8715"/>
                    </a:cubicBezTo>
                    <a:cubicBezTo>
                      <a:pt x="13326" y="8715"/>
                      <a:pt x="13560" y="8171"/>
                      <a:pt x="13184" y="7941"/>
                    </a:cubicBezTo>
                    <a:cubicBezTo>
                      <a:pt x="9048" y="5310"/>
                      <a:pt x="4913" y="2678"/>
                      <a:pt x="803" y="72"/>
                    </a:cubicBezTo>
                    <a:cubicBezTo>
                      <a:pt x="723" y="22"/>
                      <a:pt x="646" y="0"/>
                      <a:pt x="57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28" name="Google Shape;228;p8"/>
              <p:cNvSpPr/>
              <p:nvPr/>
            </p:nvSpPr>
            <p:spPr>
              <a:xfrm>
                <a:off x="1775425" y="4960269"/>
                <a:ext cx="233730" cy="34562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7086" extrusionOk="0">
                    <a:moveTo>
                      <a:pt x="4219" y="1"/>
                    </a:moveTo>
                    <a:cubicBezTo>
                      <a:pt x="4089" y="1"/>
                      <a:pt x="3960" y="61"/>
                      <a:pt x="3874" y="210"/>
                    </a:cubicBezTo>
                    <a:cubicBezTo>
                      <a:pt x="2646" y="2290"/>
                      <a:pt x="1418" y="4370"/>
                      <a:pt x="190" y="6475"/>
                    </a:cubicBezTo>
                    <a:cubicBezTo>
                      <a:pt x="0" y="6786"/>
                      <a:pt x="274" y="7085"/>
                      <a:pt x="554" y="7085"/>
                    </a:cubicBezTo>
                    <a:cubicBezTo>
                      <a:pt x="679" y="7085"/>
                      <a:pt x="806" y="7024"/>
                      <a:pt x="892" y="6876"/>
                    </a:cubicBezTo>
                    <a:cubicBezTo>
                      <a:pt x="2120" y="4796"/>
                      <a:pt x="3373" y="2716"/>
                      <a:pt x="4601" y="611"/>
                    </a:cubicBezTo>
                    <a:cubicBezTo>
                      <a:pt x="4791" y="300"/>
                      <a:pt x="4505" y="1"/>
                      <a:pt x="421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29" name="Google Shape;229;p8"/>
              <p:cNvSpPr/>
              <p:nvPr/>
            </p:nvSpPr>
            <p:spPr>
              <a:xfrm>
                <a:off x="316534" y="2877703"/>
                <a:ext cx="128425" cy="129595"/>
              </a:xfrm>
              <a:custGeom>
                <a:avLst/>
                <a:gdLst/>
                <a:ahLst/>
                <a:cxnLst/>
                <a:rect l="l" t="t" r="r" b="b"/>
                <a:pathLst>
                  <a:path w="2633" h="2657" extrusionOk="0">
                    <a:moveTo>
                      <a:pt x="1304" y="0"/>
                    </a:moveTo>
                    <a:cubicBezTo>
                      <a:pt x="577" y="0"/>
                      <a:pt x="1" y="602"/>
                      <a:pt x="1" y="1328"/>
                    </a:cubicBezTo>
                    <a:cubicBezTo>
                      <a:pt x="1" y="2055"/>
                      <a:pt x="577" y="2657"/>
                      <a:pt x="1304" y="2657"/>
                    </a:cubicBezTo>
                    <a:cubicBezTo>
                      <a:pt x="2056" y="2657"/>
                      <a:pt x="2632" y="2055"/>
                      <a:pt x="2632" y="1328"/>
                    </a:cubicBezTo>
                    <a:cubicBezTo>
                      <a:pt x="2632" y="602"/>
                      <a:pt x="2056" y="0"/>
                      <a:pt x="130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30" name="Google Shape;230;p8"/>
              <p:cNvSpPr/>
              <p:nvPr/>
            </p:nvSpPr>
            <p:spPr>
              <a:xfrm>
                <a:off x="545140" y="2990127"/>
                <a:ext cx="129644" cy="129644"/>
              </a:xfrm>
              <a:custGeom>
                <a:avLst/>
                <a:gdLst/>
                <a:ahLst/>
                <a:cxnLst/>
                <a:rect l="l" t="t" r="r" b="b"/>
                <a:pathLst>
                  <a:path w="2658" h="2658" extrusionOk="0">
                    <a:moveTo>
                      <a:pt x="1329" y="1"/>
                    </a:moveTo>
                    <a:cubicBezTo>
                      <a:pt x="602" y="1"/>
                      <a:pt x="1" y="602"/>
                      <a:pt x="1" y="1329"/>
                    </a:cubicBezTo>
                    <a:cubicBezTo>
                      <a:pt x="1" y="2056"/>
                      <a:pt x="602" y="2657"/>
                      <a:pt x="1329" y="2657"/>
                    </a:cubicBezTo>
                    <a:cubicBezTo>
                      <a:pt x="2056" y="2657"/>
                      <a:pt x="2657" y="2056"/>
                      <a:pt x="2657" y="1329"/>
                    </a:cubicBezTo>
                    <a:cubicBezTo>
                      <a:pt x="2657" y="602"/>
                      <a:pt x="2056" y="1"/>
                      <a:pt x="132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31" name="Google Shape;231;p8"/>
              <p:cNvSpPr/>
              <p:nvPr/>
            </p:nvSpPr>
            <p:spPr>
              <a:xfrm>
                <a:off x="667369" y="3831192"/>
                <a:ext cx="129644" cy="128376"/>
              </a:xfrm>
              <a:custGeom>
                <a:avLst/>
                <a:gdLst/>
                <a:ahLst/>
                <a:cxnLst/>
                <a:rect l="l" t="t" r="r" b="b"/>
                <a:pathLst>
                  <a:path w="2658" h="2632" extrusionOk="0">
                    <a:moveTo>
                      <a:pt x="1329" y="0"/>
                    </a:moveTo>
                    <a:cubicBezTo>
                      <a:pt x="602" y="0"/>
                      <a:pt x="1" y="576"/>
                      <a:pt x="1" y="1303"/>
                    </a:cubicBezTo>
                    <a:cubicBezTo>
                      <a:pt x="1" y="2055"/>
                      <a:pt x="602" y="2632"/>
                      <a:pt x="1329" y="2632"/>
                    </a:cubicBezTo>
                    <a:cubicBezTo>
                      <a:pt x="2056" y="2632"/>
                      <a:pt x="2657" y="2055"/>
                      <a:pt x="2657" y="1303"/>
                    </a:cubicBezTo>
                    <a:cubicBezTo>
                      <a:pt x="2657" y="576"/>
                      <a:pt x="2056" y="0"/>
                      <a:pt x="132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32" name="Google Shape;232;p8"/>
              <p:cNvSpPr/>
              <p:nvPr/>
            </p:nvSpPr>
            <p:spPr>
              <a:xfrm>
                <a:off x="479148" y="4466819"/>
                <a:ext cx="129595" cy="129644"/>
              </a:xfrm>
              <a:custGeom>
                <a:avLst/>
                <a:gdLst/>
                <a:ahLst/>
                <a:cxnLst/>
                <a:rect l="l" t="t" r="r" b="b"/>
                <a:pathLst>
                  <a:path w="2657" h="2658" extrusionOk="0">
                    <a:moveTo>
                      <a:pt x="1328" y="1"/>
                    </a:moveTo>
                    <a:cubicBezTo>
                      <a:pt x="602" y="1"/>
                      <a:pt x="0" y="602"/>
                      <a:pt x="0" y="1329"/>
                    </a:cubicBezTo>
                    <a:cubicBezTo>
                      <a:pt x="0" y="2056"/>
                      <a:pt x="602" y="2657"/>
                      <a:pt x="1328" y="2657"/>
                    </a:cubicBezTo>
                    <a:cubicBezTo>
                      <a:pt x="2055" y="2657"/>
                      <a:pt x="2657" y="2056"/>
                      <a:pt x="2657" y="1329"/>
                    </a:cubicBezTo>
                    <a:cubicBezTo>
                      <a:pt x="2657" y="602"/>
                      <a:pt x="2055" y="1"/>
                      <a:pt x="132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33" name="Google Shape;233;p8"/>
              <p:cNvSpPr/>
              <p:nvPr/>
            </p:nvSpPr>
            <p:spPr>
              <a:xfrm>
                <a:off x="861735" y="4299377"/>
                <a:ext cx="128425" cy="129595"/>
              </a:xfrm>
              <a:custGeom>
                <a:avLst/>
                <a:gdLst/>
                <a:ahLst/>
                <a:cxnLst/>
                <a:rect l="l" t="t" r="r" b="b"/>
                <a:pathLst>
                  <a:path w="2633" h="2657" extrusionOk="0">
                    <a:moveTo>
                      <a:pt x="1304" y="0"/>
                    </a:moveTo>
                    <a:cubicBezTo>
                      <a:pt x="577" y="0"/>
                      <a:pt x="1" y="602"/>
                      <a:pt x="1" y="1328"/>
                    </a:cubicBezTo>
                    <a:cubicBezTo>
                      <a:pt x="1" y="2055"/>
                      <a:pt x="577" y="2657"/>
                      <a:pt x="1304" y="2657"/>
                    </a:cubicBezTo>
                    <a:cubicBezTo>
                      <a:pt x="2031" y="2657"/>
                      <a:pt x="2632" y="2055"/>
                      <a:pt x="2632" y="1328"/>
                    </a:cubicBezTo>
                    <a:cubicBezTo>
                      <a:pt x="2632" y="602"/>
                      <a:pt x="2031" y="0"/>
                      <a:pt x="130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34" name="Google Shape;234;p8"/>
              <p:cNvSpPr/>
              <p:nvPr/>
            </p:nvSpPr>
            <p:spPr>
              <a:xfrm>
                <a:off x="1125799" y="4487597"/>
                <a:ext cx="129644" cy="129644"/>
              </a:xfrm>
              <a:custGeom>
                <a:avLst/>
                <a:gdLst/>
                <a:ahLst/>
                <a:cxnLst/>
                <a:rect l="l" t="t" r="r" b="b"/>
                <a:pathLst>
                  <a:path w="2658" h="2658" extrusionOk="0">
                    <a:moveTo>
                      <a:pt x="1329" y="1"/>
                    </a:moveTo>
                    <a:cubicBezTo>
                      <a:pt x="602" y="1"/>
                      <a:pt x="0" y="602"/>
                      <a:pt x="0" y="1329"/>
                    </a:cubicBezTo>
                    <a:cubicBezTo>
                      <a:pt x="0" y="2056"/>
                      <a:pt x="602" y="2657"/>
                      <a:pt x="1329" y="2657"/>
                    </a:cubicBezTo>
                    <a:cubicBezTo>
                      <a:pt x="2056" y="2657"/>
                      <a:pt x="2657" y="2056"/>
                      <a:pt x="2657" y="1329"/>
                    </a:cubicBezTo>
                    <a:cubicBezTo>
                      <a:pt x="2657" y="602"/>
                      <a:pt x="2056" y="1"/>
                      <a:pt x="132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35" name="Google Shape;235;p8"/>
              <p:cNvSpPr/>
              <p:nvPr/>
            </p:nvSpPr>
            <p:spPr>
              <a:xfrm>
                <a:off x="1177159" y="4870232"/>
                <a:ext cx="128376" cy="128376"/>
              </a:xfrm>
              <a:custGeom>
                <a:avLst/>
                <a:gdLst/>
                <a:ahLst/>
                <a:cxnLst/>
                <a:rect l="l" t="t" r="r" b="b"/>
                <a:pathLst>
                  <a:path w="2632" h="2632" extrusionOk="0">
                    <a:moveTo>
                      <a:pt x="1328" y="0"/>
                    </a:moveTo>
                    <a:cubicBezTo>
                      <a:pt x="602" y="0"/>
                      <a:pt x="0" y="577"/>
                      <a:pt x="0" y="1304"/>
                    </a:cubicBezTo>
                    <a:cubicBezTo>
                      <a:pt x="0" y="2056"/>
                      <a:pt x="602" y="2632"/>
                      <a:pt x="1328" y="2632"/>
                    </a:cubicBezTo>
                    <a:cubicBezTo>
                      <a:pt x="2055" y="2632"/>
                      <a:pt x="2632" y="2056"/>
                      <a:pt x="2632" y="1304"/>
                    </a:cubicBezTo>
                    <a:cubicBezTo>
                      <a:pt x="2632" y="577"/>
                      <a:pt x="2055" y="0"/>
                      <a:pt x="132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36" name="Google Shape;236;p8"/>
              <p:cNvSpPr/>
              <p:nvPr/>
            </p:nvSpPr>
            <p:spPr>
              <a:xfrm>
                <a:off x="1905702" y="4920323"/>
                <a:ext cx="128425" cy="129644"/>
              </a:xfrm>
              <a:custGeom>
                <a:avLst/>
                <a:gdLst/>
                <a:ahLst/>
                <a:cxnLst/>
                <a:rect l="l" t="t" r="r" b="b"/>
                <a:pathLst>
                  <a:path w="2633" h="2658" extrusionOk="0">
                    <a:moveTo>
                      <a:pt x="1304" y="1"/>
                    </a:moveTo>
                    <a:cubicBezTo>
                      <a:pt x="577" y="1"/>
                      <a:pt x="0" y="602"/>
                      <a:pt x="0" y="1329"/>
                    </a:cubicBezTo>
                    <a:cubicBezTo>
                      <a:pt x="0" y="2056"/>
                      <a:pt x="577" y="2658"/>
                      <a:pt x="1304" y="2658"/>
                    </a:cubicBezTo>
                    <a:cubicBezTo>
                      <a:pt x="2056" y="2658"/>
                      <a:pt x="2632" y="2056"/>
                      <a:pt x="2632" y="1329"/>
                    </a:cubicBezTo>
                    <a:cubicBezTo>
                      <a:pt x="2632" y="602"/>
                      <a:pt x="2056" y="1"/>
                      <a:pt x="130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237" name="Google Shape;237;p8"/>
            <p:cNvGrpSpPr/>
            <p:nvPr/>
          </p:nvGrpSpPr>
          <p:grpSpPr>
            <a:xfrm>
              <a:off x="7706253" y="2495068"/>
              <a:ext cx="1774044" cy="3044536"/>
              <a:chOff x="7706253" y="2495068"/>
              <a:chExt cx="1774044" cy="3044536"/>
            </a:xfrm>
          </p:grpSpPr>
          <p:sp>
            <p:nvSpPr>
              <p:cNvPr id="238" name="Google Shape;238;p8"/>
              <p:cNvSpPr/>
              <p:nvPr/>
            </p:nvSpPr>
            <p:spPr>
              <a:xfrm>
                <a:off x="7706253" y="2495068"/>
                <a:ext cx="1774044" cy="3044536"/>
              </a:xfrm>
              <a:custGeom>
                <a:avLst/>
                <a:gdLst/>
                <a:ahLst/>
                <a:cxnLst/>
                <a:rect l="l" t="t" r="r" b="b"/>
                <a:pathLst>
                  <a:path w="36372" h="62420" extrusionOk="0">
                    <a:moveTo>
                      <a:pt x="0" y="0"/>
                    </a:moveTo>
                    <a:cubicBezTo>
                      <a:pt x="0" y="1"/>
                      <a:pt x="3960" y="9800"/>
                      <a:pt x="3860" y="26517"/>
                    </a:cubicBezTo>
                    <a:cubicBezTo>
                      <a:pt x="3759" y="43234"/>
                      <a:pt x="6466" y="59926"/>
                      <a:pt x="17118" y="62131"/>
                    </a:cubicBezTo>
                    <a:cubicBezTo>
                      <a:pt x="18054" y="62323"/>
                      <a:pt x="18979" y="62420"/>
                      <a:pt x="19884" y="62420"/>
                    </a:cubicBezTo>
                    <a:cubicBezTo>
                      <a:pt x="29278" y="62420"/>
                      <a:pt x="36371" y="51920"/>
                      <a:pt x="28095" y="27344"/>
                    </a:cubicBezTo>
                    <a:cubicBezTo>
                      <a:pt x="28095" y="27344"/>
                      <a:pt x="21730" y="8973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39" name="Google Shape;239;p8"/>
              <p:cNvSpPr/>
              <p:nvPr/>
            </p:nvSpPr>
            <p:spPr>
              <a:xfrm>
                <a:off x="8154469" y="2825124"/>
                <a:ext cx="1245762" cy="2535081"/>
              </a:xfrm>
              <a:custGeom>
                <a:avLst/>
                <a:gdLst/>
                <a:ahLst/>
                <a:cxnLst/>
                <a:rect l="l" t="t" r="r" b="b"/>
                <a:pathLst>
                  <a:path w="25541" h="51975" extrusionOk="0">
                    <a:moveTo>
                      <a:pt x="0" y="0"/>
                    </a:moveTo>
                    <a:cubicBezTo>
                      <a:pt x="1354" y="7519"/>
                      <a:pt x="2507" y="15038"/>
                      <a:pt x="2281" y="30301"/>
                    </a:cubicBezTo>
                    <a:cubicBezTo>
                      <a:pt x="2080" y="45539"/>
                      <a:pt x="7294" y="50878"/>
                      <a:pt x="14286" y="51905"/>
                    </a:cubicBezTo>
                    <a:cubicBezTo>
                      <a:pt x="14596" y="51952"/>
                      <a:pt x="14902" y="51975"/>
                      <a:pt x="15202" y="51975"/>
                    </a:cubicBezTo>
                    <a:cubicBezTo>
                      <a:pt x="21681" y="51975"/>
                      <a:pt x="25540" y="41223"/>
                      <a:pt x="20151" y="24863"/>
                    </a:cubicBezTo>
                    <a:cubicBezTo>
                      <a:pt x="14512" y="7745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40" name="Google Shape;240;p8"/>
              <p:cNvSpPr/>
              <p:nvPr/>
            </p:nvSpPr>
            <p:spPr>
              <a:xfrm>
                <a:off x="8314010" y="3060996"/>
                <a:ext cx="699872" cy="2183071"/>
              </a:xfrm>
              <a:custGeom>
                <a:avLst/>
                <a:gdLst/>
                <a:ahLst/>
                <a:cxnLst/>
                <a:rect l="l" t="t" r="r" b="b"/>
                <a:pathLst>
                  <a:path w="14349" h="44758" extrusionOk="0">
                    <a:moveTo>
                      <a:pt x="602" y="0"/>
                    </a:moveTo>
                    <a:cubicBezTo>
                      <a:pt x="301" y="0"/>
                      <a:pt x="0" y="302"/>
                      <a:pt x="213" y="603"/>
                    </a:cubicBezTo>
                    <a:cubicBezTo>
                      <a:pt x="6278" y="9174"/>
                      <a:pt x="9937" y="19200"/>
                      <a:pt x="11892" y="29450"/>
                    </a:cubicBezTo>
                    <a:cubicBezTo>
                      <a:pt x="12820" y="34312"/>
                      <a:pt x="13496" y="39375"/>
                      <a:pt x="13421" y="44363"/>
                    </a:cubicBezTo>
                    <a:cubicBezTo>
                      <a:pt x="13421" y="44626"/>
                      <a:pt x="13628" y="44757"/>
                      <a:pt x="13838" y="44757"/>
                    </a:cubicBezTo>
                    <a:cubicBezTo>
                      <a:pt x="14048" y="44757"/>
                      <a:pt x="14261" y="44626"/>
                      <a:pt x="14273" y="44363"/>
                    </a:cubicBezTo>
                    <a:cubicBezTo>
                      <a:pt x="14348" y="39651"/>
                      <a:pt x="13697" y="34864"/>
                      <a:pt x="12895" y="30227"/>
                    </a:cubicBezTo>
                    <a:cubicBezTo>
                      <a:pt x="11115" y="20227"/>
                      <a:pt x="7707" y="10403"/>
                      <a:pt x="2118" y="1906"/>
                    </a:cubicBezTo>
                    <a:cubicBezTo>
                      <a:pt x="1742" y="1305"/>
                      <a:pt x="1341" y="753"/>
                      <a:pt x="940" y="177"/>
                    </a:cubicBezTo>
                    <a:cubicBezTo>
                      <a:pt x="852" y="52"/>
                      <a:pt x="727" y="0"/>
                      <a:pt x="60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241" name="Google Shape;241;p8"/>
            <p:cNvGrpSpPr/>
            <p:nvPr/>
          </p:nvGrpSpPr>
          <p:grpSpPr>
            <a:xfrm>
              <a:off x="6335887" y="2865460"/>
              <a:ext cx="2515815" cy="3008588"/>
              <a:chOff x="6335887" y="2865460"/>
              <a:chExt cx="2515815" cy="3008588"/>
            </a:xfrm>
          </p:grpSpPr>
          <p:sp>
            <p:nvSpPr>
              <p:cNvPr id="242" name="Google Shape;242;p8"/>
              <p:cNvSpPr/>
              <p:nvPr/>
            </p:nvSpPr>
            <p:spPr>
              <a:xfrm>
                <a:off x="6335887" y="2865460"/>
                <a:ext cx="2515815" cy="3008588"/>
              </a:xfrm>
              <a:custGeom>
                <a:avLst/>
                <a:gdLst/>
                <a:ahLst/>
                <a:cxnLst/>
                <a:rect l="l" t="t" r="r" b="b"/>
                <a:pathLst>
                  <a:path w="51580" h="61683" extrusionOk="0">
                    <a:moveTo>
                      <a:pt x="6811" y="0"/>
                    </a:moveTo>
                    <a:cubicBezTo>
                      <a:pt x="6450" y="0"/>
                      <a:pt x="6092" y="72"/>
                      <a:pt x="5740" y="226"/>
                    </a:cubicBezTo>
                    <a:cubicBezTo>
                      <a:pt x="1" y="2732"/>
                      <a:pt x="7419" y="12757"/>
                      <a:pt x="10652" y="16843"/>
                    </a:cubicBezTo>
                    <a:cubicBezTo>
                      <a:pt x="13885" y="20903"/>
                      <a:pt x="14738" y="24136"/>
                      <a:pt x="12632" y="24136"/>
                    </a:cubicBezTo>
                    <a:cubicBezTo>
                      <a:pt x="11620" y="24136"/>
                      <a:pt x="10310" y="23643"/>
                      <a:pt x="9305" y="23643"/>
                    </a:cubicBezTo>
                    <a:cubicBezTo>
                      <a:pt x="8245" y="23643"/>
                      <a:pt x="7524" y="24191"/>
                      <a:pt x="7845" y="26442"/>
                    </a:cubicBezTo>
                    <a:cubicBezTo>
                      <a:pt x="8472" y="30828"/>
                      <a:pt x="13484" y="31981"/>
                      <a:pt x="15565" y="34587"/>
                    </a:cubicBezTo>
                    <a:cubicBezTo>
                      <a:pt x="17645" y="37194"/>
                      <a:pt x="19224" y="39274"/>
                      <a:pt x="15865" y="40026"/>
                    </a:cubicBezTo>
                    <a:cubicBezTo>
                      <a:pt x="12532" y="40752"/>
                      <a:pt x="14312" y="44086"/>
                      <a:pt x="21003" y="48372"/>
                    </a:cubicBezTo>
                    <a:cubicBezTo>
                      <a:pt x="27670" y="52657"/>
                      <a:pt x="25063" y="55164"/>
                      <a:pt x="20677" y="55464"/>
                    </a:cubicBezTo>
                    <a:cubicBezTo>
                      <a:pt x="16292" y="55790"/>
                      <a:pt x="21830" y="61204"/>
                      <a:pt x="34663" y="61630"/>
                    </a:cubicBezTo>
                    <a:cubicBezTo>
                      <a:pt x="35750" y="61666"/>
                      <a:pt x="36757" y="61682"/>
                      <a:pt x="37691" y="61682"/>
                    </a:cubicBezTo>
                    <a:cubicBezTo>
                      <a:pt x="47792" y="61682"/>
                      <a:pt x="49199" y="59750"/>
                      <a:pt x="49199" y="59750"/>
                    </a:cubicBezTo>
                    <a:cubicBezTo>
                      <a:pt x="49199" y="59750"/>
                      <a:pt x="51580" y="39600"/>
                      <a:pt x="46993" y="38547"/>
                    </a:cubicBezTo>
                    <a:cubicBezTo>
                      <a:pt x="46698" y="38481"/>
                      <a:pt x="46431" y="38450"/>
                      <a:pt x="46191" y="38450"/>
                    </a:cubicBezTo>
                    <a:cubicBezTo>
                      <a:pt x="43072" y="38450"/>
                      <a:pt x="44253" y="43605"/>
                      <a:pt x="42383" y="43605"/>
                    </a:cubicBezTo>
                    <a:cubicBezTo>
                      <a:pt x="42156" y="43605"/>
                      <a:pt x="41884" y="43529"/>
                      <a:pt x="41555" y="43359"/>
                    </a:cubicBezTo>
                    <a:cubicBezTo>
                      <a:pt x="38322" y="41680"/>
                      <a:pt x="39274" y="38146"/>
                      <a:pt x="40001" y="32707"/>
                    </a:cubicBezTo>
                    <a:cubicBezTo>
                      <a:pt x="40689" y="27557"/>
                      <a:pt x="38006" y="24002"/>
                      <a:pt x="36038" y="24002"/>
                    </a:cubicBezTo>
                    <a:cubicBezTo>
                      <a:pt x="35928" y="24002"/>
                      <a:pt x="35820" y="24013"/>
                      <a:pt x="35715" y="24036"/>
                    </a:cubicBezTo>
                    <a:cubicBezTo>
                      <a:pt x="33735" y="24462"/>
                      <a:pt x="37921" y="31028"/>
                      <a:pt x="33635" y="31454"/>
                    </a:cubicBezTo>
                    <a:cubicBezTo>
                      <a:pt x="33501" y="31468"/>
                      <a:pt x="33371" y="31474"/>
                      <a:pt x="33246" y="31474"/>
                    </a:cubicBezTo>
                    <a:cubicBezTo>
                      <a:pt x="29381" y="31474"/>
                      <a:pt x="29868" y="25206"/>
                      <a:pt x="29650" y="19549"/>
                    </a:cubicBezTo>
                    <a:cubicBezTo>
                      <a:pt x="29467" y="14216"/>
                      <a:pt x="24831" y="6603"/>
                      <a:pt x="21890" y="6603"/>
                    </a:cubicBezTo>
                    <a:cubicBezTo>
                      <a:pt x="21611" y="6603"/>
                      <a:pt x="21347" y="6672"/>
                      <a:pt x="21104" y="6817"/>
                    </a:cubicBezTo>
                    <a:cubicBezTo>
                      <a:pt x="18271" y="8472"/>
                      <a:pt x="25389" y="12757"/>
                      <a:pt x="21931" y="14838"/>
                    </a:cubicBezTo>
                    <a:cubicBezTo>
                      <a:pt x="21752" y="14947"/>
                      <a:pt x="21563" y="14999"/>
                      <a:pt x="21366" y="14999"/>
                    </a:cubicBezTo>
                    <a:cubicBezTo>
                      <a:pt x="18002" y="14999"/>
                      <a:pt x="12022" y="0"/>
                      <a:pt x="681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43" name="Google Shape;243;p8"/>
              <p:cNvSpPr/>
              <p:nvPr/>
            </p:nvSpPr>
            <p:spPr>
              <a:xfrm>
                <a:off x="6749104" y="3350765"/>
                <a:ext cx="1980363" cy="2429824"/>
              </a:xfrm>
              <a:custGeom>
                <a:avLst/>
                <a:gdLst/>
                <a:ahLst/>
                <a:cxnLst/>
                <a:rect l="l" t="t" r="r" b="b"/>
                <a:pathLst>
                  <a:path w="40602" h="49817" extrusionOk="0">
                    <a:moveTo>
                      <a:pt x="3434" y="0"/>
                    </a:moveTo>
                    <a:cubicBezTo>
                      <a:pt x="3433" y="0"/>
                      <a:pt x="0" y="301"/>
                      <a:pt x="3759" y="5213"/>
                    </a:cubicBezTo>
                    <a:cubicBezTo>
                      <a:pt x="7519" y="10126"/>
                      <a:pt x="10952" y="15239"/>
                      <a:pt x="8772" y="16391"/>
                    </a:cubicBezTo>
                    <a:cubicBezTo>
                      <a:pt x="8282" y="16647"/>
                      <a:pt x="7644" y="16717"/>
                      <a:pt x="6979" y="16717"/>
                    </a:cubicBezTo>
                    <a:cubicBezTo>
                      <a:pt x="6190" y="16717"/>
                      <a:pt x="5362" y="16619"/>
                      <a:pt x="4697" y="16619"/>
                    </a:cubicBezTo>
                    <a:cubicBezTo>
                      <a:pt x="3396" y="16619"/>
                      <a:pt x="2715" y="16992"/>
                      <a:pt x="4160" y="19198"/>
                    </a:cubicBezTo>
                    <a:cubicBezTo>
                      <a:pt x="6992" y="23484"/>
                      <a:pt x="10226" y="22657"/>
                      <a:pt x="12205" y="26717"/>
                    </a:cubicBezTo>
                    <a:cubicBezTo>
                      <a:pt x="14185" y="30802"/>
                      <a:pt x="7719" y="31003"/>
                      <a:pt x="9799" y="34236"/>
                    </a:cubicBezTo>
                    <a:cubicBezTo>
                      <a:pt x="11905" y="37469"/>
                      <a:pt x="17845" y="38848"/>
                      <a:pt x="19298" y="42908"/>
                    </a:cubicBezTo>
                    <a:cubicBezTo>
                      <a:pt x="20777" y="46993"/>
                      <a:pt x="12306" y="45514"/>
                      <a:pt x="16065" y="47820"/>
                    </a:cubicBezTo>
                    <a:cubicBezTo>
                      <a:pt x="18297" y="49189"/>
                      <a:pt x="24948" y="49816"/>
                      <a:pt x="30424" y="49816"/>
                    </a:cubicBezTo>
                    <a:cubicBezTo>
                      <a:pt x="34170" y="49816"/>
                      <a:pt x="37365" y="49523"/>
                      <a:pt x="38221" y="48973"/>
                    </a:cubicBezTo>
                    <a:cubicBezTo>
                      <a:pt x="40301" y="47620"/>
                      <a:pt x="40602" y="32056"/>
                      <a:pt x="38847" y="31630"/>
                    </a:cubicBezTo>
                    <a:cubicBezTo>
                      <a:pt x="38790" y="31616"/>
                      <a:pt x="38733" y="31609"/>
                      <a:pt x="38675" y="31609"/>
                    </a:cubicBezTo>
                    <a:cubicBezTo>
                      <a:pt x="37155" y="31609"/>
                      <a:pt x="35192" y="36091"/>
                      <a:pt x="32609" y="36091"/>
                    </a:cubicBezTo>
                    <a:cubicBezTo>
                      <a:pt x="32198" y="36091"/>
                      <a:pt x="31771" y="35978"/>
                      <a:pt x="31328" y="35715"/>
                    </a:cubicBezTo>
                    <a:cubicBezTo>
                      <a:pt x="27970" y="33710"/>
                      <a:pt x="30075" y="28071"/>
                      <a:pt x="30075" y="24311"/>
                    </a:cubicBezTo>
                    <a:cubicBezTo>
                      <a:pt x="30075" y="21548"/>
                      <a:pt x="29669" y="19868"/>
                      <a:pt x="29006" y="19868"/>
                    </a:cubicBezTo>
                    <a:cubicBezTo>
                      <a:pt x="28767" y="19868"/>
                      <a:pt x="28494" y="20087"/>
                      <a:pt x="28196" y="20552"/>
                    </a:cubicBezTo>
                    <a:cubicBezTo>
                      <a:pt x="27340" y="21872"/>
                      <a:pt x="26029" y="24683"/>
                      <a:pt x="24252" y="24683"/>
                    </a:cubicBezTo>
                    <a:cubicBezTo>
                      <a:pt x="23635" y="24683"/>
                      <a:pt x="22961" y="24344"/>
                      <a:pt x="22231" y="23484"/>
                    </a:cubicBezTo>
                    <a:cubicBezTo>
                      <a:pt x="19424" y="20151"/>
                      <a:pt x="18672" y="12532"/>
                      <a:pt x="18797" y="8973"/>
                    </a:cubicBezTo>
                    <a:cubicBezTo>
                      <a:pt x="18887" y="5771"/>
                      <a:pt x="18126" y="3341"/>
                      <a:pt x="17060" y="3341"/>
                    </a:cubicBezTo>
                    <a:cubicBezTo>
                      <a:pt x="16940" y="3341"/>
                      <a:pt x="16818" y="3371"/>
                      <a:pt x="16692" y="3434"/>
                    </a:cubicBezTo>
                    <a:cubicBezTo>
                      <a:pt x="15560" y="4000"/>
                      <a:pt x="15532" y="8408"/>
                      <a:pt x="13784" y="8408"/>
                    </a:cubicBezTo>
                    <a:cubicBezTo>
                      <a:pt x="13596" y="8408"/>
                      <a:pt x="13389" y="8358"/>
                      <a:pt x="13158" y="8246"/>
                    </a:cubicBezTo>
                    <a:cubicBezTo>
                      <a:pt x="10752" y="7093"/>
                      <a:pt x="8346" y="201"/>
                      <a:pt x="34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44" name="Google Shape;244;p8"/>
              <p:cNvSpPr/>
              <p:nvPr/>
            </p:nvSpPr>
            <p:spPr>
              <a:xfrm>
                <a:off x="6985611" y="3487333"/>
                <a:ext cx="1203865" cy="2225506"/>
              </a:xfrm>
              <a:custGeom>
                <a:avLst/>
                <a:gdLst/>
                <a:ahLst/>
                <a:cxnLst/>
                <a:rect l="l" t="t" r="r" b="b"/>
                <a:pathLst>
                  <a:path w="24682" h="45628" extrusionOk="0">
                    <a:moveTo>
                      <a:pt x="595" y="0"/>
                    </a:moveTo>
                    <a:cubicBezTo>
                      <a:pt x="288" y="0"/>
                      <a:pt x="0" y="426"/>
                      <a:pt x="289" y="734"/>
                    </a:cubicBezTo>
                    <a:cubicBezTo>
                      <a:pt x="6605" y="7601"/>
                      <a:pt x="11216" y="16022"/>
                      <a:pt x="15226" y="24393"/>
                    </a:cubicBezTo>
                    <a:cubicBezTo>
                      <a:pt x="18209" y="30634"/>
                      <a:pt x="20840" y="37025"/>
                      <a:pt x="23146" y="43516"/>
                    </a:cubicBezTo>
                    <a:cubicBezTo>
                      <a:pt x="23372" y="44118"/>
                      <a:pt x="23572" y="44744"/>
                      <a:pt x="23773" y="45346"/>
                    </a:cubicBezTo>
                    <a:cubicBezTo>
                      <a:pt x="23842" y="45543"/>
                      <a:pt x="24007" y="45628"/>
                      <a:pt x="24172" y="45628"/>
                    </a:cubicBezTo>
                    <a:cubicBezTo>
                      <a:pt x="24427" y="45628"/>
                      <a:pt x="24681" y="45425"/>
                      <a:pt x="24575" y="45120"/>
                    </a:cubicBezTo>
                    <a:cubicBezTo>
                      <a:pt x="23171" y="40860"/>
                      <a:pt x="21517" y="36674"/>
                      <a:pt x="19763" y="32539"/>
                    </a:cubicBezTo>
                    <a:cubicBezTo>
                      <a:pt x="16254" y="24168"/>
                      <a:pt x="12244" y="15947"/>
                      <a:pt x="7231" y="8378"/>
                    </a:cubicBezTo>
                    <a:cubicBezTo>
                      <a:pt x="5326" y="5471"/>
                      <a:pt x="3221" y="2689"/>
                      <a:pt x="865" y="133"/>
                    </a:cubicBezTo>
                    <a:cubicBezTo>
                      <a:pt x="784" y="39"/>
                      <a:pt x="689" y="0"/>
                      <a:pt x="59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245" name="Google Shape;245;p8"/>
            <p:cNvGrpSpPr/>
            <p:nvPr/>
          </p:nvGrpSpPr>
          <p:grpSpPr>
            <a:xfrm>
              <a:off x="5689236" y="4175880"/>
              <a:ext cx="2266428" cy="1679323"/>
              <a:chOff x="5689236" y="4175880"/>
              <a:chExt cx="2266428" cy="1679323"/>
            </a:xfrm>
          </p:grpSpPr>
          <p:sp>
            <p:nvSpPr>
              <p:cNvPr id="246" name="Google Shape;246;p8"/>
              <p:cNvSpPr/>
              <p:nvPr/>
            </p:nvSpPr>
            <p:spPr>
              <a:xfrm>
                <a:off x="5689236" y="4175880"/>
                <a:ext cx="2266428" cy="1679323"/>
              </a:xfrm>
              <a:custGeom>
                <a:avLst/>
                <a:gdLst/>
                <a:ahLst/>
                <a:cxnLst/>
                <a:rect l="l" t="t" r="r" b="b"/>
                <a:pathLst>
                  <a:path w="46467" h="34430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" y="6"/>
                      <a:pt x="10633" y="34430"/>
                      <a:pt x="31436" y="34430"/>
                    </a:cubicBezTo>
                    <a:cubicBezTo>
                      <a:pt x="35966" y="34430"/>
                      <a:pt x="40978" y="32798"/>
                      <a:pt x="46467" y="28823"/>
                    </a:cubicBezTo>
                    <a:cubicBezTo>
                      <a:pt x="46467" y="28823"/>
                      <a:pt x="36342" y="12933"/>
                      <a:pt x="18371" y="7093"/>
                    </a:cubicBezTo>
                    <a:cubicBezTo>
                      <a:pt x="433" y="1256"/>
                      <a:pt x="1" y="2"/>
                      <a:pt x="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47" name="Google Shape;247;p8"/>
              <p:cNvSpPr/>
              <p:nvPr/>
            </p:nvSpPr>
            <p:spPr>
              <a:xfrm>
                <a:off x="5903161" y="4420386"/>
                <a:ext cx="1874033" cy="1281319"/>
              </a:xfrm>
              <a:custGeom>
                <a:avLst/>
                <a:gdLst/>
                <a:ahLst/>
                <a:cxnLst/>
                <a:rect l="l" t="t" r="r" b="b"/>
                <a:pathLst>
                  <a:path w="38422" h="2627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8916" y="21722"/>
                      <a:pt x="20449" y="26270"/>
                      <a:pt x="28544" y="26270"/>
                    </a:cubicBezTo>
                    <a:cubicBezTo>
                      <a:pt x="34375" y="26270"/>
                      <a:pt x="38422" y="23910"/>
                      <a:pt x="38422" y="23910"/>
                    </a:cubicBezTo>
                    <a:cubicBezTo>
                      <a:pt x="37394" y="22331"/>
                      <a:pt x="33635" y="14812"/>
                      <a:pt x="21404" y="8872"/>
                    </a:cubicBezTo>
                    <a:cubicBezTo>
                      <a:pt x="9199" y="2908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48" name="Google Shape;248;p8"/>
              <p:cNvSpPr/>
              <p:nvPr/>
            </p:nvSpPr>
            <p:spPr>
              <a:xfrm>
                <a:off x="6052849" y="4583097"/>
                <a:ext cx="1630304" cy="1024324"/>
              </a:xfrm>
              <a:custGeom>
                <a:avLst/>
                <a:gdLst/>
                <a:ahLst/>
                <a:cxnLst/>
                <a:rect l="l" t="t" r="r" b="b"/>
                <a:pathLst>
                  <a:path w="33425" h="21001" extrusionOk="0">
                    <a:moveTo>
                      <a:pt x="602" y="1"/>
                    </a:moveTo>
                    <a:cubicBezTo>
                      <a:pt x="276" y="1"/>
                      <a:pt x="0" y="410"/>
                      <a:pt x="290" y="699"/>
                    </a:cubicBezTo>
                    <a:cubicBezTo>
                      <a:pt x="6656" y="6915"/>
                      <a:pt x="14049" y="12003"/>
                      <a:pt x="21919" y="16138"/>
                    </a:cubicBezTo>
                    <a:cubicBezTo>
                      <a:pt x="25403" y="17968"/>
                      <a:pt x="29012" y="19697"/>
                      <a:pt x="32746" y="20975"/>
                    </a:cubicBezTo>
                    <a:cubicBezTo>
                      <a:pt x="32795" y="20992"/>
                      <a:pt x="32841" y="21000"/>
                      <a:pt x="32885" y="21000"/>
                    </a:cubicBezTo>
                    <a:cubicBezTo>
                      <a:pt x="33285" y="21000"/>
                      <a:pt x="33424" y="20331"/>
                      <a:pt x="32972" y="20173"/>
                    </a:cubicBezTo>
                    <a:cubicBezTo>
                      <a:pt x="29313" y="18920"/>
                      <a:pt x="25754" y="17191"/>
                      <a:pt x="22345" y="15411"/>
                    </a:cubicBezTo>
                    <a:cubicBezTo>
                      <a:pt x="14526" y="11351"/>
                      <a:pt x="7207" y="6263"/>
                      <a:pt x="891" y="123"/>
                    </a:cubicBezTo>
                    <a:cubicBezTo>
                      <a:pt x="799" y="37"/>
                      <a:pt x="698" y="1"/>
                      <a:pt x="60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  <p:sp>
        <p:nvSpPr>
          <p:cNvPr id="249" name="Google Shape;249;p8"/>
          <p:cNvSpPr/>
          <p:nvPr/>
        </p:nvSpPr>
        <p:spPr>
          <a:xfrm>
            <a:off x="-464433" y="478167"/>
            <a:ext cx="1852552" cy="1209336"/>
          </a:xfrm>
          <a:custGeom>
            <a:avLst/>
            <a:gdLst/>
            <a:ahLst/>
            <a:cxnLst/>
            <a:rect l="l" t="t" r="r" b="b"/>
            <a:pathLst>
              <a:path w="15189" h="7255" extrusionOk="0">
                <a:moveTo>
                  <a:pt x="9826" y="0"/>
                </a:moveTo>
                <a:cubicBezTo>
                  <a:pt x="9761" y="0"/>
                  <a:pt x="9694" y="4"/>
                  <a:pt x="9625" y="11"/>
                </a:cubicBezTo>
                <a:cubicBezTo>
                  <a:pt x="7119" y="287"/>
                  <a:pt x="7119" y="3069"/>
                  <a:pt x="7119" y="3069"/>
                </a:cubicBezTo>
                <a:cubicBezTo>
                  <a:pt x="6722" y="2923"/>
                  <a:pt x="6372" y="2861"/>
                  <a:pt x="6064" y="2861"/>
                </a:cubicBezTo>
                <a:cubicBezTo>
                  <a:pt x="4309" y="2861"/>
                  <a:pt x="3911" y="4874"/>
                  <a:pt x="3911" y="4874"/>
                </a:cubicBezTo>
                <a:cubicBezTo>
                  <a:pt x="3361" y="4624"/>
                  <a:pt x="2887" y="4519"/>
                  <a:pt x="2478" y="4519"/>
                </a:cubicBezTo>
                <a:cubicBezTo>
                  <a:pt x="387" y="4519"/>
                  <a:pt x="1" y="7255"/>
                  <a:pt x="1" y="7255"/>
                </a:cubicBezTo>
                <a:lnTo>
                  <a:pt x="15189" y="7255"/>
                </a:lnTo>
                <a:cubicBezTo>
                  <a:pt x="14870" y="4836"/>
                  <a:pt x="13899" y="4326"/>
                  <a:pt x="13135" y="4326"/>
                </a:cubicBezTo>
                <a:cubicBezTo>
                  <a:pt x="12578" y="4326"/>
                  <a:pt x="12131" y="4598"/>
                  <a:pt x="12131" y="4598"/>
                </a:cubicBezTo>
                <a:cubicBezTo>
                  <a:pt x="12131" y="4598"/>
                  <a:pt x="12131" y="0"/>
                  <a:pt x="982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50" name="Google Shape;250;p8"/>
          <p:cNvSpPr/>
          <p:nvPr/>
        </p:nvSpPr>
        <p:spPr>
          <a:xfrm>
            <a:off x="11362036" y="2538266"/>
            <a:ext cx="1186179" cy="567511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011066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2" name="Google Shape;252;p9"/>
          <p:cNvGrpSpPr/>
          <p:nvPr/>
        </p:nvGrpSpPr>
        <p:grpSpPr>
          <a:xfrm>
            <a:off x="10751557" y="108596"/>
            <a:ext cx="1670039" cy="5935597"/>
            <a:chOff x="8063667" y="81447"/>
            <a:chExt cx="1252529" cy="4451698"/>
          </a:xfrm>
        </p:grpSpPr>
        <p:sp>
          <p:nvSpPr>
            <p:cNvPr id="253" name="Google Shape;253;p9"/>
            <p:cNvSpPr/>
            <p:nvPr/>
          </p:nvSpPr>
          <p:spPr>
            <a:xfrm>
              <a:off x="8113524" y="81447"/>
              <a:ext cx="1026967" cy="970308"/>
            </a:xfrm>
            <a:custGeom>
              <a:avLst/>
              <a:gdLst/>
              <a:ahLst/>
              <a:cxnLst/>
              <a:rect l="l" t="t" r="r" b="b"/>
              <a:pathLst>
                <a:path w="20681" h="19540" extrusionOk="0">
                  <a:moveTo>
                    <a:pt x="10341" y="1"/>
                  </a:moveTo>
                  <a:cubicBezTo>
                    <a:pt x="4634" y="1"/>
                    <a:pt x="1" y="4383"/>
                    <a:pt x="1" y="9770"/>
                  </a:cubicBezTo>
                  <a:cubicBezTo>
                    <a:pt x="1" y="15157"/>
                    <a:pt x="4634" y="19539"/>
                    <a:pt x="10341" y="19539"/>
                  </a:cubicBezTo>
                  <a:cubicBezTo>
                    <a:pt x="16047" y="19539"/>
                    <a:pt x="20680" y="15157"/>
                    <a:pt x="20680" y="9770"/>
                  </a:cubicBezTo>
                  <a:cubicBezTo>
                    <a:pt x="20680" y="4383"/>
                    <a:pt x="16047" y="1"/>
                    <a:pt x="10341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4" name="Google Shape;254;p9"/>
            <p:cNvSpPr/>
            <p:nvPr/>
          </p:nvSpPr>
          <p:spPr>
            <a:xfrm>
              <a:off x="8862773" y="1347534"/>
              <a:ext cx="453423" cy="485154"/>
            </a:xfrm>
            <a:custGeom>
              <a:avLst/>
              <a:gdLst/>
              <a:ahLst/>
              <a:cxnLst/>
              <a:rect l="l" t="t" r="r" b="b"/>
              <a:pathLst>
                <a:path w="9131" h="9770" extrusionOk="0">
                  <a:moveTo>
                    <a:pt x="4565" y="1"/>
                  </a:moveTo>
                  <a:cubicBezTo>
                    <a:pt x="2055" y="1"/>
                    <a:pt x="0" y="2192"/>
                    <a:pt x="0" y="4885"/>
                  </a:cubicBezTo>
                  <a:cubicBezTo>
                    <a:pt x="0" y="7579"/>
                    <a:pt x="2055" y="9770"/>
                    <a:pt x="4565" y="9770"/>
                  </a:cubicBezTo>
                  <a:cubicBezTo>
                    <a:pt x="7099" y="9770"/>
                    <a:pt x="9130" y="7579"/>
                    <a:pt x="9130" y="4885"/>
                  </a:cubicBezTo>
                  <a:cubicBezTo>
                    <a:pt x="9130" y="2192"/>
                    <a:pt x="7099" y="1"/>
                    <a:pt x="4565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5" name="Google Shape;255;p9"/>
            <p:cNvSpPr/>
            <p:nvPr/>
          </p:nvSpPr>
          <p:spPr>
            <a:xfrm>
              <a:off x="8063667" y="1882553"/>
              <a:ext cx="414888" cy="416031"/>
            </a:xfrm>
            <a:custGeom>
              <a:avLst/>
              <a:gdLst/>
              <a:ahLst/>
              <a:cxnLst/>
              <a:rect l="l" t="t" r="r" b="b"/>
              <a:pathLst>
                <a:path w="8355" h="8378" extrusionOk="0">
                  <a:moveTo>
                    <a:pt x="4177" y="0"/>
                  </a:moveTo>
                  <a:cubicBezTo>
                    <a:pt x="1872" y="0"/>
                    <a:pt x="0" y="1872"/>
                    <a:pt x="0" y="4200"/>
                  </a:cubicBezTo>
                  <a:cubicBezTo>
                    <a:pt x="0" y="6505"/>
                    <a:pt x="1872" y="8377"/>
                    <a:pt x="4177" y="8377"/>
                  </a:cubicBezTo>
                  <a:cubicBezTo>
                    <a:pt x="6483" y="8377"/>
                    <a:pt x="8354" y="6505"/>
                    <a:pt x="8354" y="4200"/>
                  </a:cubicBezTo>
                  <a:cubicBezTo>
                    <a:pt x="8354" y="1872"/>
                    <a:pt x="6483" y="0"/>
                    <a:pt x="4177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6" name="Google Shape;256;p9"/>
            <p:cNvSpPr/>
            <p:nvPr/>
          </p:nvSpPr>
          <p:spPr>
            <a:xfrm>
              <a:off x="8591885" y="252073"/>
              <a:ext cx="38584" cy="4281072"/>
            </a:xfrm>
            <a:custGeom>
              <a:avLst/>
              <a:gdLst/>
              <a:ahLst/>
              <a:cxnLst/>
              <a:rect l="l" t="t" r="r" b="b"/>
              <a:pathLst>
                <a:path w="777" h="86212" extrusionOk="0">
                  <a:moveTo>
                    <a:pt x="388" y="0"/>
                  </a:moveTo>
                  <a:cubicBezTo>
                    <a:pt x="194" y="0"/>
                    <a:pt x="0" y="126"/>
                    <a:pt x="0" y="377"/>
                  </a:cubicBezTo>
                  <a:lnTo>
                    <a:pt x="0" y="18431"/>
                  </a:lnTo>
                  <a:lnTo>
                    <a:pt x="0" y="54838"/>
                  </a:lnTo>
                  <a:lnTo>
                    <a:pt x="0" y="82913"/>
                  </a:lnTo>
                  <a:lnTo>
                    <a:pt x="0" y="85834"/>
                  </a:lnTo>
                  <a:cubicBezTo>
                    <a:pt x="0" y="86086"/>
                    <a:pt x="194" y="86211"/>
                    <a:pt x="388" y="86211"/>
                  </a:cubicBezTo>
                  <a:cubicBezTo>
                    <a:pt x="582" y="86211"/>
                    <a:pt x="776" y="86086"/>
                    <a:pt x="776" y="85834"/>
                  </a:cubicBezTo>
                  <a:lnTo>
                    <a:pt x="776" y="67780"/>
                  </a:lnTo>
                  <a:lnTo>
                    <a:pt x="776" y="31373"/>
                  </a:lnTo>
                  <a:lnTo>
                    <a:pt x="776" y="3298"/>
                  </a:lnTo>
                  <a:lnTo>
                    <a:pt x="776" y="377"/>
                  </a:lnTo>
                  <a:cubicBezTo>
                    <a:pt x="776" y="126"/>
                    <a:pt x="582" y="0"/>
                    <a:pt x="3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7" name="Google Shape;257;p9"/>
            <p:cNvSpPr/>
            <p:nvPr/>
          </p:nvSpPr>
          <p:spPr>
            <a:xfrm>
              <a:off x="8586274" y="311613"/>
              <a:ext cx="180207" cy="335585"/>
            </a:xfrm>
            <a:custGeom>
              <a:avLst/>
              <a:gdLst/>
              <a:ahLst/>
              <a:cxnLst/>
              <a:rect l="l" t="t" r="r" b="b"/>
              <a:pathLst>
                <a:path w="3629" h="6758" extrusionOk="0">
                  <a:moveTo>
                    <a:pt x="3028" y="0"/>
                  </a:moveTo>
                  <a:cubicBezTo>
                    <a:pt x="2809" y="0"/>
                    <a:pt x="2560" y="190"/>
                    <a:pt x="2601" y="479"/>
                  </a:cubicBezTo>
                  <a:cubicBezTo>
                    <a:pt x="2852" y="2213"/>
                    <a:pt x="2784" y="5820"/>
                    <a:pt x="501" y="6002"/>
                  </a:cubicBezTo>
                  <a:cubicBezTo>
                    <a:pt x="35" y="6025"/>
                    <a:pt x="1" y="6758"/>
                    <a:pt x="459" y="6758"/>
                  </a:cubicBezTo>
                  <a:cubicBezTo>
                    <a:pt x="473" y="6758"/>
                    <a:pt x="487" y="6757"/>
                    <a:pt x="501" y="6756"/>
                  </a:cubicBezTo>
                  <a:cubicBezTo>
                    <a:pt x="3537" y="6527"/>
                    <a:pt x="3628" y="2465"/>
                    <a:pt x="3331" y="273"/>
                  </a:cubicBezTo>
                  <a:cubicBezTo>
                    <a:pt x="3304" y="83"/>
                    <a:pt x="3172" y="0"/>
                    <a:pt x="30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8" name="Google Shape;258;p9"/>
            <p:cNvSpPr/>
            <p:nvPr/>
          </p:nvSpPr>
          <p:spPr>
            <a:xfrm>
              <a:off x="8388384" y="581605"/>
              <a:ext cx="250174" cy="290149"/>
            </a:xfrm>
            <a:custGeom>
              <a:avLst/>
              <a:gdLst/>
              <a:ahLst/>
              <a:cxnLst/>
              <a:rect l="l" t="t" r="r" b="b"/>
              <a:pathLst>
                <a:path w="5038" h="5843" extrusionOk="0">
                  <a:moveTo>
                    <a:pt x="380" y="1"/>
                  </a:moveTo>
                  <a:cubicBezTo>
                    <a:pt x="189" y="1"/>
                    <a:pt x="1" y="120"/>
                    <a:pt x="12" y="360"/>
                  </a:cubicBezTo>
                  <a:cubicBezTo>
                    <a:pt x="104" y="2163"/>
                    <a:pt x="286" y="4994"/>
                    <a:pt x="2318" y="5724"/>
                  </a:cubicBezTo>
                  <a:cubicBezTo>
                    <a:pt x="2541" y="5805"/>
                    <a:pt x="2785" y="5842"/>
                    <a:pt x="3034" y="5842"/>
                  </a:cubicBezTo>
                  <a:cubicBezTo>
                    <a:pt x="3625" y="5842"/>
                    <a:pt x="4249" y="5634"/>
                    <a:pt x="4714" y="5313"/>
                  </a:cubicBezTo>
                  <a:cubicBezTo>
                    <a:pt x="5038" y="5104"/>
                    <a:pt x="4838" y="4609"/>
                    <a:pt x="4524" y="4609"/>
                  </a:cubicBezTo>
                  <a:cubicBezTo>
                    <a:pt x="4462" y="4609"/>
                    <a:pt x="4395" y="4628"/>
                    <a:pt x="4326" y="4674"/>
                  </a:cubicBezTo>
                  <a:cubicBezTo>
                    <a:pt x="3955" y="4909"/>
                    <a:pt x="3465" y="5076"/>
                    <a:pt x="3003" y="5076"/>
                  </a:cubicBezTo>
                  <a:cubicBezTo>
                    <a:pt x="2926" y="5076"/>
                    <a:pt x="2849" y="5072"/>
                    <a:pt x="2774" y="5062"/>
                  </a:cubicBezTo>
                  <a:cubicBezTo>
                    <a:pt x="925" y="4788"/>
                    <a:pt x="834" y="1707"/>
                    <a:pt x="766" y="360"/>
                  </a:cubicBezTo>
                  <a:cubicBezTo>
                    <a:pt x="766" y="120"/>
                    <a:pt x="572" y="1"/>
                    <a:pt x="3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9" name="Google Shape;259;p9"/>
            <p:cNvSpPr/>
            <p:nvPr/>
          </p:nvSpPr>
          <p:spPr>
            <a:xfrm>
              <a:off x="8587366" y="1612759"/>
              <a:ext cx="507351" cy="430382"/>
            </a:xfrm>
            <a:custGeom>
              <a:avLst/>
              <a:gdLst/>
              <a:ahLst/>
              <a:cxnLst/>
              <a:rect l="l" t="t" r="r" b="b"/>
              <a:pathLst>
                <a:path w="10217" h="8667" extrusionOk="0">
                  <a:moveTo>
                    <a:pt x="9760" y="0"/>
                  </a:moveTo>
                  <a:cubicBezTo>
                    <a:pt x="9609" y="0"/>
                    <a:pt x="9459" y="83"/>
                    <a:pt x="9404" y="275"/>
                  </a:cubicBezTo>
                  <a:cubicBezTo>
                    <a:pt x="8328" y="3955"/>
                    <a:pt x="5425" y="7920"/>
                    <a:pt x="1250" y="7920"/>
                  </a:cubicBezTo>
                  <a:cubicBezTo>
                    <a:pt x="998" y="7920"/>
                    <a:pt x="741" y="7905"/>
                    <a:pt x="479" y="7875"/>
                  </a:cubicBezTo>
                  <a:cubicBezTo>
                    <a:pt x="465" y="7874"/>
                    <a:pt x="451" y="7874"/>
                    <a:pt x="438" y="7874"/>
                  </a:cubicBezTo>
                  <a:cubicBezTo>
                    <a:pt x="0" y="7874"/>
                    <a:pt x="14" y="8584"/>
                    <a:pt x="479" y="8629"/>
                  </a:cubicBezTo>
                  <a:cubicBezTo>
                    <a:pt x="693" y="8655"/>
                    <a:pt x="909" y="8667"/>
                    <a:pt x="1126" y="8667"/>
                  </a:cubicBezTo>
                  <a:cubicBezTo>
                    <a:pt x="2249" y="8667"/>
                    <a:pt x="3391" y="8342"/>
                    <a:pt x="4405" y="7921"/>
                  </a:cubicBezTo>
                  <a:cubicBezTo>
                    <a:pt x="7464" y="6597"/>
                    <a:pt x="9244" y="3539"/>
                    <a:pt x="10134" y="457"/>
                  </a:cubicBezTo>
                  <a:cubicBezTo>
                    <a:pt x="10216" y="184"/>
                    <a:pt x="9987" y="0"/>
                    <a:pt x="97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0" name="Google Shape;260;p9"/>
            <p:cNvSpPr/>
            <p:nvPr/>
          </p:nvSpPr>
          <p:spPr>
            <a:xfrm>
              <a:off x="8272233" y="2014296"/>
              <a:ext cx="366770" cy="597678"/>
            </a:xfrm>
            <a:custGeom>
              <a:avLst/>
              <a:gdLst/>
              <a:ahLst/>
              <a:cxnLst/>
              <a:rect l="l" t="t" r="r" b="b"/>
              <a:pathLst>
                <a:path w="7386" h="12036" extrusionOk="0">
                  <a:moveTo>
                    <a:pt x="380" y="1"/>
                  </a:moveTo>
                  <a:cubicBezTo>
                    <a:pt x="189" y="1"/>
                    <a:pt x="0" y="120"/>
                    <a:pt x="0" y="360"/>
                  </a:cubicBezTo>
                  <a:cubicBezTo>
                    <a:pt x="114" y="3784"/>
                    <a:pt x="959" y="7299"/>
                    <a:pt x="3401" y="9855"/>
                  </a:cubicBezTo>
                  <a:cubicBezTo>
                    <a:pt x="4291" y="10768"/>
                    <a:pt x="5478" y="11681"/>
                    <a:pt x="6757" y="12024"/>
                  </a:cubicBezTo>
                  <a:cubicBezTo>
                    <a:pt x="6791" y="12032"/>
                    <a:pt x="6824" y="12036"/>
                    <a:pt x="6855" y="12036"/>
                  </a:cubicBezTo>
                  <a:cubicBezTo>
                    <a:pt x="7259" y="12036"/>
                    <a:pt x="7386" y="11399"/>
                    <a:pt x="6962" y="11293"/>
                  </a:cubicBezTo>
                  <a:cubicBezTo>
                    <a:pt x="5844" y="10997"/>
                    <a:pt x="4839" y="10198"/>
                    <a:pt x="4040" y="9422"/>
                  </a:cubicBezTo>
                  <a:cubicBezTo>
                    <a:pt x="1667" y="7071"/>
                    <a:pt x="868" y="3601"/>
                    <a:pt x="776" y="360"/>
                  </a:cubicBezTo>
                  <a:cubicBezTo>
                    <a:pt x="765" y="120"/>
                    <a:pt x="571" y="1"/>
                    <a:pt x="3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1" name="Google Shape;261;p9"/>
            <p:cNvSpPr/>
            <p:nvPr/>
          </p:nvSpPr>
          <p:spPr>
            <a:xfrm>
              <a:off x="8179520" y="2057400"/>
              <a:ext cx="154832" cy="136856"/>
            </a:xfrm>
            <a:custGeom>
              <a:avLst/>
              <a:gdLst/>
              <a:ahLst/>
              <a:cxnLst/>
              <a:rect l="l" t="t" r="r" b="b"/>
              <a:pathLst>
                <a:path w="3118" h="2756" extrusionOk="0">
                  <a:moveTo>
                    <a:pt x="460" y="0"/>
                  </a:moveTo>
                  <a:cubicBezTo>
                    <a:pt x="242" y="0"/>
                    <a:pt x="1" y="188"/>
                    <a:pt x="41" y="474"/>
                  </a:cubicBezTo>
                  <a:cubicBezTo>
                    <a:pt x="246" y="1642"/>
                    <a:pt x="1040" y="2755"/>
                    <a:pt x="2241" y="2755"/>
                  </a:cubicBezTo>
                  <a:cubicBezTo>
                    <a:pt x="2378" y="2755"/>
                    <a:pt x="2520" y="2741"/>
                    <a:pt x="2666" y="2710"/>
                  </a:cubicBezTo>
                  <a:cubicBezTo>
                    <a:pt x="3117" y="2625"/>
                    <a:pt x="2962" y="1972"/>
                    <a:pt x="2542" y="1972"/>
                  </a:cubicBezTo>
                  <a:cubicBezTo>
                    <a:pt x="2516" y="1972"/>
                    <a:pt x="2489" y="1975"/>
                    <a:pt x="2461" y="1980"/>
                  </a:cubicBezTo>
                  <a:lnTo>
                    <a:pt x="2324" y="1980"/>
                  </a:lnTo>
                  <a:cubicBezTo>
                    <a:pt x="2290" y="1984"/>
                    <a:pt x="2258" y="1986"/>
                    <a:pt x="2225" y="1986"/>
                  </a:cubicBezTo>
                  <a:cubicBezTo>
                    <a:pt x="2082" y="1986"/>
                    <a:pt x="1948" y="1949"/>
                    <a:pt x="1799" y="1912"/>
                  </a:cubicBezTo>
                  <a:cubicBezTo>
                    <a:pt x="1137" y="1683"/>
                    <a:pt x="886" y="907"/>
                    <a:pt x="772" y="291"/>
                  </a:cubicBezTo>
                  <a:cubicBezTo>
                    <a:pt x="744" y="88"/>
                    <a:pt x="608" y="0"/>
                    <a:pt x="4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62" name="Google Shape;262;p9"/>
          <p:cNvGrpSpPr/>
          <p:nvPr/>
        </p:nvGrpSpPr>
        <p:grpSpPr>
          <a:xfrm>
            <a:off x="-403800" y="434413"/>
            <a:ext cx="1680528" cy="4545953"/>
            <a:chOff x="-302850" y="325809"/>
            <a:chExt cx="1260396" cy="3409465"/>
          </a:xfrm>
        </p:grpSpPr>
        <p:sp>
          <p:nvSpPr>
            <p:cNvPr id="263" name="Google Shape;263;p9"/>
            <p:cNvSpPr/>
            <p:nvPr/>
          </p:nvSpPr>
          <p:spPr>
            <a:xfrm>
              <a:off x="2729" y="325809"/>
              <a:ext cx="895503" cy="791843"/>
            </a:xfrm>
            <a:custGeom>
              <a:avLst/>
              <a:gdLst/>
              <a:ahLst/>
              <a:cxnLst/>
              <a:rect l="l" t="t" r="r" b="b"/>
              <a:pathLst>
                <a:path w="23077" h="20407" extrusionOk="0">
                  <a:moveTo>
                    <a:pt x="11527" y="1"/>
                  </a:moveTo>
                  <a:cubicBezTo>
                    <a:pt x="5159" y="1"/>
                    <a:pt x="0" y="4566"/>
                    <a:pt x="0" y="10204"/>
                  </a:cubicBezTo>
                  <a:cubicBezTo>
                    <a:pt x="0" y="15842"/>
                    <a:pt x="5159" y="20407"/>
                    <a:pt x="11527" y="20407"/>
                  </a:cubicBezTo>
                  <a:cubicBezTo>
                    <a:pt x="17918" y="20407"/>
                    <a:pt x="23077" y="15842"/>
                    <a:pt x="23077" y="10204"/>
                  </a:cubicBezTo>
                  <a:cubicBezTo>
                    <a:pt x="23077" y="4566"/>
                    <a:pt x="17918" y="1"/>
                    <a:pt x="11527" y="1"/>
                  </a:cubicBezTo>
                  <a:close/>
                </a:path>
              </a:pathLst>
            </a:custGeom>
            <a:solidFill>
              <a:srgbClr val="088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4" name="Google Shape;264;p9"/>
            <p:cNvSpPr/>
            <p:nvPr/>
          </p:nvSpPr>
          <p:spPr>
            <a:xfrm>
              <a:off x="534146" y="1231014"/>
              <a:ext cx="225884" cy="226762"/>
            </a:xfrm>
            <a:custGeom>
              <a:avLst/>
              <a:gdLst/>
              <a:ahLst/>
              <a:cxnLst/>
              <a:rect l="l" t="t" r="r" b="b"/>
              <a:pathLst>
                <a:path w="5821" h="5844" extrusionOk="0">
                  <a:moveTo>
                    <a:pt x="2922" y="0"/>
                  </a:moveTo>
                  <a:cubicBezTo>
                    <a:pt x="1301" y="0"/>
                    <a:pt x="0" y="1301"/>
                    <a:pt x="0" y="2922"/>
                  </a:cubicBezTo>
                  <a:cubicBezTo>
                    <a:pt x="0" y="4543"/>
                    <a:pt x="1301" y="5844"/>
                    <a:pt x="2922" y="5844"/>
                  </a:cubicBezTo>
                  <a:cubicBezTo>
                    <a:pt x="4520" y="5844"/>
                    <a:pt x="5821" y="4543"/>
                    <a:pt x="5821" y="2922"/>
                  </a:cubicBezTo>
                  <a:cubicBezTo>
                    <a:pt x="5821" y="1301"/>
                    <a:pt x="4520" y="0"/>
                    <a:pt x="2922" y="0"/>
                  </a:cubicBezTo>
                  <a:close/>
                </a:path>
              </a:pathLst>
            </a:custGeom>
            <a:solidFill>
              <a:srgbClr val="088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5" name="Google Shape;265;p9"/>
            <p:cNvSpPr/>
            <p:nvPr/>
          </p:nvSpPr>
          <p:spPr>
            <a:xfrm>
              <a:off x="-302850" y="1565810"/>
              <a:ext cx="596122" cy="669615"/>
            </a:xfrm>
            <a:custGeom>
              <a:avLst/>
              <a:gdLst/>
              <a:ahLst/>
              <a:cxnLst/>
              <a:rect l="l" t="t" r="r" b="b"/>
              <a:pathLst>
                <a:path w="15362" h="17257" extrusionOk="0">
                  <a:moveTo>
                    <a:pt x="7670" y="0"/>
                  </a:moveTo>
                  <a:cubicBezTo>
                    <a:pt x="3447" y="0"/>
                    <a:pt x="0" y="3858"/>
                    <a:pt x="0" y="8628"/>
                  </a:cubicBezTo>
                  <a:cubicBezTo>
                    <a:pt x="0" y="13376"/>
                    <a:pt x="3447" y="17256"/>
                    <a:pt x="7670" y="17256"/>
                  </a:cubicBezTo>
                  <a:cubicBezTo>
                    <a:pt x="11915" y="17256"/>
                    <a:pt x="15362" y="13376"/>
                    <a:pt x="15362" y="8628"/>
                  </a:cubicBezTo>
                  <a:cubicBezTo>
                    <a:pt x="15362" y="3858"/>
                    <a:pt x="11915" y="0"/>
                    <a:pt x="7670" y="0"/>
                  </a:cubicBezTo>
                  <a:close/>
                </a:path>
              </a:pathLst>
            </a:custGeom>
            <a:solidFill>
              <a:srgbClr val="088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6" name="Google Shape;266;p9"/>
            <p:cNvSpPr/>
            <p:nvPr/>
          </p:nvSpPr>
          <p:spPr>
            <a:xfrm>
              <a:off x="578421" y="2855362"/>
              <a:ext cx="379125" cy="383563"/>
            </a:xfrm>
            <a:custGeom>
              <a:avLst/>
              <a:gdLst/>
              <a:ahLst/>
              <a:cxnLst/>
              <a:rect l="l" t="t" r="r" b="b"/>
              <a:pathLst>
                <a:path w="9770" h="9885" extrusionOk="0">
                  <a:moveTo>
                    <a:pt x="4885" y="1"/>
                  </a:moveTo>
                  <a:cubicBezTo>
                    <a:pt x="2192" y="1"/>
                    <a:pt x="1" y="2215"/>
                    <a:pt x="1" y="4931"/>
                  </a:cubicBezTo>
                  <a:cubicBezTo>
                    <a:pt x="1" y="7670"/>
                    <a:pt x="2192" y="9884"/>
                    <a:pt x="4885" y="9884"/>
                  </a:cubicBezTo>
                  <a:cubicBezTo>
                    <a:pt x="7579" y="9884"/>
                    <a:pt x="9770" y="7670"/>
                    <a:pt x="9770" y="4931"/>
                  </a:cubicBezTo>
                  <a:cubicBezTo>
                    <a:pt x="9770" y="2215"/>
                    <a:pt x="7579" y="1"/>
                    <a:pt x="4885" y="1"/>
                  </a:cubicBezTo>
                  <a:close/>
                </a:path>
              </a:pathLst>
            </a:custGeom>
            <a:solidFill>
              <a:srgbClr val="088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7" name="Google Shape;267;p9"/>
            <p:cNvSpPr/>
            <p:nvPr/>
          </p:nvSpPr>
          <p:spPr>
            <a:xfrm>
              <a:off x="415445" y="582222"/>
              <a:ext cx="30151" cy="3153052"/>
            </a:xfrm>
            <a:custGeom>
              <a:avLst/>
              <a:gdLst/>
              <a:ahLst/>
              <a:cxnLst/>
              <a:rect l="l" t="t" r="r" b="b"/>
              <a:pathLst>
                <a:path w="777" h="81259" extrusionOk="0">
                  <a:moveTo>
                    <a:pt x="389" y="1"/>
                  </a:moveTo>
                  <a:cubicBezTo>
                    <a:pt x="195" y="1"/>
                    <a:pt x="1" y="126"/>
                    <a:pt x="1" y="377"/>
                  </a:cubicBezTo>
                  <a:lnTo>
                    <a:pt x="1" y="19254"/>
                  </a:lnTo>
                  <a:lnTo>
                    <a:pt x="1" y="55866"/>
                  </a:lnTo>
                  <a:lnTo>
                    <a:pt x="1" y="80152"/>
                  </a:lnTo>
                  <a:lnTo>
                    <a:pt x="1" y="80882"/>
                  </a:lnTo>
                  <a:cubicBezTo>
                    <a:pt x="1" y="81133"/>
                    <a:pt x="195" y="81259"/>
                    <a:pt x="389" y="81259"/>
                  </a:cubicBezTo>
                  <a:cubicBezTo>
                    <a:pt x="583" y="81259"/>
                    <a:pt x="777" y="81133"/>
                    <a:pt x="777" y="80882"/>
                  </a:cubicBezTo>
                  <a:lnTo>
                    <a:pt x="777" y="62006"/>
                  </a:lnTo>
                  <a:lnTo>
                    <a:pt x="777" y="25394"/>
                  </a:lnTo>
                  <a:lnTo>
                    <a:pt x="777" y="1108"/>
                  </a:lnTo>
                  <a:lnTo>
                    <a:pt x="777" y="377"/>
                  </a:lnTo>
                  <a:cubicBezTo>
                    <a:pt x="777" y="126"/>
                    <a:pt x="583" y="1"/>
                    <a:pt x="389" y="1"/>
                  </a:cubicBezTo>
                  <a:close/>
                </a:path>
              </a:pathLst>
            </a:custGeom>
            <a:solidFill>
              <a:srgbClr val="FAB8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8" name="Google Shape;268;p9"/>
            <p:cNvSpPr/>
            <p:nvPr/>
          </p:nvSpPr>
          <p:spPr>
            <a:xfrm>
              <a:off x="410129" y="649158"/>
              <a:ext cx="203765" cy="278990"/>
            </a:xfrm>
            <a:custGeom>
              <a:avLst/>
              <a:gdLst/>
              <a:ahLst/>
              <a:cxnLst/>
              <a:rect l="l" t="t" r="r" b="b"/>
              <a:pathLst>
                <a:path w="5251" h="7190" extrusionOk="0">
                  <a:moveTo>
                    <a:pt x="4588" y="0"/>
                  </a:moveTo>
                  <a:cubicBezTo>
                    <a:pt x="4366" y="0"/>
                    <a:pt x="4123" y="190"/>
                    <a:pt x="4178" y="478"/>
                  </a:cubicBezTo>
                  <a:cubicBezTo>
                    <a:pt x="4497" y="2396"/>
                    <a:pt x="4360" y="4610"/>
                    <a:pt x="2603" y="5774"/>
                  </a:cubicBezTo>
                  <a:cubicBezTo>
                    <a:pt x="1987" y="6162"/>
                    <a:pt x="1211" y="6413"/>
                    <a:pt x="503" y="6436"/>
                  </a:cubicBezTo>
                  <a:cubicBezTo>
                    <a:pt x="1" y="6436"/>
                    <a:pt x="1" y="7189"/>
                    <a:pt x="503" y="7189"/>
                  </a:cubicBezTo>
                  <a:cubicBezTo>
                    <a:pt x="1485" y="7166"/>
                    <a:pt x="2512" y="6778"/>
                    <a:pt x="3288" y="6185"/>
                  </a:cubicBezTo>
                  <a:cubicBezTo>
                    <a:pt x="5137" y="4815"/>
                    <a:pt x="5251" y="2373"/>
                    <a:pt x="4908" y="273"/>
                  </a:cubicBezTo>
                  <a:cubicBezTo>
                    <a:pt x="4872" y="83"/>
                    <a:pt x="4735" y="0"/>
                    <a:pt x="4588" y="0"/>
                  </a:cubicBezTo>
                  <a:close/>
                </a:path>
              </a:pathLst>
            </a:custGeom>
            <a:solidFill>
              <a:srgbClr val="FAB8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9" name="Google Shape;269;p9"/>
            <p:cNvSpPr/>
            <p:nvPr/>
          </p:nvSpPr>
          <p:spPr>
            <a:xfrm>
              <a:off x="243622" y="804526"/>
              <a:ext cx="208616" cy="215470"/>
            </a:xfrm>
            <a:custGeom>
              <a:avLst/>
              <a:gdLst/>
              <a:ahLst/>
              <a:cxnLst/>
              <a:rect l="l" t="t" r="r" b="b"/>
              <a:pathLst>
                <a:path w="5376" h="5553" extrusionOk="0">
                  <a:moveTo>
                    <a:pt x="420" y="1"/>
                  </a:moveTo>
                  <a:cubicBezTo>
                    <a:pt x="229" y="1"/>
                    <a:pt x="35" y="126"/>
                    <a:pt x="24" y="378"/>
                  </a:cubicBezTo>
                  <a:cubicBezTo>
                    <a:pt x="1" y="2226"/>
                    <a:pt x="412" y="4326"/>
                    <a:pt x="2260" y="5194"/>
                  </a:cubicBezTo>
                  <a:cubicBezTo>
                    <a:pt x="2779" y="5431"/>
                    <a:pt x="3384" y="5552"/>
                    <a:pt x="3982" y="5552"/>
                  </a:cubicBezTo>
                  <a:cubicBezTo>
                    <a:pt x="4305" y="5552"/>
                    <a:pt x="4627" y="5517"/>
                    <a:pt x="4931" y="5445"/>
                  </a:cubicBezTo>
                  <a:cubicBezTo>
                    <a:pt x="5376" y="5339"/>
                    <a:pt x="5231" y="4702"/>
                    <a:pt x="4825" y="4702"/>
                  </a:cubicBezTo>
                  <a:cubicBezTo>
                    <a:pt x="4793" y="4702"/>
                    <a:pt x="4760" y="4706"/>
                    <a:pt x="4726" y="4714"/>
                  </a:cubicBezTo>
                  <a:cubicBezTo>
                    <a:pt x="4491" y="4768"/>
                    <a:pt x="4247" y="4794"/>
                    <a:pt x="4000" y="4794"/>
                  </a:cubicBezTo>
                  <a:cubicBezTo>
                    <a:pt x="3621" y="4794"/>
                    <a:pt x="3236" y="4734"/>
                    <a:pt x="2877" y="4623"/>
                  </a:cubicBezTo>
                  <a:cubicBezTo>
                    <a:pt x="1073" y="4075"/>
                    <a:pt x="754" y="1998"/>
                    <a:pt x="800" y="378"/>
                  </a:cubicBezTo>
                  <a:cubicBezTo>
                    <a:pt x="800" y="126"/>
                    <a:pt x="611" y="1"/>
                    <a:pt x="420" y="1"/>
                  </a:cubicBezTo>
                  <a:close/>
                </a:path>
              </a:pathLst>
            </a:custGeom>
            <a:solidFill>
              <a:srgbClr val="FAB8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0" name="Google Shape;270;p9"/>
            <p:cNvSpPr/>
            <p:nvPr/>
          </p:nvSpPr>
          <p:spPr>
            <a:xfrm>
              <a:off x="409159" y="1279053"/>
              <a:ext cx="292434" cy="389499"/>
            </a:xfrm>
            <a:custGeom>
              <a:avLst/>
              <a:gdLst/>
              <a:ahLst/>
              <a:cxnLst/>
              <a:rect l="l" t="t" r="r" b="b"/>
              <a:pathLst>
                <a:path w="7536" h="10038" extrusionOk="0">
                  <a:moveTo>
                    <a:pt x="7170" y="1"/>
                  </a:moveTo>
                  <a:cubicBezTo>
                    <a:pt x="6982" y="1"/>
                    <a:pt x="6782" y="120"/>
                    <a:pt x="6759" y="360"/>
                  </a:cubicBezTo>
                  <a:cubicBezTo>
                    <a:pt x="6348" y="4058"/>
                    <a:pt x="4134" y="8029"/>
                    <a:pt x="414" y="9285"/>
                  </a:cubicBezTo>
                  <a:cubicBezTo>
                    <a:pt x="1" y="9409"/>
                    <a:pt x="130" y="10037"/>
                    <a:pt x="496" y="10037"/>
                  </a:cubicBezTo>
                  <a:cubicBezTo>
                    <a:pt x="535" y="10037"/>
                    <a:pt x="576" y="10030"/>
                    <a:pt x="619" y="10015"/>
                  </a:cubicBezTo>
                  <a:cubicBezTo>
                    <a:pt x="4682" y="8646"/>
                    <a:pt x="7079" y="4400"/>
                    <a:pt x="7513" y="360"/>
                  </a:cubicBezTo>
                  <a:cubicBezTo>
                    <a:pt x="7535" y="120"/>
                    <a:pt x="7358" y="1"/>
                    <a:pt x="7170" y="1"/>
                  </a:cubicBezTo>
                  <a:close/>
                </a:path>
              </a:pathLst>
            </a:custGeom>
            <a:solidFill>
              <a:srgbClr val="FAB8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1" name="Google Shape;271;p9"/>
            <p:cNvSpPr/>
            <p:nvPr/>
          </p:nvSpPr>
          <p:spPr>
            <a:xfrm>
              <a:off x="589945" y="1302956"/>
              <a:ext cx="87699" cy="127427"/>
            </a:xfrm>
            <a:custGeom>
              <a:avLst/>
              <a:gdLst/>
              <a:ahLst/>
              <a:cxnLst/>
              <a:rect l="l" t="t" r="r" b="b"/>
              <a:pathLst>
                <a:path w="2260" h="3284" extrusionOk="0">
                  <a:moveTo>
                    <a:pt x="377" y="1"/>
                  </a:moveTo>
                  <a:cubicBezTo>
                    <a:pt x="189" y="1"/>
                    <a:pt x="0" y="121"/>
                    <a:pt x="0" y="360"/>
                  </a:cubicBezTo>
                  <a:cubicBezTo>
                    <a:pt x="0" y="1392"/>
                    <a:pt x="309" y="3284"/>
                    <a:pt x="1684" y="3284"/>
                  </a:cubicBezTo>
                  <a:cubicBezTo>
                    <a:pt x="1709" y="3284"/>
                    <a:pt x="1733" y="3283"/>
                    <a:pt x="1758" y="3282"/>
                  </a:cubicBezTo>
                  <a:cubicBezTo>
                    <a:pt x="2230" y="3237"/>
                    <a:pt x="2259" y="2505"/>
                    <a:pt x="1780" y="2505"/>
                  </a:cubicBezTo>
                  <a:cubicBezTo>
                    <a:pt x="1773" y="2505"/>
                    <a:pt x="1765" y="2506"/>
                    <a:pt x="1758" y="2506"/>
                  </a:cubicBezTo>
                  <a:lnTo>
                    <a:pt x="1689" y="2506"/>
                  </a:lnTo>
                  <a:cubicBezTo>
                    <a:pt x="1553" y="2483"/>
                    <a:pt x="1438" y="2437"/>
                    <a:pt x="1347" y="2369"/>
                  </a:cubicBezTo>
                  <a:cubicBezTo>
                    <a:pt x="776" y="1912"/>
                    <a:pt x="754" y="1022"/>
                    <a:pt x="754" y="360"/>
                  </a:cubicBezTo>
                  <a:cubicBezTo>
                    <a:pt x="754" y="121"/>
                    <a:pt x="565" y="1"/>
                    <a:pt x="377" y="1"/>
                  </a:cubicBezTo>
                  <a:close/>
                </a:path>
              </a:pathLst>
            </a:custGeom>
            <a:solidFill>
              <a:srgbClr val="FAB8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2" name="Google Shape;272;p9"/>
            <p:cNvSpPr/>
            <p:nvPr/>
          </p:nvSpPr>
          <p:spPr>
            <a:xfrm>
              <a:off x="-23851" y="1930600"/>
              <a:ext cx="473887" cy="537143"/>
            </a:xfrm>
            <a:custGeom>
              <a:avLst/>
              <a:gdLst/>
              <a:ahLst/>
              <a:cxnLst/>
              <a:rect l="l" t="t" r="r" b="b"/>
              <a:pathLst>
                <a:path w="12212" h="13843" extrusionOk="0">
                  <a:moveTo>
                    <a:pt x="362" y="0"/>
                  </a:moveTo>
                  <a:cubicBezTo>
                    <a:pt x="173" y="0"/>
                    <a:pt x="1" y="120"/>
                    <a:pt x="23" y="368"/>
                  </a:cubicBezTo>
                  <a:cubicBezTo>
                    <a:pt x="571" y="4956"/>
                    <a:pt x="2146" y="9818"/>
                    <a:pt x="6300" y="12375"/>
                  </a:cubicBezTo>
                  <a:cubicBezTo>
                    <a:pt x="7662" y="13208"/>
                    <a:pt x="9440" y="13842"/>
                    <a:pt x="11119" y="13842"/>
                  </a:cubicBezTo>
                  <a:cubicBezTo>
                    <a:pt x="11325" y="13842"/>
                    <a:pt x="11530" y="13833"/>
                    <a:pt x="11733" y="13813"/>
                  </a:cubicBezTo>
                  <a:cubicBezTo>
                    <a:pt x="12198" y="13768"/>
                    <a:pt x="12212" y="13057"/>
                    <a:pt x="11774" y="13057"/>
                  </a:cubicBezTo>
                  <a:cubicBezTo>
                    <a:pt x="11760" y="13057"/>
                    <a:pt x="11747" y="13058"/>
                    <a:pt x="11733" y="13059"/>
                  </a:cubicBezTo>
                  <a:cubicBezTo>
                    <a:pt x="11561" y="13074"/>
                    <a:pt x="11389" y="13081"/>
                    <a:pt x="11215" y="13081"/>
                  </a:cubicBezTo>
                  <a:cubicBezTo>
                    <a:pt x="9771" y="13081"/>
                    <a:pt x="8274" y="12591"/>
                    <a:pt x="7031" y="11918"/>
                  </a:cubicBezTo>
                  <a:cubicBezTo>
                    <a:pt x="2876" y="9658"/>
                    <a:pt x="1302" y="4751"/>
                    <a:pt x="799" y="368"/>
                  </a:cubicBezTo>
                  <a:cubicBezTo>
                    <a:pt x="765" y="126"/>
                    <a:pt x="555" y="0"/>
                    <a:pt x="362" y="0"/>
                  </a:cubicBezTo>
                  <a:close/>
                </a:path>
              </a:pathLst>
            </a:custGeom>
            <a:solidFill>
              <a:srgbClr val="FAB8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3" name="Google Shape;273;p9"/>
            <p:cNvSpPr/>
            <p:nvPr/>
          </p:nvSpPr>
          <p:spPr>
            <a:xfrm>
              <a:off x="410129" y="3018375"/>
              <a:ext cx="443037" cy="277205"/>
            </a:xfrm>
            <a:custGeom>
              <a:avLst/>
              <a:gdLst/>
              <a:ahLst/>
              <a:cxnLst/>
              <a:rect l="l" t="t" r="r" b="b"/>
              <a:pathLst>
                <a:path w="11417" h="7144" extrusionOk="0">
                  <a:moveTo>
                    <a:pt x="10914" y="0"/>
                  </a:moveTo>
                  <a:cubicBezTo>
                    <a:pt x="10802" y="0"/>
                    <a:pt x="10696" y="60"/>
                    <a:pt x="10637" y="205"/>
                  </a:cubicBezTo>
                  <a:cubicBezTo>
                    <a:pt x="8948" y="4108"/>
                    <a:pt x="4657" y="6345"/>
                    <a:pt x="503" y="6368"/>
                  </a:cubicBezTo>
                  <a:cubicBezTo>
                    <a:pt x="1" y="6391"/>
                    <a:pt x="1" y="7144"/>
                    <a:pt x="503" y="7144"/>
                  </a:cubicBezTo>
                  <a:cubicBezTo>
                    <a:pt x="4908" y="7098"/>
                    <a:pt x="9496" y="4725"/>
                    <a:pt x="11277" y="570"/>
                  </a:cubicBezTo>
                  <a:cubicBezTo>
                    <a:pt x="11417" y="275"/>
                    <a:pt x="11153" y="0"/>
                    <a:pt x="10914" y="0"/>
                  </a:cubicBezTo>
                  <a:close/>
                </a:path>
              </a:pathLst>
            </a:custGeom>
            <a:solidFill>
              <a:srgbClr val="FAB8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4" name="Google Shape;274;p9"/>
            <p:cNvSpPr/>
            <p:nvPr/>
          </p:nvSpPr>
          <p:spPr>
            <a:xfrm>
              <a:off x="687381" y="2992687"/>
              <a:ext cx="93016" cy="170071"/>
            </a:xfrm>
            <a:custGeom>
              <a:avLst/>
              <a:gdLst/>
              <a:ahLst/>
              <a:cxnLst/>
              <a:rect l="l" t="t" r="r" b="b"/>
              <a:pathLst>
                <a:path w="2397" h="4383" extrusionOk="0">
                  <a:moveTo>
                    <a:pt x="1021" y="1"/>
                  </a:moveTo>
                  <a:cubicBezTo>
                    <a:pt x="873" y="1"/>
                    <a:pt x="730" y="83"/>
                    <a:pt x="685" y="274"/>
                  </a:cubicBezTo>
                  <a:cubicBezTo>
                    <a:pt x="434" y="1369"/>
                    <a:pt x="0" y="4337"/>
                    <a:pt x="1918" y="4382"/>
                  </a:cubicBezTo>
                  <a:cubicBezTo>
                    <a:pt x="2397" y="4382"/>
                    <a:pt x="2397" y="3629"/>
                    <a:pt x="1918" y="3606"/>
                  </a:cubicBezTo>
                  <a:cubicBezTo>
                    <a:pt x="1872" y="3606"/>
                    <a:pt x="1621" y="3515"/>
                    <a:pt x="1484" y="3355"/>
                  </a:cubicBezTo>
                  <a:cubicBezTo>
                    <a:pt x="913" y="2602"/>
                    <a:pt x="1233" y="1301"/>
                    <a:pt x="1415" y="479"/>
                  </a:cubicBezTo>
                  <a:cubicBezTo>
                    <a:pt x="1484" y="190"/>
                    <a:pt x="1246" y="1"/>
                    <a:pt x="1021" y="1"/>
                  </a:cubicBezTo>
                  <a:close/>
                </a:path>
              </a:pathLst>
            </a:custGeom>
            <a:solidFill>
              <a:srgbClr val="FAB8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275" name="Google Shape;275;p9"/>
          <p:cNvSpPr txBox="1">
            <a:spLocks noGrp="1"/>
          </p:cNvSpPr>
          <p:nvPr>
            <p:ph type="title"/>
          </p:nvPr>
        </p:nvSpPr>
        <p:spPr>
          <a:xfrm>
            <a:off x="3189151" y="1671233"/>
            <a:ext cx="5813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76" name="Google Shape;276;p9"/>
          <p:cNvSpPr txBox="1">
            <a:spLocks noGrp="1"/>
          </p:cNvSpPr>
          <p:nvPr>
            <p:ph type="subTitle" idx="1"/>
          </p:nvPr>
        </p:nvSpPr>
        <p:spPr>
          <a:xfrm>
            <a:off x="3189184" y="2932767"/>
            <a:ext cx="5813600" cy="154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7" name="Google Shape;277;p9"/>
          <p:cNvSpPr/>
          <p:nvPr/>
        </p:nvSpPr>
        <p:spPr>
          <a:xfrm>
            <a:off x="3466500" y="5512100"/>
            <a:ext cx="5669128" cy="1383192"/>
          </a:xfrm>
          <a:custGeom>
            <a:avLst/>
            <a:gdLst/>
            <a:ahLst/>
            <a:cxnLst/>
            <a:rect l="l" t="t" r="r" b="b"/>
            <a:pathLst>
              <a:path w="53390" h="26787" extrusionOk="0">
                <a:moveTo>
                  <a:pt x="26946" y="0"/>
                </a:moveTo>
                <a:cubicBezTo>
                  <a:pt x="25064" y="0"/>
                  <a:pt x="23103" y="202"/>
                  <a:pt x="21068" y="651"/>
                </a:cubicBezTo>
                <a:cubicBezTo>
                  <a:pt x="1530" y="4965"/>
                  <a:pt x="1" y="26010"/>
                  <a:pt x="1" y="26010"/>
                </a:cubicBezTo>
                <a:lnTo>
                  <a:pt x="53389" y="26786"/>
                </a:lnTo>
                <a:lnTo>
                  <a:pt x="53389" y="14872"/>
                </a:lnTo>
                <a:cubicBezTo>
                  <a:pt x="53389" y="14872"/>
                  <a:pt x="43115" y="0"/>
                  <a:pt x="2694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278" name="Google Shape;278;p9"/>
          <p:cNvGrpSpPr/>
          <p:nvPr/>
        </p:nvGrpSpPr>
        <p:grpSpPr>
          <a:xfrm>
            <a:off x="8137613" y="5211210"/>
            <a:ext cx="4069569" cy="1646807"/>
            <a:chOff x="6091830" y="3908407"/>
            <a:chExt cx="3052177" cy="1235105"/>
          </a:xfrm>
        </p:grpSpPr>
        <p:sp>
          <p:nvSpPr>
            <p:cNvPr id="279" name="Google Shape;279;p9"/>
            <p:cNvSpPr/>
            <p:nvPr/>
          </p:nvSpPr>
          <p:spPr>
            <a:xfrm>
              <a:off x="6091830" y="3908407"/>
              <a:ext cx="3052177" cy="1235105"/>
            </a:xfrm>
            <a:custGeom>
              <a:avLst/>
              <a:gdLst/>
              <a:ahLst/>
              <a:cxnLst/>
              <a:rect l="l" t="t" r="r" b="b"/>
              <a:pathLst>
                <a:path w="49189" h="19905" extrusionOk="0">
                  <a:moveTo>
                    <a:pt x="49189" y="1"/>
                  </a:moveTo>
                  <a:cubicBezTo>
                    <a:pt x="49189" y="1"/>
                    <a:pt x="22826" y="1"/>
                    <a:pt x="0" y="19904"/>
                  </a:cubicBezTo>
                  <a:lnTo>
                    <a:pt x="49189" y="19904"/>
                  </a:lnTo>
                  <a:lnTo>
                    <a:pt x="491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0" name="Google Shape;280;p9"/>
            <p:cNvSpPr/>
            <p:nvPr/>
          </p:nvSpPr>
          <p:spPr>
            <a:xfrm>
              <a:off x="6945878" y="4166160"/>
              <a:ext cx="2198121" cy="977350"/>
            </a:xfrm>
            <a:custGeom>
              <a:avLst/>
              <a:gdLst/>
              <a:ahLst/>
              <a:cxnLst/>
              <a:rect l="l" t="t" r="r" b="b"/>
              <a:pathLst>
                <a:path w="35425" h="15751" extrusionOk="0">
                  <a:moveTo>
                    <a:pt x="35425" y="1"/>
                  </a:moveTo>
                  <a:cubicBezTo>
                    <a:pt x="34649" y="1005"/>
                    <a:pt x="33325" y="2512"/>
                    <a:pt x="32092" y="2740"/>
                  </a:cubicBezTo>
                  <a:cubicBezTo>
                    <a:pt x="31966" y="2766"/>
                    <a:pt x="31839" y="2778"/>
                    <a:pt x="31712" y="2778"/>
                  </a:cubicBezTo>
                  <a:cubicBezTo>
                    <a:pt x="30282" y="2778"/>
                    <a:pt x="28782" y="1279"/>
                    <a:pt x="27145" y="1279"/>
                  </a:cubicBezTo>
                  <a:cubicBezTo>
                    <a:pt x="26741" y="1279"/>
                    <a:pt x="26329" y="1371"/>
                    <a:pt x="25907" y="1599"/>
                  </a:cubicBezTo>
                  <a:cubicBezTo>
                    <a:pt x="23624" y="2854"/>
                    <a:pt x="23738" y="4840"/>
                    <a:pt x="21159" y="6072"/>
                  </a:cubicBezTo>
                  <a:cubicBezTo>
                    <a:pt x="20775" y="6257"/>
                    <a:pt x="20411" y="6333"/>
                    <a:pt x="20059" y="6333"/>
                  </a:cubicBezTo>
                  <a:cubicBezTo>
                    <a:pt x="18439" y="6333"/>
                    <a:pt x="17087" y="4726"/>
                    <a:pt x="15378" y="4726"/>
                  </a:cubicBezTo>
                  <a:cubicBezTo>
                    <a:pt x="14983" y="4726"/>
                    <a:pt x="14569" y="4811"/>
                    <a:pt x="14129" y="5022"/>
                  </a:cubicBezTo>
                  <a:cubicBezTo>
                    <a:pt x="11367" y="6369"/>
                    <a:pt x="12029" y="9222"/>
                    <a:pt x="10043" y="10272"/>
                  </a:cubicBezTo>
                  <a:cubicBezTo>
                    <a:pt x="9620" y="10488"/>
                    <a:pt x="9156" y="10567"/>
                    <a:pt x="8668" y="10567"/>
                  </a:cubicBezTo>
                  <a:cubicBezTo>
                    <a:pt x="7370" y="10567"/>
                    <a:pt x="5909" y="10010"/>
                    <a:pt x="4636" y="10010"/>
                  </a:cubicBezTo>
                  <a:cubicBezTo>
                    <a:pt x="4117" y="10010"/>
                    <a:pt x="3629" y="10102"/>
                    <a:pt x="3196" y="10363"/>
                  </a:cubicBezTo>
                  <a:cubicBezTo>
                    <a:pt x="1552" y="11322"/>
                    <a:pt x="0" y="12943"/>
                    <a:pt x="548" y="15750"/>
                  </a:cubicBezTo>
                  <a:lnTo>
                    <a:pt x="35425" y="15750"/>
                  </a:lnTo>
                  <a:lnTo>
                    <a:pt x="3542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81" name="Google Shape;281;p9"/>
          <p:cNvGrpSpPr/>
          <p:nvPr/>
        </p:nvGrpSpPr>
        <p:grpSpPr>
          <a:xfrm>
            <a:off x="-15171" y="4943067"/>
            <a:ext cx="5081812" cy="1952245"/>
            <a:chOff x="0" y="3707300"/>
            <a:chExt cx="3811359" cy="1464184"/>
          </a:xfrm>
        </p:grpSpPr>
        <p:sp>
          <p:nvSpPr>
            <p:cNvPr id="282" name="Google Shape;282;p9"/>
            <p:cNvSpPr/>
            <p:nvPr/>
          </p:nvSpPr>
          <p:spPr>
            <a:xfrm>
              <a:off x="0" y="3735275"/>
              <a:ext cx="3811359" cy="1436209"/>
            </a:xfrm>
            <a:custGeom>
              <a:avLst/>
              <a:gdLst/>
              <a:ahLst/>
              <a:cxnLst/>
              <a:rect l="l" t="t" r="r" b="b"/>
              <a:pathLst>
                <a:path w="61424" h="23146" extrusionOk="0">
                  <a:moveTo>
                    <a:pt x="7671" y="1"/>
                  </a:moveTo>
                  <a:cubicBezTo>
                    <a:pt x="5176" y="1"/>
                    <a:pt x="2618" y="138"/>
                    <a:pt x="1" y="434"/>
                  </a:cubicBezTo>
                  <a:lnTo>
                    <a:pt x="1" y="23145"/>
                  </a:lnTo>
                  <a:lnTo>
                    <a:pt x="56973" y="22803"/>
                  </a:lnTo>
                  <a:lnTo>
                    <a:pt x="61424" y="22780"/>
                  </a:lnTo>
                  <a:cubicBezTo>
                    <a:pt x="61424" y="22780"/>
                    <a:pt x="39804" y="1"/>
                    <a:pt x="76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3" name="Google Shape;283;p9"/>
            <p:cNvSpPr/>
            <p:nvPr/>
          </p:nvSpPr>
          <p:spPr>
            <a:xfrm>
              <a:off x="0" y="3707300"/>
              <a:ext cx="3811359" cy="1414988"/>
            </a:xfrm>
            <a:custGeom>
              <a:avLst/>
              <a:gdLst/>
              <a:ahLst/>
              <a:cxnLst/>
              <a:rect l="l" t="t" r="r" b="b"/>
              <a:pathLst>
                <a:path w="61424" h="22804" extrusionOk="0">
                  <a:moveTo>
                    <a:pt x="7671" y="1"/>
                  </a:moveTo>
                  <a:cubicBezTo>
                    <a:pt x="5176" y="1"/>
                    <a:pt x="2618" y="138"/>
                    <a:pt x="1" y="434"/>
                  </a:cubicBezTo>
                  <a:lnTo>
                    <a:pt x="1" y="4223"/>
                  </a:lnTo>
                  <a:cubicBezTo>
                    <a:pt x="1256" y="5616"/>
                    <a:pt x="3151" y="7168"/>
                    <a:pt x="5228" y="7168"/>
                  </a:cubicBezTo>
                  <a:cubicBezTo>
                    <a:pt x="8548" y="7168"/>
                    <a:pt x="8813" y="4500"/>
                    <a:pt x="10898" y="4500"/>
                  </a:cubicBezTo>
                  <a:cubicBezTo>
                    <a:pt x="11135" y="4500"/>
                    <a:pt x="11396" y="4534"/>
                    <a:pt x="11687" y="4611"/>
                  </a:cubicBezTo>
                  <a:cubicBezTo>
                    <a:pt x="14540" y="5365"/>
                    <a:pt x="12646" y="9085"/>
                    <a:pt x="15773" y="9085"/>
                  </a:cubicBezTo>
                  <a:cubicBezTo>
                    <a:pt x="18528" y="9085"/>
                    <a:pt x="19816" y="6833"/>
                    <a:pt x="21745" y="6833"/>
                  </a:cubicBezTo>
                  <a:cubicBezTo>
                    <a:pt x="22022" y="6833"/>
                    <a:pt x="22311" y="6879"/>
                    <a:pt x="22621" y="6985"/>
                  </a:cubicBezTo>
                  <a:cubicBezTo>
                    <a:pt x="25109" y="7853"/>
                    <a:pt x="24333" y="11550"/>
                    <a:pt x="26250" y="12121"/>
                  </a:cubicBezTo>
                  <a:cubicBezTo>
                    <a:pt x="26435" y="12177"/>
                    <a:pt x="26615" y="12202"/>
                    <a:pt x="26789" y="12202"/>
                  </a:cubicBezTo>
                  <a:cubicBezTo>
                    <a:pt x="28167" y="12202"/>
                    <a:pt x="29249" y="10654"/>
                    <a:pt x="30827" y="10654"/>
                  </a:cubicBezTo>
                  <a:cubicBezTo>
                    <a:pt x="31090" y="10654"/>
                    <a:pt x="31366" y="10697"/>
                    <a:pt x="31659" y="10797"/>
                  </a:cubicBezTo>
                  <a:cubicBezTo>
                    <a:pt x="33855" y="11521"/>
                    <a:pt x="34382" y="14716"/>
                    <a:pt x="37200" y="14716"/>
                  </a:cubicBezTo>
                  <a:cubicBezTo>
                    <a:pt x="37313" y="14716"/>
                    <a:pt x="37429" y="14711"/>
                    <a:pt x="37548" y="14700"/>
                  </a:cubicBezTo>
                  <a:cubicBezTo>
                    <a:pt x="39317" y="14533"/>
                    <a:pt x="40719" y="13920"/>
                    <a:pt x="41980" y="13920"/>
                  </a:cubicBezTo>
                  <a:cubicBezTo>
                    <a:pt x="42965" y="13920"/>
                    <a:pt x="43863" y="14294"/>
                    <a:pt x="44784" y="15545"/>
                  </a:cubicBezTo>
                  <a:cubicBezTo>
                    <a:pt x="46884" y="18398"/>
                    <a:pt x="46975" y="20498"/>
                    <a:pt x="49828" y="20772"/>
                  </a:cubicBezTo>
                  <a:cubicBezTo>
                    <a:pt x="52316" y="21023"/>
                    <a:pt x="55147" y="20543"/>
                    <a:pt x="56973" y="22803"/>
                  </a:cubicBezTo>
                  <a:lnTo>
                    <a:pt x="61424" y="22780"/>
                  </a:lnTo>
                  <a:cubicBezTo>
                    <a:pt x="61424" y="22780"/>
                    <a:pt x="39804" y="1"/>
                    <a:pt x="76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12148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5" name="Google Shape;285;p10"/>
          <p:cNvGrpSpPr/>
          <p:nvPr/>
        </p:nvGrpSpPr>
        <p:grpSpPr>
          <a:xfrm>
            <a:off x="0" y="4673036"/>
            <a:ext cx="12192000" cy="768387"/>
            <a:chOff x="0" y="4571577"/>
            <a:chExt cx="9144000" cy="576290"/>
          </a:xfrm>
        </p:grpSpPr>
        <p:sp>
          <p:nvSpPr>
            <p:cNvPr id="286" name="Google Shape;286;p10"/>
            <p:cNvSpPr/>
            <p:nvPr/>
          </p:nvSpPr>
          <p:spPr>
            <a:xfrm>
              <a:off x="0" y="4571577"/>
              <a:ext cx="913335" cy="576290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7" name="Google Shape;287;p10"/>
            <p:cNvSpPr/>
            <p:nvPr/>
          </p:nvSpPr>
          <p:spPr>
            <a:xfrm>
              <a:off x="879907" y="4822087"/>
              <a:ext cx="986182" cy="325665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8" name="Google Shape;288;p10"/>
            <p:cNvSpPr/>
            <p:nvPr/>
          </p:nvSpPr>
          <p:spPr>
            <a:xfrm flipH="1">
              <a:off x="1838076" y="4758410"/>
              <a:ext cx="986182" cy="389356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9" name="Google Shape;289;p10"/>
            <p:cNvSpPr/>
            <p:nvPr/>
          </p:nvSpPr>
          <p:spPr>
            <a:xfrm>
              <a:off x="2781353" y="4718403"/>
              <a:ext cx="986182" cy="42933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0" name="Google Shape;290;p10"/>
            <p:cNvSpPr/>
            <p:nvPr/>
          </p:nvSpPr>
          <p:spPr>
            <a:xfrm>
              <a:off x="3702450" y="4926825"/>
              <a:ext cx="986182" cy="22089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1" name="Google Shape;291;p10"/>
            <p:cNvSpPr/>
            <p:nvPr/>
          </p:nvSpPr>
          <p:spPr>
            <a:xfrm flipH="1">
              <a:off x="8230665" y="4571577"/>
              <a:ext cx="913335" cy="576290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2" name="Google Shape;292;p10"/>
            <p:cNvSpPr/>
            <p:nvPr/>
          </p:nvSpPr>
          <p:spPr>
            <a:xfrm flipH="1">
              <a:off x="7277911" y="4822087"/>
              <a:ext cx="986182" cy="325665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3" name="Google Shape;293;p10"/>
            <p:cNvSpPr/>
            <p:nvPr/>
          </p:nvSpPr>
          <p:spPr>
            <a:xfrm>
              <a:off x="6319742" y="4758410"/>
              <a:ext cx="986182" cy="389356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4" name="Google Shape;294;p10"/>
            <p:cNvSpPr/>
            <p:nvPr/>
          </p:nvSpPr>
          <p:spPr>
            <a:xfrm flipH="1">
              <a:off x="5376465" y="4718403"/>
              <a:ext cx="986182" cy="42933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5" name="Google Shape;295;p10"/>
            <p:cNvSpPr/>
            <p:nvPr/>
          </p:nvSpPr>
          <p:spPr>
            <a:xfrm flipH="1">
              <a:off x="4429512" y="4850175"/>
              <a:ext cx="1012038" cy="297542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96" name="Google Shape;296;p10"/>
          <p:cNvGrpSpPr/>
          <p:nvPr/>
        </p:nvGrpSpPr>
        <p:grpSpPr>
          <a:xfrm>
            <a:off x="0" y="4766300"/>
            <a:ext cx="12192000" cy="1183117"/>
            <a:chOff x="0" y="4260525"/>
            <a:chExt cx="9144000" cy="887338"/>
          </a:xfrm>
        </p:grpSpPr>
        <p:sp>
          <p:nvSpPr>
            <p:cNvPr id="297" name="Google Shape;297;p10"/>
            <p:cNvSpPr/>
            <p:nvPr/>
          </p:nvSpPr>
          <p:spPr>
            <a:xfrm>
              <a:off x="0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8" name="Google Shape;298;p10"/>
            <p:cNvSpPr/>
            <p:nvPr/>
          </p:nvSpPr>
          <p:spPr>
            <a:xfrm>
              <a:off x="91148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9" name="Google Shape;299;p10"/>
            <p:cNvSpPr/>
            <p:nvPr/>
          </p:nvSpPr>
          <p:spPr>
            <a:xfrm flipH="1">
              <a:off x="183811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0" name="Google Shape;300;p10"/>
            <p:cNvSpPr/>
            <p:nvPr/>
          </p:nvSpPr>
          <p:spPr>
            <a:xfrm>
              <a:off x="2785105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1" name="Google Shape;301;p10"/>
            <p:cNvSpPr/>
            <p:nvPr/>
          </p:nvSpPr>
          <p:spPr>
            <a:xfrm>
              <a:off x="3730274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2" name="Google Shape;302;p10"/>
            <p:cNvSpPr/>
            <p:nvPr/>
          </p:nvSpPr>
          <p:spPr>
            <a:xfrm flipH="1">
              <a:off x="8215662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3" name="Google Shape;303;p10"/>
            <p:cNvSpPr/>
            <p:nvPr/>
          </p:nvSpPr>
          <p:spPr>
            <a:xfrm flipH="1">
              <a:off x="727794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4" name="Google Shape;304;p10"/>
            <p:cNvSpPr/>
            <p:nvPr/>
          </p:nvSpPr>
          <p:spPr>
            <a:xfrm>
              <a:off x="635131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5" name="Google Shape;305;p10"/>
            <p:cNvSpPr/>
            <p:nvPr/>
          </p:nvSpPr>
          <p:spPr>
            <a:xfrm flipH="1">
              <a:off x="5404324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6" name="Google Shape;306;p10"/>
            <p:cNvSpPr/>
            <p:nvPr/>
          </p:nvSpPr>
          <p:spPr>
            <a:xfrm flipH="1">
              <a:off x="4459155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307" name="Google Shape;307;p10"/>
          <p:cNvSpPr/>
          <p:nvPr/>
        </p:nvSpPr>
        <p:spPr>
          <a:xfrm>
            <a:off x="-8332" y="5883033"/>
            <a:ext cx="12192000" cy="975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08" name="Google Shape;308;p10"/>
          <p:cNvSpPr txBox="1">
            <a:spLocks noGrp="1"/>
          </p:cNvSpPr>
          <p:nvPr>
            <p:ph type="title"/>
          </p:nvPr>
        </p:nvSpPr>
        <p:spPr>
          <a:xfrm>
            <a:off x="960000" y="5428269"/>
            <a:ext cx="10272000" cy="8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45146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0" name="Google Shape;310;p11"/>
          <p:cNvGrpSpPr/>
          <p:nvPr/>
        </p:nvGrpSpPr>
        <p:grpSpPr>
          <a:xfrm>
            <a:off x="11030362" y="3092294"/>
            <a:ext cx="458415" cy="1579172"/>
            <a:chOff x="7968225" y="1691500"/>
            <a:chExt cx="190625" cy="656675"/>
          </a:xfrm>
        </p:grpSpPr>
        <p:sp>
          <p:nvSpPr>
            <p:cNvPr id="311" name="Google Shape;311;p11"/>
            <p:cNvSpPr/>
            <p:nvPr/>
          </p:nvSpPr>
          <p:spPr>
            <a:xfrm>
              <a:off x="7968225" y="1891800"/>
              <a:ext cx="103300" cy="205450"/>
            </a:xfrm>
            <a:custGeom>
              <a:avLst/>
              <a:gdLst/>
              <a:ahLst/>
              <a:cxnLst/>
              <a:rect l="l" t="t" r="r" b="b"/>
              <a:pathLst>
                <a:path w="4132" h="8218" extrusionOk="0">
                  <a:moveTo>
                    <a:pt x="799" y="0"/>
                  </a:moveTo>
                  <a:cubicBezTo>
                    <a:pt x="799" y="0"/>
                    <a:pt x="1" y="5159"/>
                    <a:pt x="3858" y="8217"/>
                  </a:cubicBezTo>
                  <a:cubicBezTo>
                    <a:pt x="3858" y="8217"/>
                    <a:pt x="4132" y="2488"/>
                    <a:pt x="7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2" name="Google Shape;312;p11"/>
            <p:cNvSpPr/>
            <p:nvPr/>
          </p:nvSpPr>
          <p:spPr>
            <a:xfrm>
              <a:off x="8057825" y="2039575"/>
              <a:ext cx="101025" cy="200325"/>
            </a:xfrm>
            <a:custGeom>
              <a:avLst/>
              <a:gdLst/>
              <a:ahLst/>
              <a:cxnLst/>
              <a:rect l="l" t="t" r="r" b="b"/>
              <a:pathLst>
                <a:path w="4041" h="8013" extrusionOk="0">
                  <a:moveTo>
                    <a:pt x="3264" y="1"/>
                  </a:moveTo>
                  <a:lnTo>
                    <a:pt x="3264" y="1"/>
                  </a:lnTo>
                  <a:cubicBezTo>
                    <a:pt x="0" y="2420"/>
                    <a:pt x="297" y="8013"/>
                    <a:pt x="297" y="8013"/>
                  </a:cubicBezTo>
                  <a:cubicBezTo>
                    <a:pt x="4040" y="5023"/>
                    <a:pt x="3264" y="1"/>
                    <a:pt x="32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3" name="Google Shape;313;p11"/>
            <p:cNvSpPr/>
            <p:nvPr/>
          </p:nvSpPr>
          <p:spPr>
            <a:xfrm>
              <a:off x="8055525" y="1847000"/>
              <a:ext cx="18875" cy="501175"/>
            </a:xfrm>
            <a:custGeom>
              <a:avLst/>
              <a:gdLst/>
              <a:ahLst/>
              <a:cxnLst/>
              <a:rect l="l" t="t" r="r" b="b"/>
              <a:pathLst>
                <a:path w="755" h="20047" extrusionOk="0">
                  <a:moveTo>
                    <a:pt x="377" y="0"/>
                  </a:moveTo>
                  <a:cubicBezTo>
                    <a:pt x="189" y="0"/>
                    <a:pt x="1" y="126"/>
                    <a:pt x="1" y="377"/>
                  </a:cubicBezTo>
                  <a:lnTo>
                    <a:pt x="1" y="19687"/>
                  </a:lnTo>
                  <a:cubicBezTo>
                    <a:pt x="1" y="19927"/>
                    <a:pt x="189" y="20047"/>
                    <a:pt x="377" y="20047"/>
                  </a:cubicBezTo>
                  <a:cubicBezTo>
                    <a:pt x="566" y="20047"/>
                    <a:pt x="754" y="19927"/>
                    <a:pt x="754" y="19687"/>
                  </a:cubicBezTo>
                  <a:lnTo>
                    <a:pt x="754" y="377"/>
                  </a:lnTo>
                  <a:cubicBezTo>
                    <a:pt x="754" y="126"/>
                    <a:pt x="566" y="0"/>
                    <a:pt x="3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4" name="Google Shape;314;p11"/>
            <p:cNvSpPr/>
            <p:nvPr/>
          </p:nvSpPr>
          <p:spPr>
            <a:xfrm>
              <a:off x="8004175" y="1691500"/>
              <a:ext cx="126600" cy="219450"/>
            </a:xfrm>
            <a:custGeom>
              <a:avLst/>
              <a:gdLst/>
              <a:ahLst/>
              <a:cxnLst/>
              <a:rect l="l" t="t" r="r" b="b"/>
              <a:pathLst>
                <a:path w="5064" h="8778" extrusionOk="0">
                  <a:moveTo>
                    <a:pt x="2864" y="0"/>
                  </a:moveTo>
                  <a:cubicBezTo>
                    <a:pt x="2213" y="0"/>
                    <a:pt x="2055" y="3493"/>
                    <a:pt x="2055" y="3493"/>
                  </a:cubicBezTo>
                  <a:cubicBezTo>
                    <a:pt x="2055" y="3493"/>
                    <a:pt x="1983" y="934"/>
                    <a:pt x="1285" y="934"/>
                  </a:cubicBezTo>
                  <a:cubicBezTo>
                    <a:pt x="1195" y="934"/>
                    <a:pt x="1094" y="977"/>
                    <a:pt x="982" y="1073"/>
                  </a:cubicBezTo>
                  <a:cubicBezTo>
                    <a:pt x="1" y="1918"/>
                    <a:pt x="92" y="7852"/>
                    <a:pt x="1827" y="8651"/>
                  </a:cubicBezTo>
                  <a:lnTo>
                    <a:pt x="1895" y="8674"/>
                  </a:lnTo>
                  <a:cubicBezTo>
                    <a:pt x="2090" y="8744"/>
                    <a:pt x="2272" y="8777"/>
                    <a:pt x="2443" y="8777"/>
                  </a:cubicBezTo>
                  <a:cubicBezTo>
                    <a:pt x="2770" y="8777"/>
                    <a:pt x="3055" y="8656"/>
                    <a:pt x="3310" y="8446"/>
                  </a:cubicBezTo>
                  <a:cubicBezTo>
                    <a:pt x="4178" y="7715"/>
                    <a:pt x="4634" y="6095"/>
                    <a:pt x="4794" y="5228"/>
                  </a:cubicBezTo>
                  <a:cubicBezTo>
                    <a:pt x="4993" y="4031"/>
                    <a:pt x="5064" y="791"/>
                    <a:pt x="4378" y="791"/>
                  </a:cubicBezTo>
                  <a:cubicBezTo>
                    <a:pt x="4358" y="791"/>
                    <a:pt x="4336" y="793"/>
                    <a:pt x="4315" y="799"/>
                  </a:cubicBezTo>
                  <a:cubicBezTo>
                    <a:pt x="3538" y="982"/>
                    <a:pt x="3287" y="3653"/>
                    <a:pt x="3287" y="3653"/>
                  </a:cubicBezTo>
                  <a:cubicBezTo>
                    <a:pt x="3287" y="3653"/>
                    <a:pt x="3538" y="23"/>
                    <a:pt x="2877" y="1"/>
                  </a:cubicBezTo>
                  <a:cubicBezTo>
                    <a:pt x="2872" y="0"/>
                    <a:pt x="2868" y="0"/>
                    <a:pt x="286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5" name="Google Shape;315;p11"/>
            <p:cNvSpPr/>
            <p:nvPr/>
          </p:nvSpPr>
          <p:spPr>
            <a:xfrm>
              <a:off x="8030425" y="1838200"/>
              <a:ext cx="65650" cy="72750"/>
            </a:xfrm>
            <a:custGeom>
              <a:avLst/>
              <a:gdLst/>
              <a:ahLst/>
              <a:cxnLst/>
              <a:rect l="l" t="t" r="r" b="b"/>
              <a:pathLst>
                <a:path w="2626" h="2910" extrusionOk="0">
                  <a:moveTo>
                    <a:pt x="2174" y="1"/>
                  </a:moveTo>
                  <a:cubicBezTo>
                    <a:pt x="1856" y="1"/>
                    <a:pt x="1461" y="478"/>
                    <a:pt x="1461" y="478"/>
                  </a:cubicBezTo>
                  <a:cubicBezTo>
                    <a:pt x="1461" y="478"/>
                    <a:pt x="1121" y="6"/>
                    <a:pt x="768" y="6"/>
                  </a:cubicBezTo>
                  <a:cubicBezTo>
                    <a:pt x="612" y="6"/>
                    <a:pt x="453" y="98"/>
                    <a:pt x="320" y="364"/>
                  </a:cubicBezTo>
                  <a:cubicBezTo>
                    <a:pt x="1" y="1026"/>
                    <a:pt x="480" y="2190"/>
                    <a:pt x="777" y="2783"/>
                  </a:cubicBezTo>
                  <a:lnTo>
                    <a:pt x="845" y="2806"/>
                  </a:lnTo>
                  <a:cubicBezTo>
                    <a:pt x="1040" y="2876"/>
                    <a:pt x="1222" y="2909"/>
                    <a:pt x="1393" y="2909"/>
                  </a:cubicBezTo>
                  <a:cubicBezTo>
                    <a:pt x="1720" y="2909"/>
                    <a:pt x="2005" y="2788"/>
                    <a:pt x="2260" y="2578"/>
                  </a:cubicBezTo>
                  <a:cubicBezTo>
                    <a:pt x="2443" y="2099"/>
                    <a:pt x="2625" y="1414"/>
                    <a:pt x="2557" y="661"/>
                  </a:cubicBezTo>
                  <a:cubicBezTo>
                    <a:pt x="2515" y="160"/>
                    <a:pt x="2357" y="1"/>
                    <a:pt x="217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16" name="Google Shape;316;p11"/>
          <p:cNvGrpSpPr/>
          <p:nvPr/>
        </p:nvGrpSpPr>
        <p:grpSpPr>
          <a:xfrm>
            <a:off x="0" y="3995199"/>
            <a:ext cx="12192000" cy="2852133"/>
            <a:chOff x="0" y="2996399"/>
            <a:chExt cx="9144000" cy="2139100"/>
          </a:xfrm>
        </p:grpSpPr>
        <p:sp>
          <p:nvSpPr>
            <p:cNvPr id="317" name="Google Shape;317;p11"/>
            <p:cNvSpPr/>
            <p:nvPr/>
          </p:nvSpPr>
          <p:spPr>
            <a:xfrm>
              <a:off x="0" y="3878199"/>
              <a:ext cx="9144000" cy="12573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318" name="Google Shape;318;p11"/>
            <p:cNvGrpSpPr/>
            <p:nvPr/>
          </p:nvGrpSpPr>
          <p:grpSpPr>
            <a:xfrm>
              <a:off x="0" y="2996399"/>
              <a:ext cx="9144000" cy="887338"/>
              <a:chOff x="0" y="4260525"/>
              <a:chExt cx="9144000" cy="887338"/>
            </a:xfrm>
          </p:grpSpPr>
          <p:sp>
            <p:nvSpPr>
              <p:cNvPr id="319" name="Google Shape;319;p11"/>
              <p:cNvSpPr/>
              <p:nvPr/>
            </p:nvSpPr>
            <p:spPr>
              <a:xfrm>
                <a:off x="0" y="4260525"/>
                <a:ext cx="928338" cy="887338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20" name="Google Shape;320;p11"/>
              <p:cNvSpPr/>
              <p:nvPr/>
            </p:nvSpPr>
            <p:spPr>
              <a:xfrm>
                <a:off x="911486" y="4429862"/>
                <a:ext cx="954571" cy="717951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21" name="Google Shape;321;p11"/>
              <p:cNvSpPr/>
              <p:nvPr/>
            </p:nvSpPr>
            <p:spPr>
              <a:xfrm flipH="1">
                <a:off x="1838113" y="4429862"/>
                <a:ext cx="954571" cy="717951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22" name="Google Shape;322;p11"/>
              <p:cNvSpPr/>
              <p:nvPr/>
            </p:nvSpPr>
            <p:spPr>
              <a:xfrm>
                <a:off x="2785105" y="4405470"/>
                <a:ext cx="954571" cy="742291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23" name="Google Shape;323;p11"/>
              <p:cNvSpPr/>
              <p:nvPr/>
            </p:nvSpPr>
            <p:spPr>
              <a:xfrm>
                <a:off x="3730274" y="4539752"/>
                <a:ext cx="954571" cy="607998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24" name="Google Shape;324;p11"/>
              <p:cNvSpPr/>
              <p:nvPr/>
            </p:nvSpPr>
            <p:spPr>
              <a:xfrm flipH="1">
                <a:off x="8215662" y="4260525"/>
                <a:ext cx="928338" cy="887338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25" name="Google Shape;325;p11"/>
              <p:cNvSpPr/>
              <p:nvPr/>
            </p:nvSpPr>
            <p:spPr>
              <a:xfrm flipH="1">
                <a:off x="7277943" y="4429862"/>
                <a:ext cx="954571" cy="717951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26" name="Google Shape;326;p11"/>
              <p:cNvSpPr/>
              <p:nvPr/>
            </p:nvSpPr>
            <p:spPr>
              <a:xfrm>
                <a:off x="6351316" y="4429862"/>
                <a:ext cx="954571" cy="717951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27" name="Google Shape;327;p11"/>
              <p:cNvSpPr/>
              <p:nvPr/>
            </p:nvSpPr>
            <p:spPr>
              <a:xfrm flipH="1">
                <a:off x="5404324" y="4405470"/>
                <a:ext cx="954571" cy="742291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28" name="Google Shape;328;p11"/>
              <p:cNvSpPr/>
              <p:nvPr/>
            </p:nvSpPr>
            <p:spPr>
              <a:xfrm flipH="1">
                <a:off x="4459155" y="4539752"/>
                <a:ext cx="954571" cy="607998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329" name="Google Shape;329;p11"/>
            <p:cNvGrpSpPr/>
            <p:nvPr/>
          </p:nvGrpSpPr>
          <p:grpSpPr>
            <a:xfrm>
              <a:off x="0" y="3148799"/>
              <a:ext cx="9144000" cy="887338"/>
              <a:chOff x="0" y="4260525"/>
              <a:chExt cx="9144000" cy="887338"/>
            </a:xfrm>
          </p:grpSpPr>
          <p:sp>
            <p:nvSpPr>
              <p:cNvPr id="330" name="Google Shape;330;p11"/>
              <p:cNvSpPr/>
              <p:nvPr/>
            </p:nvSpPr>
            <p:spPr>
              <a:xfrm>
                <a:off x="0" y="4260525"/>
                <a:ext cx="928338" cy="887338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31" name="Google Shape;331;p11"/>
              <p:cNvSpPr/>
              <p:nvPr/>
            </p:nvSpPr>
            <p:spPr>
              <a:xfrm>
                <a:off x="911486" y="4429862"/>
                <a:ext cx="954571" cy="717951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32" name="Google Shape;332;p11"/>
              <p:cNvSpPr/>
              <p:nvPr/>
            </p:nvSpPr>
            <p:spPr>
              <a:xfrm flipH="1">
                <a:off x="1838113" y="4429862"/>
                <a:ext cx="954571" cy="717951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33" name="Google Shape;333;p11"/>
              <p:cNvSpPr/>
              <p:nvPr/>
            </p:nvSpPr>
            <p:spPr>
              <a:xfrm>
                <a:off x="2785105" y="4405470"/>
                <a:ext cx="954571" cy="742291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34" name="Google Shape;334;p11"/>
              <p:cNvSpPr/>
              <p:nvPr/>
            </p:nvSpPr>
            <p:spPr>
              <a:xfrm>
                <a:off x="3730274" y="4539752"/>
                <a:ext cx="954571" cy="607998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35" name="Google Shape;335;p11"/>
              <p:cNvSpPr/>
              <p:nvPr/>
            </p:nvSpPr>
            <p:spPr>
              <a:xfrm flipH="1">
                <a:off x="8215662" y="4260525"/>
                <a:ext cx="928338" cy="887338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36" name="Google Shape;336;p11"/>
              <p:cNvSpPr/>
              <p:nvPr/>
            </p:nvSpPr>
            <p:spPr>
              <a:xfrm flipH="1">
                <a:off x="7277943" y="4429862"/>
                <a:ext cx="954571" cy="717951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37" name="Google Shape;337;p11"/>
              <p:cNvSpPr/>
              <p:nvPr/>
            </p:nvSpPr>
            <p:spPr>
              <a:xfrm>
                <a:off x="6351316" y="4429862"/>
                <a:ext cx="954571" cy="717951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38" name="Google Shape;338;p11"/>
              <p:cNvSpPr/>
              <p:nvPr/>
            </p:nvSpPr>
            <p:spPr>
              <a:xfrm flipH="1">
                <a:off x="5404324" y="4405470"/>
                <a:ext cx="954571" cy="742291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39" name="Google Shape;339;p11"/>
              <p:cNvSpPr/>
              <p:nvPr/>
            </p:nvSpPr>
            <p:spPr>
              <a:xfrm flipH="1">
                <a:off x="4459155" y="4539752"/>
                <a:ext cx="954571" cy="607998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  <p:grpSp>
        <p:nvGrpSpPr>
          <p:cNvPr id="340" name="Google Shape;340;p11"/>
          <p:cNvGrpSpPr/>
          <p:nvPr/>
        </p:nvGrpSpPr>
        <p:grpSpPr>
          <a:xfrm>
            <a:off x="11513115" y="2191480"/>
            <a:ext cx="552864" cy="2591181"/>
            <a:chOff x="8547425" y="1163775"/>
            <a:chExt cx="237975" cy="1115350"/>
          </a:xfrm>
        </p:grpSpPr>
        <p:sp>
          <p:nvSpPr>
            <p:cNvPr id="341" name="Google Shape;341;p11"/>
            <p:cNvSpPr/>
            <p:nvPr/>
          </p:nvSpPr>
          <p:spPr>
            <a:xfrm>
              <a:off x="8656975" y="1378500"/>
              <a:ext cx="19425" cy="900625"/>
            </a:xfrm>
            <a:custGeom>
              <a:avLst/>
              <a:gdLst/>
              <a:ahLst/>
              <a:cxnLst/>
              <a:rect l="l" t="t" r="r" b="b"/>
              <a:pathLst>
                <a:path w="777" h="36025" extrusionOk="0">
                  <a:moveTo>
                    <a:pt x="389" y="1"/>
                  </a:moveTo>
                  <a:cubicBezTo>
                    <a:pt x="195" y="1"/>
                    <a:pt x="1" y="126"/>
                    <a:pt x="1" y="377"/>
                  </a:cubicBezTo>
                  <a:lnTo>
                    <a:pt x="1" y="28772"/>
                  </a:lnTo>
                  <a:lnTo>
                    <a:pt x="1" y="35665"/>
                  </a:lnTo>
                  <a:cubicBezTo>
                    <a:pt x="1" y="35905"/>
                    <a:pt x="195" y="36025"/>
                    <a:pt x="389" y="36025"/>
                  </a:cubicBezTo>
                  <a:cubicBezTo>
                    <a:pt x="583" y="36025"/>
                    <a:pt x="777" y="35905"/>
                    <a:pt x="777" y="35665"/>
                  </a:cubicBezTo>
                  <a:lnTo>
                    <a:pt x="777" y="7271"/>
                  </a:lnTo>
                  <a:lnTo>
                    <a:pt x="777" y="377"/>
                  </a:lnTo>
                  <a:cubicBezTo>
                    <a:pt x="777" y="126"/>
                    <a:pt x="583" y="1"/>
                    <a:pt x="3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2" name="Google Shape;342;p11"/>
            <p:cNvSpPr/>
            <p:nvPr/>
          </p:nvSpPr>
          <p:spPr>
            <a:xfrm>
              <a:off x="8547425" y="1759400"/>
              <a:ext cx="124975" cy="248825"/>
            </a:xfrm>
            <a:custGeom>
              <a:avLst/>
              <a:gdLst/>
              <a:ahLst/>
              <a:cxnLst/>
              <a:rect l="l" t="t" r="r" b="b"/>
              <a:pathLst>
                <a:path w="4999" h="9953" extrusionOk="0">
                  <a:moveTo>
                    <a:pt x="936" y="1"/>
                  </a:moveTo>
                  <a:lnTo>
                    <a:pt x="936" y="1"/>
                  </a:lnTo>
                  <a:cubicBezTo>
                    <a:pt x="936" y="1"/>
                    <a:pt x="0" y="6255"/>
                    <a:pt x="4634" y="9953"/>
                  </a:cubicBezTo>
                  <a:cubicBezTo>
                    <a:pt x="4634" y="9953"/>
                    <a:pt x="4999" y="3014"/>
                    <a:pt x="9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3" name="Google Shape;343;p11"/>
            <p:cNvSpPr/>
            <p:nvPr/>
          </p:nvSpPr>
          <p:spPr>
            <a:xfrm>
              <a:off x="8656975" y="1502625"/>
              <a:ext cx="125000" cy="248825"/>
            </a:xfrm>
            <a:custGeom>
              <a:avLst/>
              <a:gdLst/>
              <a:ahLst/>
              <a:cxnLst/>
              <a:rect l="l" t="t" r="r" b="b"/>
              <a:pathLst>
                <a:path w="5000" h="9953" extrusionOk="0">
                  <a:moveTo>
                    <a:pt x="4064" y="0"/>
                  </a:moveTo>
                  <a:lnTo>
                    <a:pt x="4064" y="0"/>
                  </a:lnTo>
                  <a:cubicBezTo>
                    <a:pt x="1" y="3013"/>
                    <a:pt x="366" y="9952"/>
                    <a:pt x="366" y="9952"/>
                  </a:cubicBezTo>
                  <a:cubicBezTo>
                    <a:pt x="4999" y="6255"/>
                    <a:pt x="4064" y="1"/>
                    <a:pt x="40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4" name="Google Shape;344;p11"/>
            <p:cNvSpPr/>
            <p:nvPr/>
          </p:nvSpPr>
          <p:spPr>
            <a:xfrm>
              <a:off x="8660400" y="1858125"/>
              <a:ext cx="125000" cy="248825"/>
            </a:xfrm>
            <a:custGeom>
              <a:avLst/>
              <a:gdLst/>
              <a:ahLst/>
              <a:cxnLst/>
              <a:rect l="l" t="t" r="r" b="b"/>
              <a:pathLst>
                <a:path w="5000" h="9953" extrusionOk="0">
                  <a:moveTo>
                    <a:pt x="4041" y="1"/>
                  </a:moveTo>
                  <a:lnTo>
                    <a:pt x="4041" y="1"/>
                  </a:lnTo>
                  <a:cubicBezTo>
                    <a:pt x="1" y="2991"/>
                    <a:pt x="343" y="9952"/>
                    <a:pt x="343" y="9952"/>
                  </a:cubicBezTo>
                  <a:cubicBezTo>
                    <a:pt x="4999" y="6232"/>
                    <a:pt x="4041" y="1"/>
                    <a:pt x="40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5" name="Google Shape;345;p11"/>
            <p:cNvSpPr/>
            <p:nvPr/>
          </p:nvSpPr>
          <p:spPr>
            <a:xfrm>
              <a:off x="8578800" y="1163775"/>
              <a:ext cx="160375" cy="281775"/>
            </a:xfrm>
            <a:custGeom>
              <a:avLst/>
              <a:gdLst/>
              <a:ahLst/>
              <a:cxnLst/>
              <a:rect l="l" t="t" r="r" b="b"/>
              <a:pathLst>
                <a:path w="6415" h="11271" extrusionOk="0">
                  <a:moveTo>
                    <a:pt x="3248" y="1"/>
                  </a:moveTo>
                  <a:cubicBezTo>
                    <a:pt x="2451" y="1"/>
                    <a:pt x="2238" y="4926"/>
                    <a:pt x="2238" y="4926"/>
                  </a:cubicBezTo>
                  <a:cubicBezTo>
                    <a:pt x="2238" y="4926"/>
                    <a:pt x="1714" y="2287"/>
                    <a:pt x="988" y="2287"/>
                  </a:cubicBezTo>
                  <a:cubicBezTo>
                    <a:pt x="926" y="2287"/>
                    <a:pt x="864" y="2306"/>
                    <a:pt x="800" y="2347"/>
                  </a:cubicBezTo>
                  <a:cubicBezTo>
                    <a:pt x="1" y="2872"/>
                    <a:pt x="275" y="6730"/>
                    <a:pt x="754" y="8533"/>
                  </a:cubicBezTo>
                  <a:cubicBezTo>
                    <a:pt x="1096" y="9811"/>
                    <a:pt x="1507" y="10519"/>
                    <a:pt x="2169" y="10907"/>
                  </a:cubicBezTo>
                  <a:cubicBezTo>
                    <a:pt x="2443" y="11066"/>
                    <a:pt x="2762" y="11181"/>
                    <a:pt x="3128" y="11249"/>
                  </a:cubicBezTo>
                  <a:cubicBezTo>
                    <a:pt x="3216" y="11264"/>
                    <a:pt x="3305" y="11271"/>
                    <a:pt x="3393" y="11271"/>
                  </a:cubicBezTo>
                  <a:cubicBezTo>
                    <a:pt x="3986" y="11271"/>
                    <a:pt x="4562" y="10947"/>
                    <a:pt x="4999" y="10450"/>
                  </a:cubicBezTo>
                  <a:cubicBezTo>
                    <a:pt x="5479" y="9902"/>
                    <a:pt x="5821" y="9172"/>
                    <a:pt x="5890" y="8396"/>
                  </a:cubicBezTo>
                  <a:cubicBezTo>
                    <a:pt x="6027" y="6775"/>
                    <a:pt x="6415" y="3306"/>
                    <a:pt x="5456" y="2918"/>
                  </a:cubicBezTo>
                  <a:cubicBezTo>
                    <a:pt x="5390" y="2892"/>
                    <a:pt x="5327" y="2880"/>
                    <a:pt x="5267" y="2880"/>
                  </a:cubicBezTo>
                  <a:cubicBezTo>
                    <a:pt x="4467" y="2880"/>
                    <a:pt x="4132" y="4972"/>
                    <a:pt x="4132" y="4972"/>
                  </a:cubicBezTo>
                  <a:cubicBezTo>
                    <a:pt x="4132" y="4972"/>
                    <a:pt x="4178" y="407"/>
                    <a:pt x="3333" y="19"/>
                  </a:cubicBezTo>
                  <a:cubicBezTo>
                    <a:pt x="3304" y="7"/>
                    <a:pt x="3276" y="1"/>
                    <a:pt x="32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6" name="Google Shape;346;p11"/>
            <p:cNvSpPr/>
            <p:nvPr/>
          </p:nvSpPr>
          <p:spPr>
            <a:xfrm>
              <a:off x="8619325" y="1357050"/>
              <a:ext cx="86750" cy="88500"/>
            </a:xfrm>
            <a:custGeom>
              <a:avLst/>
              <a:gdLst/>
              <a:ahLst/>
              <a:cxnLst/>
              <a:rect l="l" t="t" r="r" b="b"/>
              <a:pathLst>
                <a:path w="3470" h="3540" extrusionOk="0">
                  <a:moveTo>
                    <a:pt x="1110" y="0"/>
                  </a:moveTo>
                  <a:cubicBezTo>
                    <a:pt x="749" y="0"/>
                    <a:pt x="367" y="367"/>
                    <a:pt x="183" y="1190"/>
                  </a:cubicBezTo>
                  <a:cubicBezTo>
                    <a:pt x="0" y="1943"/>
                    <a:pt x="251" y="2673"/>
                    <a:pt x="548" y="3176"/>
                  </a:cubicBezTo>
                  <a:cubicBezTo>
                    <a:pt x="822" y="3335"/>
                    <a:pt x="1141" y="3450"/>
                    <a:pt x="1507" y="3518"/>
                  </a:cubicBezTo>
                  <a:cubicBezTo>
                    <a:pt x="1595" y="3533"/>
                    <a:pt x="1684" y="3540"/>
                    <a:pt x="1772" y="3540"/>
                  </a:cubicBezTo>
                  <a:cubicBezTo>
                    <a:pt x="2365" y="3540"/>
                    <a:pt x="2941" y="3216"/>
                    <a:pt x="3378" y="2719"/>
                  </a:cubicBezTo>
                  <a:cubicBezTo>
                    <a:pt x="3470" y="1920"/>
                    <a:pt x="3333" y="1076"/>
                    <a:pt x="3036" y="482"/>
                  </a:cubicBezTo>
                  <a:cubicBezTo>
                    <a:pt x="2887" y="184"/>
                    <a:pt x="2727" y="77"/>
                    <a:pt x="2574" y="77"/>
                  </a:cubicBezTo>
                  <a:cubicBezTo>
                    <a:pt x="2188" y="77"/>
                    <a:pt x="1849" y="756"/>
                    <a:pt x="1849" y="756"/>
                  </a:cubicBezTo>
                  <a:cubicBezTo>
                    <a:pt x="1712" y="271"/>
                    <a:pt x="1419" y="0"/>
                    <a:pt x="1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47" name="Google Shape;347;p11"/>
          <p:cNvGrpSpPr/>
          <p:nvPr/>
        </p:nvGrpSpPr>
        <p:grpSpPr>
          <a:xfrm>
            <a:off x="10334753" y="2624437"/>
            <a:ext cx="458403" cy="2148313"/>
            <a:chOff x="8547425" y="1163775"/>
            <a:chExt cx="237975" cy="1115350"/>
          </a:xfrm>
        </p:grpSpPr>
        <p:sp>
          <p:nvSpPr>
            <p:cNvPr id="348" name="Google Shape;348;p11"/>
            <p:cNvSpPr/>
            <p:nvPr/>
          </p:nvSpPr>
          <p:spPr>
            <a:xfrm>
              <a:off x="8656975" y="1378500"/>
              <a:ext cx="19425" cy="900625"/>
            </a:xfrm>
            <a:custGeom>
              <a:avLst/>
              <a:gdLst/>
              <a:ahLst/>
              <a:cxnLst/>
              <a:rect l="l" t="t" r="r" b="b"/>
              <a:pathLst>
                <a:path w="777" h="36025" extrusionOk="0">
                  <a:moveTo>
                    <a:pt x="389" y="1"/>
                  </a:moveTo>
                  <a:cubicBezTo>
                    <a:pt x="195" y="1"/>
                    <a:pt x="1" y="126"/>
                    <a:pt x="1" y="377"/>
                  </a:cubicBezTo>
                  <a:lnTo>
                    <a:pt x="1" y="28772"/>
                  </a:lnTo>
                  <a:lnTo>
                    <a:pt x="1" y="35665"/>
                  </a:lnTo>
                  <a:cubicBezTo>
                    <a:pt x="1" y="35905"/>
                    <a:pt x="195" y="36025"/>
                    <a:pt x="389" y="36025"/>
                  </a:cubicBezTo>
                  <a:cubicBezTo>
                    <a:pt x="583" y="36025"/>
                    <a:pt x="777" y="35905"/>
                    <a:pt x="777" y="35665"/>
                  </a:cubicBezTo>
                  <a:lnTo>
                    <a:pt x="777" y="7271"/>
                  </a:lnTo>
                  <a:lnTo>
                    <a:pt x="777" y="377"/>
                  </a:lnTo>
                  <a:cubicBezTo>
                    <a:pt x="777" y="126"/>
                    <a:pt x="583" y="1"/>
                    <a:pt x="3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9" name="Google Shape;349;p11"/>
            <p:cNvSpPr/>
            <p:nvPr/>
          </p:nvSpPr>
          <p:spPr>
            <a:xfrm>
              <a:off x="8547425" y="1759400"/>
              <a:ext cx="124975" cy="248825"/>
            </a:xfrm>
            <a:custGeom>
              <a:avLst/>
              <a:gdLst/>
              <a:ahLst/>
              <a:cxnLst/>
              <a:rect l="l" t="t" r="r" b="b"/>
              <a:pathLst>
                <a:path w="4999" h="9953" extrusionOk="0">
                  <a:moveTo>
                    <a:pt x="936" y="1"/>
                  </a:moveTo>
                  <a:lnTo>
                    <a:pt x="936" y="1"/>
                  </a:lnTo>
                  <a:cubicBezTo>
                    <a:pt x="936" y="1"/>
                    <a:pt x="0" y="6255"/>
                    <a:pt x="4634" y="9953"/>
                  </a:cubicBezTo>
                  <a:cubicBezTo>
                    <a:pt x="4634" y="9953"/>
                    <a:pt x="4999" y="3014"/>
                    <a:pt x="9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0" name="Google Shape;350;p11"/>
            <p:cNvSpPr/>
            <p:nvPr/>
          </p:nvSpPr>
          <p:spPr>
            <a:xfrm>
              <a:off x="8656975" y="1502625"/>
              <a:ext cx="125000" cy="248825"/>
            </a:xfrm>
            <a:custGeom>
              <a:avLst/>
              <a:gdLst/>
              <a:ahLst/>
              <a:cxnLst/>
              <a:rect l="l" t="t" r="r" b="b"/>
              <a:pathLst>
                <a:path w="5000" h="9953" extrusionOk="0">
                  <a:moveTo>
                    <a:pt x="4064" y="0"/>
                  </a:moveTo>
                  <a:lnTo>
                    <a:pt x="4064" y="0"/>
                  </a:lnTo>
                  <a:cubicBezTo>
                    <a:pt x="1" y="3013"/>
                    <a:pt x="366" y="9952"/>
                    <a:pt x="366" y="9952"/>
                  </a:cubicBezTo>
                  <a:cubicBezTo>
                    <a:pt x="4999" y="6255"/>
                    <a:pt x="4064" y="1"/>
                    <a:pt x="40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1" name="Google Shape;351;p11"/>
            <p:cNvSpPr/>
            <p:nvPr/>
          </p:nvSpPr>
          <p:spPr>
            <a:xfrm>
              <a:off x="8660400" y="1858125"/>
              <a:ext cx="125000" cy="248825"/>
            </a:xfrm>
            <a:custGeom>
              <a:avLst/>
              <a:gdLst/>
              <a:ahLst/>
              <a:cxnLst/>
              <a:rect l="l" t="t" r="r" b="b"/>
              <a:pathLst>
                <a:path w="5000" h="9953" extrusionOk="0">
                  <a:moveTo>
                    <a:pt x="4041" y="1"/>
                  </a:moveTo>
                  <a:lnTo>
                    <a:pt x="4041" y="1"/>
                  </a:lnTo>
                  <a:cubicBezTo>
                    <a:pt x="1" y="2991"/>
                    <a:pt x="343" y="9952"/>
                    <a:pt x="343" y="9952"/>
                  </a:cubicBezTo>
                  <a:cubicBezTo>
                    <a:pt x="4999" y="6232"/>
                    <a:pt x="4041" y="1"/>
                    <a:pt x="40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2" name="Google Shape;352;p11"/>
            <p:cNvSpPr/>
            <p:nvPr/>
          </p:nvSpPr>
          <p:spPr>
            <a:xfrm>
              <a:off x="8578800" y="1163775"/>
              <a:ext cx="160375" cy="281775"/>
            </a:xfrm>
            <a:custGeom>
              <a:avLst/>
              <a:gdLst/>
              <a:ahLst/>
              <a:cxnLst/>
              <a:rect l="l" t="t" r="r" b="b"/>
              <a:pathLst>
                <a:path w="6415" h="11271" extrusionOk="0">
                  <a:moveTo>
                    <a:pt x="3248" y="1"/>
                  </a:moveTo>
                  <a:cubicBezTo>
                    <a:pt x="2451" y="1"/>
                    <a:pt x="2238" y="4926"/>
                    <a:pt x="2238" y="4926"/>
                  </a:cubicBezTo>
                  <a:cubicBezTo>
                    <a:pt x="2238" y="4926"/>
                    <a:pt x="1714" y="2287"/>
                    <a:pt x="988" y="2287"/>
                  </a:cubicBezTo>
                  <a:cubicBezTo>
                    <a:pt x="926" y="2287"/>
                    <a:pt x="864" y="2306"/>
                    <a:pt x="800" y="2347"/>
                  </a:cubicBezTo>
                  <a:cubicBezTo>
                    <a:pt x="1" y="2872"/>
                    <a:pt x="275" y="6730"/>
                    <a:pt x="754" y="8533"/>
                  </a:cubicBezTo>
                  <a:cubicBezTo>
                    <a:pt x="1096" y="9811"/>
                    <a:pt x="1507" y="10519"/>
                    <a:pt x="2169" y="10907"/>
                  </a:cubicBezTo>
                  <a:cubicBezTo>
                    <a:pt x="2443" y="11066"/>
                    <a:pt x="2762" y="11181"/>
                    <a:pt x="3128" y="11249"/>
                  </a:cubicBezTo>
                  <a:cubicBezTo>
                    <a:pt x="3216" y="11264"/>
                    <a:pt x="3305" y="11271"/>
                    <a:pt x="3393" y="11271"/>
                  </a:cubicBezTo>
                  <a:cubicBezTo>
                    <a:pt x="3986" y="11271"/>
                    <a:pt x="4562" y="10947"/>
                    <a:pt x="4999" y="10450"/>
                  </a:cubicBezTo>
                  <a:cubicBezTo>
                    <a:pt x="5479" y="9902"/>
                    <a:pt x="5821" y="9172"/>
                    <a:pt x="5890" y="8396"/>
                  </a:cubicBezTo>
                  <a:cubicBezTo>
                    <a:pt x="6027" y="6775"/>
                    <a:pt x="6415" y="3306"/>
                    <a:pt x="5456" y="2918"/>
                  </a:cubicBezTo>
                  <a:cubicBezTo>
                    <a:pt x="5390" y="2892"/>
                    <a:pt x="5327" y="2880"/>
                    <a:pt x="5267" y="2880"/>
                  </a:cubicBezTo>
                  <a:cubicBezTo>
                    <a:pt x="4467" y="2880"/>
                    <a:pt x="4132" y="4972"/>
                    <a:pt x="4132" y="4972"/>
                  </a:cubicBezTo>
                  <a:cubicBezTo>
                    <a:pt x="4132" y="4972"/>
                    <a:pt x="4178" y="407"/>
                    <a:pt x="3333" y="19"/>
                  </a:cubicBezTo>
                  <a:cubicBezTo>
                    <a:pt x="3304" y="7"/>
                    <a:pt x="3276" y="1"/>
                    <a:pt x="32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3" name="Google Shape;353;p11"/>
            <p:cNvSpPr/>
            <p:nvPr/>
          </p:nvSpPr>
          <p:spPr>
            <a:xfrm>
              <a:off x="8619325" y="1357050"/>
              <a:ext cx="86750" cy="88500"/>
            </a:xfrm>
            <a:custGeom>
              <a:avLst/>
              <a:gdLst/>
              <a:ahLst/>
              <a:cxnLst/>
              <a:rect l="l" t="t" r="r" b="b"/>
              <a:pathLst>
                <a:path w="3470" h="3540" extrusionOk="0">
                  <a:moveTo>
                    <a:pt x="1110" y="0"/>
                  </a:moveTo>
                  <a:cubicBezTo>
                    <a:pt x="749" y="0"/>
                    <a:pt x="367" y="367"/>
                    <a:pt x="183" y="1190"/>
                  </a:cubicBezTo>
                  <a:cubicBezTo>
                    <a:pt x="0" y="1943"/>
                    <a:pt x="251" y="2673"/>
                    <a:pt x="548" y="3176"/>
                  </a:cubicBezTo>
                  <a:cubicBezTo>
                    <a:pt x="822" y="3335"/>
                    <a:pt x="1141" y="3450"/>
                    <a:pt x="1507" y="3518"/>
                  </a:cubicBezTo>
                  <a:cubicBezTo>
                    <a:pt x="1595" y="3533"/>
                    <a:pt x="1684" y="3540"/>
                    <a:pt x="1772" y="3540"/>
                  </a:cubicBezTo>
                  <a:cubicBezTo>
                    <a:pt x="2365" y="3540"/>
                    <a:pt x="2941" y="3216"/>
                    <a:pt x="3378" y="2719"/>
                  </a:cubicBezTo>
                  <a:cubicBezTo>
                    <a:pt x="3470" y="1920"/>
                    <a:pt x="3333" y="1076"/>
                    <a:pt x="3036" y="482"/>
                  </a:cubicBezTo>
                  <a:cubicBezTo>
                    <a:pt x="2887" y="184"/>
                    <a:pt x="2727" y="77"/>
                    <a:pt x="2574" y="77"/>
                  </a:cubicBezTo>
                  <a:cubicBezTo>
                    <a:pt x="2188" y="77"/>
                    <a:pt x="1849" y="756"/>
                    <a:pt x="1849" y="756"/>
                  </a:cubicBezTo>
                  <a:cubicBezTo>
                    <a:pt x="1712" y="271"/>
                    <a:pt x="1419" y="0"/>
                    <a:pt x="1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54" name="Google Shape;354;p11"/>
          <p:cNvGrpSpPr/>
          <p:nvPr/>
        </p:nvGrpSpPr>
        <p:grpSpPr>
          <a:xfrm flipH="1">
            <a:off x="723990" y="3222394"/>
            <a:ext cx="458415" cy="1579172"/>
            <a:chOff x="7968225" y="1691500"/>
            <a:chExt cx="190625" cy="656675"/>
          </a:xfrm>
        </p:grpSpPr>
        <p:sp>
          <p:nvSpPr>
            <p:cNvPr id="355" name="Google Shape;355;p11"/>
            <p:cNvSpPr/>
            <p:nvPr/>
          </p:nvSpPr>
          <p:spPr>
            <a:xfrm>
              <a:off x="7968225" y="1891800"/>
              <a:ext cx="103300" cy="205450"/>
            </a:xfrm>
            <a:custGeom>
              <a:avLst/>
              <a:gdLst/>
              <a:ahLst/>
              <a:cxnLst/>
              <a:rect l="l" t="t" r="r" b="b"/>
              <a:pathLst>
                <a:path w="4132" h="8218" extrusionOk="0">
                  <a:moveTo>
                    <a:pt x="799" y="0"/>
                  </a:moveTo>
                  <a:cubicBezTo>
                    <a:pt x="799" y="0"/>
                    <a:pt x="1" y="5159"/>
                    <a:pt x="3858" y="8217"/>
                  </a:cubicBezTo>
                  <a:cubicBezTo>
                    <a:pt x="3858" y="8217"/>
                    <a:pt x="4132" y="2488"/>
                    <a:pt x="7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6" name="Google Shape;356;p11"/>
            <p:cNvSpPr/>
            <p:nvPr/>
          </p:nvSpPr>
          <p:spPr>
            <a:xfrm>
              <a:off x="8057825" y="2039575"/>
              <a:ext cx="101025" cy="200325"/>
            </a:xfrm>
            <a:custGeom>
              <a:avLst/>
              <a:gdLst/>
              <a:ahLst/>
              <a:cxnLst/>
              <a:rect l="l" t="t" r="r" b="b"/>
              <a:pathLst>
                <a:path w="4041" h="8013" extrusionOk="0">
                  <a:moveTo>
                    <a:pt x="3264" y="1"/>
                  </a:moveTo>
                  <a:lnTo>
                    <a:pt x="3264" y="1"/>
                  </a:lnTo>
                  <a:cubicBezTo>
                    <a:pt x="0" y="2420"/>
                    <a:pt x="297" y="8013"/>
                    <a:pt x="297" y="8013"/>
                  </a:cubicBezTo>
                  <a:cubicBezTo>
                    <a:pt x="4040" y="5023"/>
                    <a:pt x="3264" y="1"/>
                    <a:pt x="32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7" name="Google Shape;357;p11"/>
            <p:cNvSpPr/>
            <p:nvPr/>
          </p:nvSpPr>
          <p:spPr>
            <a:xfrm>
              <a:off x="8055525" y="1847000"/>
              <a:ext cx="18875" cy="501175"/>
            </a:xfrm>
            <a:custGeom>
              <a:avLst/>
              <a:gdLst/>
              <a:ahLst/>
              <a:cxnLst/>
              <a:rect l="l" t="t" r="r" b="b"/>
              <a:pathLst>
                <a:path w="755" h="20047" extrusionOk="0">
                  <a:moveTo>
                    <a:pt x="377" y="0"/>
                  </a:moveTo>
                  <a:cubicBezTo>
                    <a:pt x="189" y="0"/>
                    <a:pt x="1" y="126"/>
                    <a:pt x="1" y="377"/>
                  </a:cubicBezTo>
                  <a:lnTo>
                    <a:pt x="1" y="19687"/>
                  </a:lnTo>
                  <a:cubicBezTo>
                    <a:pt x="1" y="19927"/>
                    <a:pt x="189" y="20047"/>
                    <a:pt x="377" y="20047"/>
                  </a:cubicBezTo>
                  <a:cubicBezTo>
                    <a:pt x="566" y="20047"/>
                    <a:pt x="754" y="19927"/>
                    <a:pt x="754" y="19687"/>
                  </a:cubicBezTo>
                  <a:lnTo>
                    <a:pt x="754" y="377"/>
                  </a:lnTo>
                  <a:cubicBezTo>
                    <a:pt x="754" y="126"/>
                    <a:pt x="566" y="0"/>
                    <a:pt x="3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8" name="Google Shape;358;p11"/>
            <p:cNvSpPr/>
            <p:nvPr/>
          </p:nvSpPr>
          <p:spPr>
            <a:xfrm>
              <a:off x="8004175" y="1691500"/>
              <a:ext cx="126600" cy="219450"/>
            </a:xfrm>
            <a:custGeom>
              <a:avLst/>
              <a:gdLst/>
              <a:ahLst/>
              <a:cxnLst/>
              <a:rect l="l" t="t" r="r" b="b"/>
              <a:pathLst>
                <a:path w="5064" h="8778" extrusionOk="0">
                  <a:moveTo>
                    <a:pt x="2864" y="0"/>
                  </a:moveTo>
                  <a:cubicBezTo>
                    <a:pt x="2213" y="0"/>
                    <a:pt x="2055" y="3493"/>
                    <a:pt x="2055" y="3493"/>
                  </a:cubicBezTo>
                  <a:cubicBezTo>
                    <a:pt x="2055" y="3493"/>
                    <a:pt x="1983" y="934"/>
                    <a:pt x="1285" y="934"/>
                  </a:cubicBezTo>
                  <a:cubicBezTo>
                    <a:pt x="1195" y="934"/>
                    <a:pt x="1094" y="977"/>
                    <a:pt x="982" y="1073"/>
                  </a:cubicBezTo>
                  <a:cubicBezTo>
                    <a:pt x="1" y="1918"/>
                    <a:pt x="92" y="7852"/>
                    <a:pt x="1827" y="8651"/>
                  </a:cubicBezTo>
                  <a:lnTo>
                    <a:pt x="1895" y="8674"/>
                  </a:lnTo>
                  <a:cubicBezTo>
                    <a:pt x="2090" y="8744"/>
                    <a:pt x="2272" y="8777"/>
                    <a:pt x="2443" y="8777"/>
                  </a:cubicBezTo>
                  <a:cubicBezTo>
                    <a:pt x="2770" y="8777"/>
                    <a:pt x="3055" y="8656"/>
                    <a:pt x="3310" y="8446"/>
                  </a:cubicBezTo>
                  <a:cubicBezTo>
                    <a:pt x="4178" y="7715"/>
                    <a:pt x="4634" y="6095"/>
                    <a:pt x="4794" y="5228"/>
                  </a:cubicBezTo>
                  <a:cubicBezTo>
                    <a:pt x="4993" y="4031"/>
                    <a:pt x="5064" y="791"/>
                    <a:pt x="4378" y="791"/>
                  </a:cubicBezTo>
                  <a:cubicBezTo>
                    <a:pt x="4358" y="791"/>
                    <a:pt x="4336" y="793"/>
                    <a:pt x="4315" y="799"/>
                  </a:cubicBezTo>
                  <a:cubicBezTo>
                    <a:pt x="3538" y="982"/>
                    <a:pt x="3287" y="3653"/>
                    <a:pt x="3287" y="3653"/>
                  </a:cubicBezTo>
                  <a:cubicBezTo>
                    <a:pt x="3287" y="3653"/>
                    <a:pt x="3538" y="23"/>
                    <a:pt x="2877" y="1"/>
                  </a:cubicBezTo>
                  <a:cubicBezTo>
                    <a:pt x="2872" y="0"/>
                    <a:pt x="2868" y="0"/>
                    <a:pt x="286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9" name="Google Shape;359;p11"/>
            <p:cNvSpPr/>
            <p:nvPr/>
          </p:nvSpPr>
          <p:spPr>
            <a:xfrm>
              <a:off x="8030425" y="1838200"/>
              <a:ext cx="65650" cy="72750"/>
            </a:xfrm>
            <a:custGeom>
              <a:avLst/>
              <a:gdLst/>
              <a:ahLst/>
              <a:cxnLst/>
              <a:rect l="l" t="t" r="r" b="b"/>
              <a:pathLst>
                <a:path w="2626" h="2910" extrusionOk="0">
                  <a:moveTo>
                    <a:pt x="2174" y="1"/>
                  </a:moveTo>
                  <a:cubicBezTo>
                    <a:pt x="1856" y="1"/>
                    <a:pt x="1461" y="478"/>
                    <a:pt x="1461" y="478"/>
                  </a:cubicBezTo>
                  <a:cubicBezTo>
                    <a:pt x="1461" y="478"/>
                    <a:pt x="1121" y="6"/>
                    <a:pt x="768" y="6"/>
                  </a:cubicBezTo>
                  <a:cubicBezTo>
                    <a:pt x="612" y="6"/>
                    <a:pt x="453" y="98"/>
                    <a:pt x="320" y="364"/>
                  </a:cubicBezTo>
                  <a:cubicBezTo>
                    <a:pt x="1" y="1026"/>
                    <a:pt x="480" y="2190"/>
                    <a:pt x="777" y="2783"/>
                  </a:cubicBezTo>
                  <a:lnTo>
                    <a:pt x="845" y="2806"/>
                  </a:lnTo>
                  <a:cubicBezTo>
                    <a:pt x="1040" y="2876"/>
                    <a:pt x="1222" y="2909"/>
                    <a:pt x="1393" y="2909"/>
                  </a:cubicBezTo>
                  <a:cubicBezTo>
                    <a:pt x="1720" y="2909"/>
                    <a:pt x="2005" y="2788"/>
                    <a:pt x="2260" y="2578"/>
                  </a:cubicBezTo>
                  <a:cubicBezTo>
                    <a:pt x="2443" y="2099"/>
                    <a:pt x="2625" y="1414"/>
                    <a:pt x="2557" y="661"/>
                  </a:cubicBezTo>
                  <a:cubicBezTo>
                    <a:pt x="2515" y="160"/>
                    <a:pt x="2357" y="1"/>
                    <a:pt x="217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60" name="Google Shape;360;p11"/>
          <p:cNvGrpSpPr/>
          <p:nvPr/>
        </p:nvGrpSpPr>
        <p:grpSpPr>
          <a:xfrm flipH="1">
            <a:off x="146787" y="2321580"/>
            <a:ext cx="552864" cy="2591181"/>
            <a:chOff x="8547425" y="1163775"/>
            <a:chExt cx="237975" cy="1115350"/>
          </a:xfrm>
        </p:grpSpPr>
        <p:sp>
          <p:nvSpPr>
            <p:cNvPr id="361" name="Google Shape;361;p11"/>
            <p:cNvSpPr/>
            <p:nvPr/>
          </p:nvSpPr>
          <p:spPr>
            <a:xfrm>
              <a:off x="8656975" y="1378500"/>
              <a:ext cx="19425" cy="900625"/>
            </a:xfrm>
            <a:custGeom>
              <a:avLst/>
              <a:gdLst/>
              <a:ahLst/>
              <a:cxnLst/>
              <a:rect l="l" t="t" r="r" b="b"/>
              <a:pathLst>
                <a:path w="777" h="36025" extrusionOk="0">
                  <a:moveTo>
                    <a:pt x="389" y="1"/>
                  </a:moveTo>
                  <a:cubicBezTo>
                    <a:pt x="195" y="1"/>
                    <a:pt x="1" y="126"/>
                    <a:pt x="1" y="377"/>
                  </a:cubicBezTo>
                  <a:lnTo>
                    <a:pt x="1" y="28772"/>
                  </a:lnTo>
                  <a:lnTo>
                    <a:pt x="1" y="35665"/>
                  </a:lnTo>
                  <a:cubicBezTo>
                    <a:pt x="1" y="35905"/>
                    <a:pt x="195" y="36025"/>
                    <a:pt x="389" y="36025"/>
                  </a:cubicBezTo>
                  <a:cubicBezTo>
                    <a:pt x="583" y="36025"/>
                    <a:pt x="777" y="35905"/>
                    <a:pt x="777" y="35665"/>
                  </a:cubicBezTo>
                  <a:lnTo>
                    <a:pt x="777" y="7271"/>
                  </a:lnTo>
                  <a:lnTo>
                    <a:pt x="777" y="377"/>
                  </a:lnTo>
                  <a:cubicBezTo>
                    <a:pt x="777" y="126"/>
                    <a:pt x="583" y="1"/>
                    <a:pt x="3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2" name="Google Shape;362;p11"/>
            <p:cNvSpPr/>
            <p:nvPr/>
          </p:nvSpPr>
          <p:spPr>
            <a:xfrm>
              <a:off x="8547425" y="1759400"/>
              <a:ext cx="124975" cy="248825"/>
            </a:xfrm>
            <a:custGeom>
              <a:avLst/>
              <a:gdLst/>
              <a:ahLst/>
              <a:cxnLst/>
              <a:rect l="l" t="t" r="r" b="b"/>
              <a:pathLst>
                <a:path w="4999" h="9953" extrusionOk="0">
                  <a:moveTo>
                    <a:pt x="936" y="1"/>
                  </a:moveTo>
                  <a:lnTo>
                    <a:pt x="936" y="1"/>
                  </a:lnTo>
                  <a:cubicBezTo>
                    <a:pt x="936" y="1"/>
                    <a:pt x="0" y="6255"/>
                    <a:pt x="4634" y="9953"/>
                  </a:cubicBezTo>
                  <a:cubicBezTo>
                    <a:pt x="4634" y="9953"/>
                    <a:pt x="4999" y="3014"/>
                    <a:pt x="9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3" name="Google Shape;363;p11"/>
            <p:cNvSpPr/>
            <p:nvPr/>
          </p:nvSpPr>
          <p:spPr>
            <a:xfrm>
              <a:off x="8656975" y="1502625"/>
              <a:ext cx="125000" cy="248825"/>
            </a:xfrm>
            <a:custGeom>
              <a:avLst/>
              <a:gdLst/>
              <a:ahLst/>
              <a:cxnLst/>
              <a:rect l="l" t="t" r="r" b="b"/>
              <a:pathLst>
                <a:path w="5000" h="9953" extrusionOk="0">
                  <a:moveTo>
                    <a:pt x="4064" y="0"/>
                  </a:moveTo>
                  <a:lnTo>
                    <a:pt x="4064" y="0"/>
                  </a:lnTo>
                  <a:cubicBezTo>
                    <a:pt x="1" y="3013"/>
                    <a:pt x="366" y="9952"/>
                    <a:pt x="366" y="9952"/>
                  </a:cubicBezTo>
                  <a:cubicBezTo>
                    <a:pt x="4999" y="6255"/>
                    <a:pt x="4064" y="1"/>
                    <a:pt x="40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4" name="Google Shape;364;p11"/>
            <p:cNvSpPr/>
            <p:nvPr/>
          </p:nvSpPr>
          <p:spPr>
            <a:xfrm>
              <a:off x="8660400" y="1858125"/>
              <a:ext cx="125000" cy="248825"/>
            </a:xfrm>
            <a:custGeom>
              <a:avLst/>
              <a:gdLst/>
              <a:ahLst/>
              <a:cxnLst/>
              <a:rect l="l" t="t" r="r" b="b"/>
              <a:pathLst>
                <a:path w="5000" h="9953" extrusionOk="0">
                  <a:moveTo>
                    <a:pt x="4041" y="1"/>
                  </a:moveTo>
                  <a:lnTo>
                    <a:pt x="4041" y="1"/>
                  </a:lnTo>
                  <a:cubicBezTo>
                    <a:pt x="1" y="2991"/>
                    <a:pt x="343" y="9952"/>
                    <a:pt x="343" y="9952"/>
                  </a:cubicBezTo>
                  <a:cubicBezTo>
                    <a:pt x="4999" y="6232"/>
                    <a:pt x="4041" y="1"/>
                    <a:pt x="40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5" name="Google Shape;365;p11"/>
            <p:cNvSpPr/>
            <p:nvPr/>
          </p:nvSpPr>
          <p:spPr>
            <a:xfrm>
              <a:off x="8578800" y="1163775"/>
              <a:ext cx="160375" cy="281775"/>
            </a:xfrm>
            <a:custGeom>
              <a:avLst/>
              <a:gdLst/>
              <a:ahLst/>
              <a:cxnLst/>
              <a:rect l="l" t="t" r="r" b="b"/>
              <a:pathLst>
                <a:path w="6415" h="11271" extrusionOk="0">
                  <a:moveTo>
                    <a:pt x="3248" y="1"/>
                  </a:moveTo>
                  <a:cubicBezTo>
                    <a:pt x="2451" y="1"/>
                    <a:pt x="2238" y="4926"/>
                    <a:pt x="2238" y="4926"/>
                  </a:cubicBezTo>
                  <a:cubicBezTo>
                    <a:pt x="2238" y="4926"/>
                    <a:pt x="1714" y="2287"/>
                    <a:pt x="988" y="2287"/>
                  </a:cubicBezTo>
                  <a:cubicBezTo>
                    <a:pt x="926" y="2287"/>
                    <a:pt x="864" y="2306"/>
                    <a:pt x="800" y="2347"/>
                  </a:cubicBezTo>
                  <a:cubicBezTo>
                    <a:pt x="1" y="2872"/>
                    <a:pt x="275" y="6730"/>
                    <a:pt x="754" y="8533"/>
                  </a:cubicBezTo>
                  <a:cubicBezTo>
                    <a:pt x="1096" y="9811"/>
                    <a:pt x="1507" y="10519"/>
                    <a:pt x="2169" y="10907"/>
                  </a:cubicBezTo>
                  <a:cubicBezTo>
                    <a:pt x="2443" y="11066"/>
                    <a:pt x="2762" y="11181"/>
                    <a:pt x="3128" y="11249"/>
                  </a:cubicBezTo>
                  <a:cubicBezTo>
                    <a:pt x="3216" y="11264"/>
                    <a:pt x="3305" y="11271"/>
                    <a:pt x="3393" y="11271"/>
                  </a:cubicBezTo>
                  <a:cubicBezTo>
                    <a:pt x="3986" y="11271"/>
                    <a:pt x="4562" y="10947"/>
                    <a:pt x="4999" y="10450"/>
                  </a:cubicBezTo>
                  <a:cubicBezTo>
                    <a:pt x="5479" y="9902"/>
                    <a:pt x="5821" y="9172"/>
                    <a:pt x="5890" y="8396"/>
                  </a:cubicBezTo>
                  <a:cubicBezTo>
                    <a:pt x="6027" y="6775"/>
                    <a:pt x="6415" y="3306"/>
                    <a:pt x="5456" y="2918"/>
                  </a:cubicBezTo>
                  <a:cubicBezTo>
                    <a:pt x="5390" y="2892"/>
                    <a:pt x="5327" y="2880"/>
                    <a:pt x="5267" y="2880"/>
                  </a:cubicBezTo>
                  <a:cubicBezTo>
                    <a:pt x="4467" y="2880"/>
                    <a:pt x="4132" y="4972"/>
                    <a:pt x="4132" y="4972"/>
                  </a:cubicBezTo>
                  <a:cubicBezTo>
                    <a:pt x="4132" y="4972"/>
                    <a:pt x="4178" y="407"/>
                    <a:pt x="3333" y="19"/>
                  </a:cubicBezTo>
                  <a:cubicBezTo>
                    <a:pt x="3304" y="7"/>
                    <a:pt x="3276" y="1"/>
                    <a:pt x="32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6" name="Google Shape;366;p11"/>
            <p:cNvSpPr/>
            <p:nvPr/>
          </p:nvSpPr>
          <p:spPr>
            <a:xfrm>
              <a:off x="8619325" y="1357050"/>
              <a:ext cx="86750" cy="88500"/>
            </a:xfrm>
            <a:custGeom>
              <a:avLst/>
              <a:gdLst/>
              <a:ahLst/>
              <a:cxnLst/>
              <a:rect l="l" t="t" r="r" b="b"/>
              <a:pathLst>
                <a:path w="3470" h="3540" extrusionOk="0">
                  <a:moveTo>
                    <a:pt x="1110" y="0"/>
                  </a:moveTo>
                  <a:cubicBezTo>
                    <a:pt x="749" y="0"/>
                    <a:pt x="367" y="367"/>
                    <a:pt x="183" y="1190"/>
                  </a:cubicBezTo>
                  <a:cubicBezTo>
                    <a:pt x="0" y="1943"/>
                    <a:pt x="251" y="2673"/>
                    <a:pt x="548" y="3176"/>
                  </a:cubicBezTo>
                  <a:cubicBezTo>
                    <a:pt x="822" y="3335"/>
                    <a:pt x="1141" y="3450"/>
                    <a:pt x="1507" y="3518"/>
                  </a:cubicBezTo>
                  <a:cubicBezTo>
                    <a:pt x="1595" y="3533"/>
                    <a:pt x="1684" y="3540"/>
                    <a:pt x="1772" y="3540"/>
                  </a:cubicBezTo>
                  <a:cubicBezTo>
                    <a:pt x="2365" y="3540"/>
                    <a:pt x="2941" y="3216"/>
                    <a:pt x="3378" y="2719"/>
                  </a:cubicBezTo>
                  <a:cubicBezTo>
                    <a:pt x="3470" y="1920"/>
                    <a:pt x="3333" y="1076"/>
                    <a:pt x="3036" y="482"/>
                  </a:cubicBezTo>
                  <a:cubicBezTo>
                    <a:pt x="2887" y="184"/>
                    <a:pt x="2727" y="77"/>
                    <a:pt x="2574" y="77"/>
                  </a:cubicBezTo>
                  <a:cubicBezTo>
                    <a:pt x="2188" y="77"/>
                    <a:pt x="1849" y="756"/>
                    <a:pt x="1849" y="756"/>
                  </a:cubicBezTo>
                  <a:cubicBezTo>
                    <a:pt x="1712" y="271"/>
                    <a:pt x="1419" y="0"/>
                    <a:pt x="1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67" name="Google Shape;367;p11"/>
          <p:cNvGrpSpPr/>
          <p:nvPr/>
        </p:nvGrpSpPr>
        <p:grpSpPr>
          <a:xfrm flipH="1">
            <a:off x="1419608" y="2754537"/>
            <a:ext cx="458403" cy="2148313"/>
            <a:chOff x="8547425" y="1163775"/>
            <a:chExt cx="237975" cy="1115350"/>
          </a:xfrm>
        </p:grpSpPr>
        <p:sp>
          <p:nvSpPr>
            <p:cNvPr id="368" name="Google Shape;368;p11"/>
            <p:cNvSpPr/>
            <p:nvPr/>
          </p:nvSpPr>
          <p:spPr>
            <a:xfrm>
              <a:off x="8656975" y="1378500"/>
              <a:ext cx="19425" cy="900625"/>
            </a:xfrm>
            <a:custGeom>
              <a:avLst/>
              <a:gdLst/>
              <a:ahLst/>
              <a:cxnLst/>
              <a:rect l="l" t="t" r="r" b="b"/>
              <a:pathLst>
                <a:path w="777" h="36025" extrusionOk="0">
                  <a:moveTo>
                    <a:pt x="389" y="1"/>
                  </a:moveTo>
                  <a:cubicBezTo>
                    <a:pt x="195" y="1"/>
                    <a:pt x="1" y="126"/>
                    <a:pt x="1" y="377"/>
                  </a:cubicBezTo>
                  <a:lnTo>
                    <a:pt x="1" y="28772"/>
                  </a:lnTo>
                  <a:lnTo>
                    <a:pt x="1" y="35665"/>
                  </a:lnTo>
                  <a:cubicBezTo>
                    <a:pt x="1" y="35905"/>
                    <a:pt x="195" y="36025"/>
                    <a:pt x="389" y="36025"/>
                  </a:cubicBezTo>
                  <a:cubicBezTo>
                    <a:pt x="583" y="36025"/>
                    <a:pt x="777" y="35905"/>
                    <a:pt x="777" y="35665"/>
                  </a:cubicBezTo>
                  <a:lnTo>
                    <a:pt x="777" y="7271"/>
                  </a:lnTo>
                  <a:lnTo>
                    <a:pt x="777" y="377"/>
                  </a:lnTo>
                  <a:cubicBezTo>
                    <a:pt x="777" y="126"/>
                    <a:pt x="583" y="1"/>
                    <a:pt x="3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9" name="Google Shape;369;p11"/>
            <p:cNvSpPr/>
            <p:nvPr/>
          </p:nvSpPr>
          <p:spPr>
            <a:xfrm>
              <a:off x="8547425" y="1759400"/>
              <a:ext cx="124975" cy="248825"/>
            </a:xfrm>
            <a:custGeom>
              <a:avLst/>
              <a:gdLst/>
              <a:ahLst/>
              <a:cxnLst/>
              <a:rect l="l" t="t" r="r" b="b"/>
              <a:pathLst>
                <a:path w="4999" h="9953" extrusionOk="0">
                  <a:moveTo>
                    <a:pt x="936" y="1"/>
                  </a:moveTo>
                  <a:lnTo>
                    <a:pt x="936" y="1"/>
                  </a:lnTo>
                  <a:cubicBezTo>
                    <a:pt x="936" y="1"/>
                    <a:pt x="0" y="6255"/>
                    <a:pt x="4634" y="9953"/>
                  </a:cubicBezTo>
                  <a:cubicBezTo>
                    <a:pt x="4634" y="9953"/>
                    <a:pt x="4999" y="3014"/>
                    <a:pt x="9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0" name="Google Shape;370;p11"/>
            <p:cNvSpPr/>
            <p:nvPr/>
          </p:nvSpPr>
          <p:spPr>
            <a:xfrm>
              <a:off x="8656975" y="1502625"/>
              <a:ext cx="125000" cy="248825"/>
            </a:xfrm>
            <a:custGeom>
              <a:avLst/>
              <a:gdLst/>
              <a:ahLst/>
              <a:cxnLst/>
              <a:rect l="l" t="t" r="r" b="b"/>
              <a:pathLst>
                <a:path w="5000" h="9953" extrusionOk="0">
                  <a:moveTo>
                    <a:pt x="4064" y="0"/>
                  </a:moveTo>
                  <a:lnTo>
                    <a:pt x="4064" y="0"/>
                  </a:lnTo>
                  <a:cubicBezTo>
                    <a:pt x="1" y="3013"/>
                    <a:pt x="366" y="9952"/>
                    <a:pt x="366" y="9952"/>
                  </a:cubicBezTo>
                  <a:cubicBezTo>
                    <a:pt x="4999" y="6255"/>
                    <a:pt x="4064" y="1"/>
                    <a:pt x="40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1" name="Google Shape;371;p11"/>
            <p:cNvSpPr/>
            <p:nvPr/>
          </p:nvSpPr>
          <p:spPr>
            <a:xfrm>
              <a:off x="8660400" y="1858125"/>
              <a:ext cx="125000" cy="248825"/>
            </a:xfrm>
            <a:custGeom>
              <a:avLst/>
              <a:gdLst/>
              <a:ahLst/>
              <a:cxnLst/>
              <a:rect l="l" t="t" r="r" b="b"/>
              <a:pathLst>
                <a:path w="5000" h="9953" extrusionOk="0">
                  <a:moveTo>
                    <a:pt x="4041" y="1"/>
                  </a:moveTo>
                  <a:lnTo>
                    <a:pt x="4041" y="1"/>
                  </a:lnTo>
                  <a:cubicBezTo>
                    <a:pt x="1" y="2991"/>
                    <a:pt x="343" y="9952"/>
                    <a:pt x="343" y="9952"/>
                  </a:cubicBezTo>
                  <a:cubicBezTo>
                    <a:pt x="4999" y="6232"/>
                    <a:pt x="4041" y="1"/>
                    <a:pt x="40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2" name="Google Shape;372;p11"/>
            <p:cNvSpPr/>
            <p:nvPr/>
          </p:nvSpPr>
          <p:spPr>
            <a:xfrm>
              <a:off x="8578800" y="1163775"/>
              <a:ext cx="160375" cy="281775"/>
            </a:xfrm>
            <a:custGeom>
              <a:avLst/>
              <a:gdLst/>
              <a:ahLst/>
              <a:cxnLst/>
              <a:rect l="l" t="t" r="r" b="b"/>
              <a:pathLst>
                <a:path w="6415" h="11271" extrusionOk="0">
                  <a:moveTo>
                    <a:pt x="3248" y="1"/>
                  </a:moveTo>
                  <a:cubicBezTo>
                    <a:pt x="2451" y="1"/>
                    <a:pt x="2238" y="4926"/>
                    <a:pt x="2238" y="4926"/>
                  </a:cubicBezTo>
                  <a:cubicBezTo>
                    <a:pt x="2238" y="4926"/>
                    <a:pt x="1714" y="2287"/>
                    <a:pt x="988" y="2287"/>
                  </a:cubicBezTo>
                  <a:cubicBezTo>
                    <a:pt x="926" y="2287"/>
                    <a:pt x="864" y="2306"/>
                    <a:pt x="800" y="2347"/>
                  </a:cubicBezTo>
                  <a:cubicBezTo>
                    <a:pt x="1" y="2872"/>
                    <a:pt x="275" y="6730"/>
                    <a:pt x="754" y="8533"/>
                  </a:cubicBezTo>
                  <a:cubicBezTo>
                    <a:pt x="1096" y="9811"/>
                    <a:pt x="1507" y="10519"/>
                    <a:pt x="2169" y="10907"/>
                  </a:cubicBezTo>
                  <a:cubicBezTo>
                    <a:pt x="2443" y="11066"/>
                    <a:pt x="2762" y="11181"/>
                    <a:pt x="3128" y="11249"/>
                  </a:cubicBezTo>
                  <a:cubicBezTo>
                    <a:pt x="3216" y="11264"/>
                    <a:pt x="3305" y="11271"/>
                    <a:pt x="3393" y="11271"/>
                  </a:cubicBezTo>
                  <a:cubicBezTo>
                    <a:pt x="3986" y="11271"/>
                    <a:pt x="4562" y="10947"/>
                    <a:pt x="4999" y="10450"/>
                  </a:cubicBezTo>
                  <a:cubicBezTo>
                    <a:pt x="5479" y="9902"/>
                    <a:pt x="5821" y="9172"/>
                    <a:pt x="5890" y="8396"/>
                  </a:cubicBezTo>
                  <a:cubicBezTo>
                    <a:pt x="6027" y="6775"/>
                    <a:pt x="6415" y="3306"/>
                    <a:pt x="5456" y="2918"/>
                  </a:cubicBezTo>
                  <a:cubicBezTo>
                    <a:pt x="5390" y="2892"/>
                    <a:pt x="5327" y="2880"/>
                    <a:pt x="5267" y="2880"/>
                  </a:cubicBezTo>
                  <a:cubicBezTo>
                    <a:pt x="4467" y="2880"/>
                    <a:pt x="4132" y="4972"/>
                    <a:pt x="4132" y="4972"/>
                  </a:cubicBezTo>
                  <a:cubicBezTo>
                    <a:pt x="4132" y="4972"/>
                    <a:pt x="4178" y="407"/>
                    <a:pt x="3333" y="19"/>
                  </a:cubicBezTo>
                  <a:cubicBezTo>
                    <a:pt x="3304" y="7"/>
                    <a:pt x="3276" y="1"/>
                    <a:pt x="32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3" name="Google Shape;373;p11"/>
            <p:cNvSpPr/>
            <p:nvPr/>
          </p:nvSpPr>
          <p:spPr>
            <a:xfrm>
              <a:off x="8619325" y="1357050"/>
              <a:ext cx="86750" cy="88500"/>
            </a:xfrm>
            <a:custGeom>
              <a:avLst/>
              <a:gdLst/>
              <a:ahLst/>
              <a:cxnLst/>
              <a:rect l="l" t="t" r="r" b="b"/>
              <a:pathLst>
                <a:path w="3470" h="3540" extrusionOk="0">
                  <a:moveTo>
                    <a:pt x="1110" y="0"/>
                  </a:moveTo>
                  <a:cubicBezTo>
                    <a:pt x="749" y="0"/>
                    <a:pt x="367" y="367"/>
                    <a:pt x="183" y="1190"/>
                  </a:cubicBezTo>
                  <a:cubicBezTo>
                    <a:pt x="0" y="1943"/>
                    <a:pt x="251" y="2673"/>
                    <a:pt x="548" y="3176"/>
                  </a:cubicBezTo>
                  <a:cubicBezTo>
                    <a:pt x="822" y="3335"/>
                    <a:pt x="1141" y="3450"/>
                    <a:pt x="1507" y="3518"/>
                  </a:cubicBezTo>
                  <a:cubicBezTo>
                    <a:pt x="1595" y="3533"/>
                    <a:pt x="1684" y="3540"/>
                    <a:pt x="1772" y="3540"/>
                  </a:cubicBezTo>
                  <a:cubicBezTo>
                    <a:pt x="2365" y="3540"/>
                    <a:pt x="2941" y="3216"/>
                    <a:pt x="3378" y="2719"/>
                  </a:cubicBezTo>
                  <a:cubicBezTo>
                    <a:pt x="3470" y="1920"/>
                    <a:pt x="3333" y="1076"/>
                    <a:pt x="3036" y="482"/>
                  </a:cubicBezTo>
                  <a:cubicBezTo>
                    <a:pt x="2887" y="184"/>
                    <a:pt x="2727" y="77"/>
                    <a:pt x="2574" y="77"/>
                  </a:cubicBezTo>
                  <a:cubicBezTo>
                    <a:pt x="2188" y="77"/>
                    <a:pt x="1849" y="756"/>
                    <a:pt x="1849" y="756"/>
                  </a:cubicBezTo>
                  <a:cubicBezTo>
                    <a:pt x="1712" y="271"/>
                    <a:pt x="1419" y="0"/>
                    <a:pt x="1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374" name="Google Shape;374;p11"/>
          <p:cNvSpPr/>
          <p:nvPr/>
        </p:nvSpPr>
        <p:spPr>
          <a:xfrm>
            <a:off x="-343099" y="771257"/>
            <a:ext cx="1762713" cy="843345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75" name="Google Shape;375;p11"/>
          <p:cNvSpPr/>
          <p:nvPr/>
        </p:nvSpPr>
        <p:spPr>
          <a:xfrm>
            <a:off x="11081057" y="720000"/>
            <a:ext cx="1880223" cy="765141"/>
          </a:xfrm>
          <a:custGeom>
            <a:avLst/>
            <a:gdLst/>
            <a:ahLst/>
            <a:cxnLst/>
            <a:rect l="l" t="t" r="r" b="b"/>
            <a:pathLst>
              <a:path w="16393" h="6671" extrusionOk="0">
                <a:moveTo>
                  <a:pt x="8627" y="0"/>
                </a:moveTo>
                <a:cubicBezTo>
                  <a:pt x="8569" y="0"/>
                  <a:pt x="8511" y="1"/>
                  <a:pt x="8451" y="4"/>
                </a:cubicBezTo>
                <a:cubicBezTo>
                  <a:pt x="5093" y="104"/>
                  <a:pt x="5093" y="3337"/>
                  <a:pt x="5093" y="3337"/>
                </a:cubicBezTo>
                <a:cubicBezTo>
                  <a:pt x="5093" y="3337"/>
                  <a:pt x="4254" y="3067"/>
                  <a:pt x="3268" y="3067"/>
                </a:cubicBezTo>
                <a:cubicBezTo>
                  <a:pt x="1798" y="3067"/>
                  <a:pt x="1" y="3669"/>
                  <a:pt x="181" y="6670"/>
                </a:cubicBezTo>
                <a:lnTo>
                  <a:pt x="15644" y="6670"/>
                </a:lnTo>
                <a:cubicBezTo>
                  <a:pt x="15644" y="6670"/>
                  <a:pt x="16392" y="3147"/>
                  <a:pt x="13650" y="3147"/>
                </a:cubicBezTo>
                <a:cubicBezTo>
                  <a:pt x="13298" y="3147"/>
                  <a:pt x="12888" y="3206"/>
                  <a:pt x="12411" y="3337"/>
                </a:cubicBezTo>
                <a:cubicBezTo>
                  <a:pt x="12411" y="3337"/>
                  <a:pt x="11807" y="0"/>
                  <a:pt x="862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76" name="Google Shape;376;p11"/>
          <p:cNvSpPr/>
          <p:nvPr/>
        </p:nvSpPr>
        <p:spPr>
          <a:xfrm>
            <a:off x="4333301" y="-123343"/>
            <a:ext cx="1762713" cy="843345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77" name="Google Shape;377;p11"/>
          <p:cNvSpPr txBox="1">
            <a:spLocks noGrp="1"/>
          </p:cNvSpPr>
          <p:nvPr>
            <p:ph type="title" hasCustomPrompt="1"/>
          </p:nvPr>
        </p:nvSpPr>
        <p:spPr>
          <a:xfrm>
            <a:off x="1857233" y="1191067"/>
            <a:ext cx="8477600" cy="301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9866">
                <a:solidFill>
                  <a:srgbClr val="10112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378" name="Google Shape;378;p11"/>
          <p:cNvSpPr txBox="1">
            <a:spLocks noGrp="1"/>
          </p:cNvSpPr>
          <p:nvPr>
            <p:ph type="subTitle" idx="1"/>
          </p:nvPr>
        </p:nvSpPr>
        <p:spPr>
          <a:xfrm>
            <a:off x="1712000" y="5471132"/>
            <a:ext cx="8768000" cy="66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11337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4439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1400" y="593367"/>
            <a:ext cx="102692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au Philomene One" panose="02000806040000020003"/>
              <a:buNone/>
              <a:defRPr sz="3500">
                <a:solidFill>
                  <a:schemeClr val="dk1"/>
                </a:solidFill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 panose="020B0606020202050201"/>
              <a:buNone/>
              <a:defRPr sz="35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 panose="020B0606020202050201"/>
              <a:buNone/>
              <a:defRPr sz="35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 panose="020B0606020202050201"/>
              <a:buNone/>
              <a:defRPr sz="35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 panose="020B0606020202050201"/>
              <a:buNone/>
              <a:defRPr sz="35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 panose="020B0606020202050201"/>
              <a:buNone/>
              <a:defRPr sz="35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 panose="020B0606020202050201"/>
              <a:buNone/>
              <a:defRPr sz="35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 panose="020B0606020202050201"/>
              <a:buNone/>
              <a:defRPr sz="35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 panose="020B0606020202050201"/>
              <a:buNone/>
              <a:defRPr sz="35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 panose="00000500000000000000"/>
              <a:buChar char="●"/>
              <a:defRPr>
                <a:solidFill>
                  <a:schemeClr val="dk1"/>
                </a:solidFill>
                <a:latin typeface="Didact Gothic" panose="00000500000000000000"/>
                <a:ea typeface="Didact Gothic" panose="00000500000000000000"/>
                <a:cs typeface="Didact Gothic" panose="00000500000000000000"/>
                <a:sym typeface="Didact Gothic" panose="00000500000000000000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 panose="00000500000000000000"/>
              <a:buChar char="○"/>
              <a:defRPr>
                <a:solidFill>
                  <a:schemeClr val="dk1"/>
                </a:solidFill>
                <a:latin typeface="Didact Gothic" panose="00000500000000000000"/>
                <a:ea typeface="Didact Gothic" panose="00000500000000000000"/>
                <a:cs typeface="Didact Gothic" panose="00000500000000000000"/>
                <a:sym typeface="Didact Gothic" panose="00000500000000000000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 panose="00000500000000000000"/>
              <a:buChar char="■"/>
              <a:defRPr>
                <a:solidFill>
                  <a:schemeClr val="dk1"/>
                </a:solidFill>
                <a:latin typeface="Didact Gothic" panose="00000500000000000000"/>
                <a:ea typeface="Didact Gothic" panose="00000500000000000000"/>
                <a:cs typeface="Didact Gothic" panose="00000500000000000000"/>
                <a:sym typeface="Didact Gothic" panose="00000500000000000000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 panose="00000500000000000000"/>
              <a:buChar char="●"/>
              <a:defRPr>
                <a:solidFill>
                  <a:schemeClr val="dk1"/>
                </a:solidFill>
                <a:latin typeface="Didact Gothic" panose="00000500000000000000"/>
                <a:ea typeface="Didact Gothic" panose="00000500000000000000"/>
                <a:cs typeface="Didact Gothic" panose="00000500000000000000"/>
                <a:sym typeface="Didact Gothic" panose="00000500000000000000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 panose="00000500000000000000"/>
              <a:buChar char="○"/>
              <a:defRPr>
                <a:solidFill>
                  <a:schemeClr val="dk1"/>
                </a:solidFill>
                <a:latin typeface="Didact Gothic" panose="00000500000000000000"/>
                <a:ea typeface="Didact Gothic" panose="00000500000000000000"/>
                <a:cs typeface="Didact Gothic" panose="00000500000000000000"/>
                <a:sym typeface="Didact Gothic" panose="00000500000000000000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 panose="00000500000000000000"/>
              <a:buChar char="■"/>
              <a:defRPr>
                <a:solidFill>
                  <a:schemeClr val="dk1"/>
                </a:solidFill>
                <a:latin typeface="Didact Gothic" panose="00000500000000000000"/>
                <a:ea typeface="Didact Gothic" panose="00000500000000000000"/>
                <a:cs typeface="Didact Gothic" panose="00000500000000000000"/>
                <a:sym typeface="Didact Gothic" panose="00000500000000000000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 panose="00000500000000000000"/>
              <a:buChar char="●"/>
              <a:defRPr>
                <a:solidFill>
                  <a:schemeClr val="dk1"/>
                </a:solidFill>
                <a:latin typeface="Didact Gothic" panose="00000500000000000000"/>
                <a:ea typeface="Didact Gothic" panose="00000500000000000000"/>
                <a:cs typeface="Didact Gothic" panose="00000500000000000000"/>
                <a:sym typeface="Didact Gothic" panose="00000500000000000000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 panose="00000500000000000000"/>
              <a:buChar char="○"/>
              <a:defRPr>
                <a:solidFill>
                  <a:schemeClr val="dk1"/>
                </a:solidFill>
                <a:latin typeface="Didact Gothic" panose="00000500000000000000"/>
                <a:ea typeface="Didact Gothic" panose="00000500000000000000"/>
                <a:cs typeface="Didact Gothic" panose="00000500000000000000"/>
                <a:sym typeface="Didact Gothic" panose="00000500000000000000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Didact Gothic" panose="00000500000000000000"/>
              <a:buChar char="■"/>
              <a:defRPr>
                <a:solidFill>
                  <a:schemeClr val="dk1"/>
                </a:solidFill>
                <a:latin typeface="Didact Gothic" panose="00000500000000000000"/>
                <a:ea typeface="Didact Gothic" panose="00000500000000000000"/>
                <a:cs typeface="Didact Gothic" panose="00000500000000000000"/>
                <a:sym typeface="Didact Gothic" panose="00000500000000000000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05845" y="623153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733">
                <a:solidFill>
                  <a:schemeClr val="dk2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1pPr>
            <a:lvl2pPr lvl="1" algn="r">
              <a:buNone/>
              <a:defRPr sz="1733">
                <a:solidFill>
                  <a:schemeClr val="dk2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r">
              <a:buNone/>
              <a:defRPr sz="1733">
                <a:solidFill>
                  <a:schemeClr val="dk2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r">
              <a:buNone/>
              <a:defRPr sz="1733">
                <a:solidFill>
                  <a:schemeClr val="dk2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r">
              <a:buNone/>
              <a:defRPr sz="1733">
                <a:solidFill>
                  <a:schemeClr val="dk2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r">
              <a:buNone/>
              <a:defRPr sz="1733">
                <a:solidFill>
                  <a:schemeClr val="dk2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r">
              <a:buNone/>
              <a:defRPr sz="1733">
                <a:solidFill>
                  <a:schemeClr val="dk2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r">
              <a:buNone/>
              <a:defRPr sz="1733">
                <a:solidFill>
                  <a:schemeClr val="dk2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r">
              <a:buNone/>
              <a:defRPr sz="1733">
                <a:solidFill>
                  <a:schemeClr val="dk2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-GB" kern="0" smtClean="0">
                <a:solidFill>
                  <a:srgbClr val="CBF0F1"/>
                </a:solidFill>
              </a:rPr>
              <a:pPr defTabSz="1219170">
                <a:buClr>
                  <a:srgbClr val="000000"/>
                </a:buClr>
              </a:pPr>
              <a:t>‹#›</a:t>
            </a:fld>
            <a:endParaRPr lang="en-GB" kern="0">
              <a:solidFill>
                <a:srgbClr val="CBF0F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85893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  <p:sldLayoutId id="2147483687" r:id="rId18"/>
    <p:sldLayoutId id="2147483688" r:id="rId19"/>
    <p:sldLayoutId id="2147483689" r:id="rId20"/>
    <p:sldLayoutId id="2147483690" r:id="rId21"/>
    <p:sldLayoutId id="2147483691" r:id="rId22"/>
    <p:sldLayoutId id="2147483692" r:id="rId23"/>
    <p:sldLayoutId id="2147483693" r:id="rId24"/>
    <p:sldLayoutId id="2147483694" r:id="rId25"/>
    <p:sldLayoutId id="2147483695" r:id="rId26"/>
    <p:sldLayoutId id="2147483696" r:id="rId27"/>
    <p:sldLayoutId id="2147483697" r:id="rId28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BE2FF3C-A215-9713-6804-73D1D98F9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70F61A-222B-868D-45F3-418553AE19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14C3E4-1B67-7EC4-6738-CF988EAEF8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F062F8B-C29A-4F4A-A8DB-6E1C63C8248D}" type="datetimeFigureOut">
              <a:rPr lang="vi-VN" smtClean="0"/>
              <a:t>19/11/2024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B5977-6AC2-76F3-83FD-4C3537F377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92AA85-5C9B-BA8F-AD6D-918700D253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D8E5AF5-9844-4B5F-877D-C7E57D294B6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36549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2.sv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 shot of a video game&#10;&#10;Description automatically generated">
            <a:extLst>
              <a:ext uri="{FF2B5EF4-FFF2-40B4-BE49-F238E27FC236}">
                <a16:creationId xmlns:a16="http://schemas.microsoft.com/office/drawing/2014/main" id="{C2A835E4-84DE-4350-2C98-D8877D3569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53"/>
          <a:stretch/>
        </p:blipFill>
        <p:spPr>
          <a:xfrm>
            <a:off x="-6588" y="10"/>
            <a:ext cx="12198588" cy="6857990"/>
          </a:xfrm>
          <a:prstGeom prst="rect">
            <a:avLst/>
          </a:prstGeom>
        </p:spPr>
      </p:pic>
      <p:sp>
        <p:nvSpPr>
          <p:cNvPr id="6" name="Freeform 7">
            <a:extLst>
              <a:ext uri="{FF2B5EF4-FFF2-40B4-BE49-F238E27FC236}">
                <a16:creationId xmlns:a16="http://schemas.microsoft.com/office/drawing/2014/main" id="{BFA0908E-8721-3AE1-05B8-A6C1F20ED8AC}"/>
              </a:ext>
            </a:extLst>
          </p:cNvPr>
          <p:cNvSpPr/>
          <p:nvPr/>
        </p:nvSpPr>
        <p:spPr>
          <a:xfrm>
            <a:off x="7188484" y="2450592"/>
            <a:ext cx="5003516" cy="4407408"/>
          </a:xfrm>
          <a:custGeom>
            <a:avLst/>
            <a:gdLst/>
            <a:ahLst/>
            <a:cxnLst/>
            <a:rect l="l" t="t" r="r" b="b"/>
            <a:pathLst>
              <a:path w="3705034" h="3282043">
                <a:moveTo>
                  <a:pt x="0" y="0"/>
                </a:moveTo>
                <a:lnTo>
                  <a:pt x="3705035" y="0"/>
                </a:lnTo>
                <a:lnTo>
                  <a:pt x="3705035" y="3282043"/>
                </a:lnTo>
                <a:lnTo>
                  <a:pt x="0" y="328204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215FAEE-1B21-536C-D38D-451A919DFA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0643" y="1282862"/>
            <a:ext cx="7736509" cy="2045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449355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FB5092-2ECA-6C28-40CE-959FEE1D38E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E3EB16-7182-B9AB-8A7D-FC23391404C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Picture 4" descr="A screen shot of a video game&#10;&#10;Description automatically generated">
            <a:extLst>
              <a:ext uri="{FF2B5EF4-FFF2-40B4-BE49-F238E27FC236}">
                <a16:creationId xmlns:a16="http://schemas.microsoft.com/office/drawing/2014/main" id="{0CA49C2A-E4CD-6B33-8601-B949B5CB59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Freeform 6">
            <a:extLst>
              <a:ext uri="{FF2B5EF4-FFF2-40B4-BE49-F238E27FC236}">
                <a16:creationId xmlns:a16="http://schemas.microsoft.com/office/drawing/2014/main" id="{6242484D-FA09-5978-C548-1A95FCE90073}"/>
              </a:ext>
            </a:extLst>
          </p:cNvPr>
          <p:cNvSpPr/>
          <p:nvPr/>
        </p:nvSpPr>
        <p:spPr>
          <a:xfrm>
            <a:off x="-168775" y="2827782"/>
            <a:ext cx="4722487" cy="4076255"/>
          </a:xfrm>
          <a:custGeom>
            <a:avLst/>
            <a:gdLst/>
            <a:ahLst/>
            <a:cxnLst/>
            <a:rect l="l" t="t" r="r" b="b"/>
            <a:pathLst>
              <a:path w="3255843" h="2863785">
                <a:moveTo>
                  <a:pt x="0" y="0"/>
                </a:moveTo>
                <a:lnTo>
                  <a:pt x="3255843" y="0"/>
                </a:lnTo>
                <a:lnTo>
                  <a:pt x="3255843" y="2863785"/>
                </a:lnTo>
                <a:lnTo>
                  <a:pt x="0" y="286378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8E01CF2-8A22-4B18-6C5F-8ECDF88343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57928">
            <a:off x="10163512" y="465878"/>
            <a:ext cx="1008975" cy="908382"/>
          </a:xfrm>
          <a:prstGeom prst="rect">
            <a:avLst/>
          </a:prstGeom>
        </p:spPr>
      </p:pic>
      <p:sp>
        <p:nvSpPr>
          <p:cNvPr id="9" name="Freeform 5">
            <a:extLst>
              <a:ext uri="{FF2B5EF4-FFF2-40B4-BE49-F238E27FC236}">
                <a16:creationId xmlns:a16="http://schemas.microsoft.com/office/drawing/2014/main" id="{A1B6C0ED-3C74-ABBE-A029-2916EAFB5108}"/>
              </a:ext>
            </a:extLst>
          </p:cNvPr>
          <p:cNvSpPr/>
          <p:nvPr/>
        </p:nvSpPr>
        <p:spPr>
          <a:xfrm>
            <a:off x="8860536" y="5125275"/>
            <a:ext cx="1668486" cy="1220724"/>
          </a:xfrm>
          <a:custGeom>
            <a:avLst/>
            <a:gdLst/>
            <a:ahLst/>
            <a:cxnLst/>
            <a:rect l="l" t="t" r="r" b="b"/>
            <a:pathLst>
              <a:path w="2837764" h="2666316">
                <a:moveTo>
                  <a:pt x="0" y="0"/>
                </a:moveTo>
                <a:lnTo>
                  <a:pt x="2837764" y="0"/>
                </a:lnTo>
                <a:lnTo>
                  <a:pt x="2837764" y="2666316"/>
                </a:lnTo>
                <a:lnTo>
                  <a:pt x="0" y="266631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BD08450-1FDD-EF5B-77A6-DE4ED986FA6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61191" y="1965854"/>
            <a:ext cx="6852498" cy="243861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D47C2B8-911C-3989-BA15-CD518753890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98468" y="4320999"/>
            <a:ext cx="2310584" cy="112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3128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 shot of a video game&#10;&#10;Description automatically generated">
            <a:extLst>
              <a:ext uri="{FF2B5EF4-FFF2-40B4-BE49-F238E27FC236}">
                <a16:creationId xmlns:a16="http://schemas.microsoft.com/office/drawing/2014/main" id="{C2A835E4-84DE-4350-2C98-D8877D3569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53"/>
          <a:stretch/>
        </p:blipFill>
        <p:spPr>
          <a:xfrm>
            <a:off x="-6588" y="10"/>
            <a:ext cx="12198588" cy="6857990"/>
          </a:xfrm>
          <a:prstGeom prst="rect">
            <a:avLst/>
          </a:prstGeom>
        </p:spPr>
      </p:pic>
      <p:sp>
        <p:nvSpPr>
          <p:cNvPr id="6" name="Freeform 7">
            <a:extLst>
              <a:ext uri="{FF2B5EF4-FFF2-40B4-BE49-F238E27FC236}">
                <a16:creationId xmlns:a16="http://schemas.microsoft.com/office/drawing/2014/main" id="{BFA0908E-8721-3AE1-05B8-A6C1F20ED8AC}"/>
              </a:ext>
            </a:extLst>
          </p:cNvPr>
          <p:cNvSpPr/>
          <p:nvPr/>
        </p:nvSpPr>
        <p:spPr>
          <a:xfrm>
            <a:off x="7188484" y="2450592"/>
            <a:ext cx="5003516" cy="4407408"/>
          </a:xfrm>
          <a:custGeom>
            <a:avLst/>
            <a:gdLst/>
            <a:ahLst/>
            <a:cxnLst/>
            <a:rect l="l" t="t" r="r" b="b"/>
            <a:pathLst>
              <a:path w="3705034" h="3282043">
                <a:moveTo>
                  <a:pt x="0" y="0"/>
                </a:moveTo>
                <a:lnTo>
                  <a:pt x="3705035" y="0"/>
                </a:lnTo>
                <a:lnTo>
                  <a:pt x="3705035" y="3282043"/>
                </a:lnTo>
                <a:lnTo>
                  <a:pt x="0" y="328204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" name="Picture 2" descr="A green and red text on a black background&#10;&#10;Description automatically generated">
            <a:extLst>
              <a:ext uri="{FF2B5EF4-FFF2-40B4-BE49-F238E27FC236}">
                <a16:creationId xmlns:a16="http://schemas.microsoft.com/office/drawing/2014/main" id="{51858D76-24C1-A870-436A-4B37C2A02F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848" y="961774"/>
            <a:ext cx="7193903" cy="5791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3068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973;p10">
            <a:extLst>
              <a:ext uri="{FF2B5EF4-FFF2-40B4-BE49-F238E27FC236}">
                <a16:creationId xmlns:a16="http://schemas.microsoft.com/office/drawing/2014/main" id="{9B2E10BD-2008-4111-88E9-F8AA5373EA4D}"/>
              </a:ext>
            </a:extLst>
          </p:cNvPr>
          <p:cNvSpPr/>
          <p:nvPr/>
        </p:nvSpPr>
        <p:spPr>
          <a:xfrm>
            <a:off x="2021968" y="118133"/>
            <a:ext cx="8148064" cy="851252"/>
          </a:xfrm>
          <a:prstGeom prst="roundRect">
            <a:avLst>
              <a:gd name="adj" fmla="val 16667"/>
            </a:avLst>
          </a:prstGeom>
          <a:solidFill>
            <a:srgbClr val="E5F7B3"/>
          </a:solidFill>
          <a:ln w="38100" cap="sq" cmpd="sng">
            <a:solidFill>
              <a:schemeClr val="dk1">
                <a:alpha val="76862"/>
              </a:schemeClr>
            </a:solidFill>
            <a:prstDash val="lgDash"/>
            <a:bevel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vi-VN" sz="4400" b="1" kern="0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rPr>
              <a:t>Dự án “Làm xanh trường lớp” </a:t>
            </a:r>
            <a:endParaRPr kumimoji="0" sz="4400" b="1" i="0" u="none" strike="noStrike" kern="0" cap="none" spc="0" normalizeH="0" baseline="0" noProof="0" dirty="0">
              <a:ln>
                <a:noFill/>
              </a:ln>
              <a:solidFill>
                <a:srgbClr val="244061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A112690-9A4A-4A2B-B9A2-182BE31E2095}"/>
              </a:ext>
            </a:extLst>
          </p:cNvPr>
          <p:cNvGrpSpPr/>
          <p:nvPr/>
        </p:nvGrpSpPr>
        <p:grpSpPr>
          <a:xfrm>
            <a:off x="1293585" y="1958620"/>
            <a:ext cx="10250385" cy="4899380"/>
            <a:chOff x="310723" y="1717932"/>
            <a:chExt cx="4656642" cy="1527028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38A39088-09DE-4253-AE19-914569768F04}"/>
                </a:ext>
              </a:extLst>
            </p:cNvPr>
            <p:cNvGrpSpPr/>
            <p:nvPr/>
          </p:nvGrpSpPr>
          <p:grpSpPr>
            <a:xfrm>
              <a:off x="310723" y="1717932"/>
              <a:ext cx="4656642" cy="1527028"/>
              <a:chOff x="1580291" y="4080132"/>
              <a:chExt cx="3770489" cy="1527028"/>
            </a:xfrm>
          </p:grpSpPr>
          <p:sp>
            <p:nvSpPr>
              <p:cNvPr id="28" name="Speech Bubble: Rectangle with Corners Rounded 27">
                <a:extLst>
                  <a:ext uri="{FF2B5EF4-FFF2-40B4-BE49-F238E27FC236}">
                    <a16:creationId xmlns:a16="http://schemas.microsoft.com/office/drawing/2014/main" id="{1DBD181E-CE8A-4E57-B1FD-3394B27749D2}"/>
                  </a:ext>
                </a:extLst>
              </p:cNvPr>
              <p:cNvSpPr/>
              <p:nvPr/>
            </p:nvSpPr>
            <p:spPr>
              <a:xfrm>
                <a:off x="1580291" y="4080132"/>
                <a:ext cx="3770489" cy="1527028"/>
              </a:xfrm>
              <a:custGeom>
                <a:avLst/>
                <a:gdLst>
                  <a:gd name="connsiteX0" fmla="*/ 0 w 10250385"/>
                  <a:gd name="connsiteY0" fmla="*/ 816580 h 4899380"/>
                  <a:gd name="connsiteX1" fmla="*/ 816580 w 10250385"/>
                  <a:gd name="connsiteY1" fmla="*/ 0 h 4899380"/>
                  <a:gd name="connsiteX2" fmla="*/ 1708398 w 10250385"/>
                  <a:gd name="connsiteY2" fmla="*/ 0 h 4899380"/>
                  <a:gd name="connsiteX3" fmla="*/ 5099362 w 10250385"/>
                  <a:gd name="connsiteY3" fmla="*/ -686011 h 4899380"/>
                  <a:gd name="connsiteX4" fmla="*/ 4270994 w 10250385"/>
                  <a:gd name="connsiteY4" fmla="*/ 0 h 4899380"/>
                  <a:gd name="connsiteX5" fmla="*/ 9433805 w 10250385"/>
                  <a:gd name="connsiteY5" fmla="*/ 0 h 4899380"/>
                  <a:gd name="connsiteX6" fmla="*/ 10250385 w 10250385"/>
                  <a:gd name="connsiteY6" fmla="*/ 816580 h 4899380"/>
                  <a:gd name="connsiteX7" fmla="*/ 10250385 w 10250385"/>
                  <a:gd name="connsiteY7" fmla="*/ 816563 h 4899380"/>
                  <a:gd name="connsiteX8" fmla="*/ 10250385 w 10250385"/>
                  <a:gd name="connsiteY8" fmla="*/ 816563 h 4899380"/>
                  <a:gd name="connsiteX9" fmla="*/ 10250385 w 10250385"/>
                  <a:gd name="connsiteY9" fmla="*/ 2041408 h 4899380"/>
                  <a:gd name="connsiteX10" fmla="*/ 10250385 w 10250385"/>
                  <a:gd name="connsiteY10" fmla="*/ 4082800 h 4899380"/>
                  <a:gd name="connsiteX11" fmla="*/ 9433805 w 10250385"/>
                  <a:gd name="connsiteY11" fmla="*/ 4899380 h 4899380"/>
                  <a:gd name="connsiteX12" fmla="*/ 4270994 w 10250385"/>
                  <a:gd name="connsiteY12" fmla="*/ 4899380 h 4899380"/>
                  <a:gd name="connsiteX13" fmla="*/ 1708398 w 10250385"/>
                  <a:gd name="connsiteY13" fmla="*/ 4899380 h 4899380"/>
                  <a:gd name="connsiteX14" fmla="*/ 1708398 w 10250385"/>
                  <a:gd name="connsiteY14" fmla="*/ 4899380 h 4899380"/>
                  <a:gd name="connsiteX15" fmla="*/ 816580 w 10250385"/>
                  <a:gd name="connsiteY15" fmla="*/ 4899380 h 4899380"/>
                  <a:gd name="connsiteX16" fmla="*/ 0 w 10250385"/>
                  <a:gd name="connsiteY16" fmla="*/ 4082800 h 4899380"/>
                  <a:gd name="connsiteX17" fmla="*/ 0 w 10250385"/>
                  <a:gd name="connsiteY17" fmla="*/ 2041408 h 4899380"/>
                  <a:gd name="connsiteX18" fmla="*/ 0 w 10250385"/>
                  <a:gd name="connsiteY18" fmla="*/ 816563 h 4899380"/>
                  <a:gd name="connsiteX19" fmla="*/ 0 w 10250385"/>
                  <a:gd name="connsiteY19" fmla="*/ 816563 h 4899380"/>
                  <a:gd name="connsiteX20" fmla="*/ 0 w 10250385"/>
                  <a:gd name="connsiteY20" fmla="*/ 816580 h 4899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0250385" h="4899380" fill="none" extrusionOk="0">
                    <a:moveTo>
                      <a:pt x="0" y="816580"/>
                    </a:moveTo>
                    <a:cubicBezTo>
                      <a:pt x="-39650" y="341393"/>
                      <a:pt x="404471" y="60012"/>
                      <a:pt x="816580" y="0"/>
                    </a:cubicBezTo>
                    <a:cubicBezTo>
                      <a:pt x="988270" y="-36560"/>
                      <a:pt x="1518955" y="54795"/>
                      <a:pt x="1708398" y="0"/>
                    </a:cubicBezTo>
                    <a:cubicBezTo>
                      <a:pt x="3125827" y="-384257"/>
                      <a:pt x="4335425" y="-535038"/>
                      <a:pt x="5099362" y="-686011"/>
                    </a:cubicBezTo>
                    <a:cubicBezTo>
                      <a:pt x="4880929" y="-569979"/>
                      <a:pt x="4578220" y="-238707"/>
                      <a:pt x="4270994" y="0"/>
                    </a:cubicBezTo>
                    <a:cubicBezTo>
                      <a:pt x="5353205" y="99245"/>
                      <a:pt x="7002045" y="-2561"/>
                      <a:pt x="9433805" y="0"/>
                    </a:cubicBezTo>
                    <a:cubicBezTo>
                      <a:pt x="9835358" y="-61907"/>
                      <a:pt x="10244403" y="385073"/>
                      <a:pt x="10250385" y="816580"/>
                    </a:cubicBezTo>
                    <a:cubicBezTo>
                      <a:pt x="10250386" y="816578"/>
                      <a:pt x="10250384" y="816566"/>
                      <a:pt x="10250385" y="816563"/>
                    </a:cubicBezTo>
                    <a:lnTo>
                      <a:pt x="10250385" y="816563"/>
                    </a:lnTo>
                    <a:cubicBezTo>
                      <a:pt x="10352616" y="1268553"/>
                      <a:pt x="10264855" y="1807169"/>
                      <a:pt x="10250385" y="2041408"/>
                    </a:cubicBezTo>
                    <a:cubicBezTo>
                      <a:pt x="10384559" y="2314737"/>
                      <a:pt x="10378796" y="3602789"/>
                      <a:pt x="10250385" y="4082800"/>
                    </a:cubicBezTo>
                    <a:cubicBezTo>
                      <a:pt x="10222137" y="4533666"/>
                      <a:pt x="9910927" y="4845769"/>
                      <a:pt x="9433805" y="4899380"/>
                    </a:cubicBezTo>
                    <a:cubicBezTo>
                      <a:pt x="7452386" y="4766800"/>
                      <a:pt x="5292300" y="4891272"/>
                      <a:pt x="4270994" y="4899380"/>
                    </a:cubicBezTo>
                    <a:cubicBezTo>
                      <a:pt x="3125997" y="4888562"/>
                      <a:pt x="2820703" y="4730563"/>
                      <a:pt x="1708398" y="4899380"/>
                    </a:cubicBezTo>
                    <a:lnTo>
                      <a:pt x="1708398" y="4899380"/>
                    </a:lnTo>
                    <a:cubicBezTo>
                      <a:pt x="1603707" y="4826050"/>
                      <a:pt x="1089096" y="4918655"/>
                      <a:pt x="816580" y="4899380"/>
                    </a:cubicBezTo>
                    <a:cubicBezTo>
                      <a:pt x="381234" y="4837319"/>
                      <a:pt x="24373" y="4580542"/>
                      <a:pt x="0" y="4082800"/>
                    </a:cubicBezTo>
                    <a:cubicBezTo>
                      <a:pt x="-133491" y="3704984"/>
                      <a:pt x="5873" y="2840618"/>
                      <a:pt x="0" y="2041408"/>
                    </a:cubicBezTo>
                    <a:cubicBezTo>
                      <a:pt x="32449" y="1596816"/>
                      <a:pt x="-8630" y="1234760"/>
                      <a:pt x="0" y="816563"/>
                    </a:cubicBezTo>
                    <a:lnTo>
                      <a:pt x="0" y="816563"/>
                    </a:lnTo>
                    <a:cubicBezTo>
                      <a:pt x="1" y="816570"/>
                      <a:pt x="-2" y="816573"/>
                      <a:pt x="0" y="816580"/>
                    </a:cubicBezTo>
                    <a:close/>
                  </a:path>
                  <a:path w="10250385" h="4899380" stroke="0" extrusionOk="0">
                    <a:moveTo>
                      <a:pt x="0" y="816580"/>
                    </a:moveTo>
                    <a:cubicBezTo>
                      <a:pt x="-11591" y="385416"/>
                      <a:pt x="395481" y="-20211"/>
                      <a:pt x="816580" y="0"/>
                    </a:cubicBezTo>
                    <a:cubicBezTo>
                      <a:pt x="1135145" y="29014"/>
                      <a:pt x="1304878" y="-34035"/>
                      <a:pt x="1708398" y="0"/>
                    </a:cubicBezTo>
                    <a:cubicBezTo>
                      <a:pt x="3083408" y="-308707"/>
                      <a:pt x="4293771" y="-612289"/>
                      <a:pt x="5099362" y="-686011"/>
                    </a:cubicBezTo>
                    <a:cubicBezTo>
                      <a:pt x="4702743" y="-465348"/>
                      <a:pt x="4630003" y="-299260"/>
                      <a:pt x="4270994" y="0"/>
                    </a:cubicBezTo>
                    <a:cubicBezTo>
                      <a:pt x="5681207" y="-37426"/>
                      <a:pt x="8210645" y="-143246"/>
                      <a:pt x="9433805" y="0"/>
                    </a:cubicBezTo>
                    <a:cubicBezTo>
                      <a:pt x="9886545" y="-59841"/>
                      <a:pt x="10243065" y="387455"/>
                      <a:pt x="10250385" y="816580"/>
                    </a:cubicBezTo>
                    <a:cubicBezTo>
                      <a:pt x="10250386" y="816572"/>
                      <a:pt x="10250386" y="816566"/>
                      <a:pt x="10250385" y="816563"/>
                    </a:cubicBezTo>
                    <a:lnTo>
                      <a:pt x="10250385" y="816563"/>
                    </a:lnTo>
                    <a:cubicBezTo>
                      <a:pt x="10357019" y="1276131"/>
                      <a:pt x="10192931" y="1511197"/>
                      <a:pt x="10250385" y="2041408"/>
                    </a:cubicBezTo>
                    <a:cubicBezTo>
                      <a:pt x="10212626" y="2363355"/>
                      <a:pt x="10300883" y="3370064"/>
                      <a:pt x="10250385" y="4082800"/>
                    </a:cubicBezTo>
                    <a:cubicBezTo>
                      <a:pt x="10239317" y="4521553"/>
                      <a:pt x="9837655" y="4916061"/>
                      <a:pt x="9433805" y="4899380"/>
                    </a:cubicBezTo>
                    <a:cubicBezTo>
                      <a:pt x="8541233" y="4740255"/>
                      <a:pt x="5603397" y="4997802"/>
                      <a:pt x="4270994" y="4899380"/>
                    </a:cubicBezTo>
                    <a:cubicBezTo>
                      <a:pt x="3869719" y="4875773"/>
                      <a:pt x="1973454" y="5038735"/>
                      <a:pt x="1708398" y="4899380"/>
                    </a:cubicBezTo>
                    <a:lnTo>
                      <a:pt x="1708398" y="4899380"/>
                    </a:lnTo>
                    <a:cubicBezTo>
                      <a:pt x="1519558" y="4897791"/>
                      <a:pt x="1091091" y="4961100"/>
                      <a:pt x="816580" y="4899380"/>
                    </a:cubicBezTo>
                    <a:cubicBezTo>
                      <a:pt x="347541" y="4887134"/>
                      <a:pt x="10706" y="4493190"/>
                      <a:pt x="0" y="4082800"/>
                    </a:cubicBezTo>
                    <a:cubicBezTo>
                      <a:pt x="-70253" y="3265810"/>
                      <a:pt x="45390" y="2980370"/>
                      <a:pt x="0" y="2041408"/>
                    </a:cubicBezTo>
                    <a:cubicBezTo>
                      <a:pt x="-14906" y="1739358"/>
                      <a:pt x="-13348" y="1245841"/>
                      <a:pt x="0" y="816563"/>
                    </a:cubicBezTo>
                    <a:lnTo>
                      <a:pt x="0" y="816563"/>
                    </a:lnTo>
                    <a:cubicBezTo>
                      <a:pt x="0" y="816568"/>
                      <a:pt x="1" y="816577"/>
                      <a:pt x="0" y="816580"/>
                    </a:cubicBez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 w="19050">
                <a:solidFill>
                  <a:schemeClr val="tx1"/>
                </a:solidFill>
                <a:extLst>
                  <a:ext uri="{C807C97D-BFC1-408E-A445-0C87EB9F89A2}">
                    <ask:lineSketchStyleProps xmlns:ask="http://schemas.microsoft.com/office/drawing/2018/sketchyshapes" xmlns="" sd="2842418190">
                      <a:prstGeom prst="wedgeRoundRectCallout">
                        <a:avLst>
                          <a:gd name="adj1" fmla="val -252"/>
                          <a:gd name="adj2" fmla="val -64002"/>
                          <a:gd name="adj3" fmla="val 16667"/>
                        </a:avLst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Speech Bubble: Rectangle with Corners Rounded 28">
                <a:extLst>
                  <a:ext uri="{FF2B5EF4-FFF2-40B4-BE49-F238E27FC236}">
                    <a16:creationId xmlns:a16="http://schemas.microsoft.com/office/drawing/2014/main" id="{B436E00D-3CF8-4C6F-866E-2E43E1F6DF00}"/>
                  </a:ext>
                </a:extLst>
              </p:cNvPr>
              <p:cNvSpPr/>
              <p:nvPr/>
            </p:nvSpPr>
            <p:spPr>
              <a:xfrm>
                <a:off x="1745995" y="4347009"/>
                <a:ext cx="3417469" cy="1048437"/>
              </a:xfrm>
              <a:custGeom>
                <a:avLst/>
                <a:gdLst>
                  <a:gd name="connsiteX0" fmla="*/ 0 w 9290671"/>
                  <a:gd name="connsiteY0" fmla="*/ 560653 h 3363849"/>
                  <a:gd name="connsiteX1" fmla="*/ 560653 w 9290671"/>
                  <a:gd name="connsiteY1" fmla="*/ 0 h 3363849"/>
                  <a:gd name="connsiteX2" fmla="*/ 1548445 w 9290671"/>
                  <a:gd name="connsiteY2" fmla="*/ 0 h 3363849"/>
                  <a:gd name="connsiteX3" fmla="*/ 3075026 w 9290671"/>
                  <a:gd name="connsiteY3" fmla="*/ -1050900 h 3363849"/>
                  <a:gd name="connsiteX4" fmla="*/ 3871113 w 9290671"/>
                  <a:gd name="connsiteY4" fmla="*/ 0 h 3363849"/>
                  <a:gd name="connsiteX5" fmla="*/ 8730018 w 9290671"/>
                  <a:gd name="connsiteY5" fmla="*/ 0 h 3363849"/>
                  <a:gd name="connsiteX6" fmla="*/ 9290671 w 9290671"/>
                  <a:gd name="connsiteY6" fmla="*/ 560653 h 3363849"/>
                  <a:gd name="connsiteX7" fmla="*/ 9290671 w 9290671"/>
                  <a:gd name="connsiteY7" fmla="*/ 560642 h 3363849"/>
                  <a:gd name="connsiteX8" fmla="*/ 9290671 w 9290671"/>
                  <a:gd name="connsiteY8" fmla="*/ 560642 h 3363849"/>
                  <a:gd name="connsiteX9" fmla="*/ 9290671 w 9290671"/>
                  <a:gd name="connsiteY9" fmla="*/ 1401604 h 3363849"/>
                  <a:gd name="connsiteX10" fmla="*/ 9290671 w 9290671"/>
                  <a:gd name="connsiteY10" fmla="*/ 2803196 h 3363849"/>
                  <a:gd name="connsiteX11" fmla="*/ 8730018 w 9290671"/>
                  <a:gd name="connsiteY11" fmla="*/ 3363849 h 3363849"/>
                  <a:gd name="connsiteX12" fmla="*/ 3871113 w 9290671"/>
                  <a:gd name="connsiteY12" fmla="*/ 3363849 h 3363849"/>
                  <a:gd name="connsiteX13" fmla="*/ 1548445 w 9290671"/>
                  <a:gd name="connsiteY13" fmla="*/ 3363849 h 3363849"/>
                  <a:gd name="connsiteX14" fmla="*/ 1548445 w 9290671"/>
                  <a:gd name="connsiteY14" fmla="*/ 3363849 h 3363849"/>
                  <a:gd name="connsiteX15" fmla="*/ 560653 w 9290671"/>
                  <a:gd name="connsiteY15" fmla="*/ 3363849 h 3363849"/>
                  <a:gd name="connsiteX16" fmla="*/ 0 w 9290671"/>
                  <a:gd name="connsiteY16" fmla="*/ 2803196 h 3363849"/>
                  <a:gd name="connsiteX17" fmla="*/ 0 w 9290671"/>
                  <a:gd name="connsiteY17" fmla="*/ 1401604 h 3363849"/>
                  <a:gd name="connsiteX18" fmla="*/ 0 w 9290671"/>
                  <a:gd name="connsiteY18" fmla="*/ 560642 h 3363849"/>
                  <a:gd name="connsiteX19" fmla="*/ 0 w 9290671"/>
                  <a:gd name="connsiteY19" fmla="*/ 560642 h 3363849"/>
                  <a:gd name="connsiteX20" fmla="*/ 0 w 9290671"/>
                  <a:gd name="connsiteY20" fmla="*/ 560653 h 33638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9290671" h="3363849" fill="none" extrusionOk="0">
                    <a:moveTo>
                      <a:pt x="0" y="560653"/>
                    </a:moveTo>
                    <a:cubicBezTo>
                      <a:pt x="-45388" y="223309"/>
                      <a:pt x="257349" y="9781"/>
                      <a:pt x="560653" y="0"/>
                    </a:cubicBezTo>
                    <a:cubicBezTo>
                      <a:pt x="764515" y="70362"/>
                      <a:pt x="1083149" y="33160"/>
                      <a:pt x="1548445" y="0"/>
                    </a:cubicBezTo>
                    <a:cubicBezTo>
                      <a:pt x="1758369" y="-300534"/>
                      <a:pt x="2736696" y="-721633"/>
                      <a:pt x="3075026" y="-1050900"/>
                    </a:cubicBezTo>
                    <a:cubicBezTo>
                      <a:pt x="3214489" y="-698185"/>
                      <a:pt x="3547000" y="-247131"/>
                      <a:pt x="3871113" y="0"/>
                    </a:cubicBezTo>
                    <a:cubicBezTo>
                      <a:pt x="4731483" y="99245"/>
                      <a:pt x="7653363" y="-2561"/>
                      <a:pt x="8730018" y="0"/>
                    </a:cubicBezTo>
                    <a:cubicBezTo>
                      <a:pt x="9017256" y="-28055"/>
                      <a:pt x="9285329" y="268409"/>
                      <a:pt x="9290671" y="560653"/>
                    </a:cubicBezTo>
                    <a:cubicBezTo>
                      <a:pt x="9290672" y="560650"/>
                      <a:pt x="9290671" y="560647"/>
                      <a:pt x="9290671" y="560642"/>
                    </a:cubicBezTo>
                    <a:lnTo>
                      <a:pt x="9290671" y="560642"/>
                    </a:lnTo>
                    <a:cubicBezTo>
                      <a:pt x="9295347" y="809728"/>
                      <a:pt x="9326084" y="1136498"/>
                      <a:pt x="9290671" y="1401604"/>
                    </a:cubicBezTo>
                    <a:cubicBezTo>
                      <a:pt x="9317618" y="2015772"/>
                      <a:pt x="9286469" y="2544057"/>
                      <a:pt x="9290671" y="2803196"/>
                    </a:cubicBezTo>
                    <a:cubicBezTo>
                      <a:pt x="9234534" y="3112599"/>
                      <a:pt x="9060725" y="3320637"/>
                      <a:pt x="8730018" y="3363849"/>
                    </a:cubicBezTo>
                    <a:cubicBezTo>
                      <a:pt x="6894811" y="3231269"/>
                      <a:pt x="6016920" y="3355741"/>
                      <a:pt x="3871113" y="3363849"/>
                    </a:cubicBezTo>
                    <a:cubicBezTo>
                      <a:pt x="2779665" y="3353031"/>
                      <a:pt x="2206950" y="3195032"/>
                      <a:pt x="1548445" y="3363849"/>
                    </a:cubicBezTo>
                    <a:lnTo>
                      <a:pt x="1548445" y="3363849"/>
                    </a:lnTo>
                    <a:cubicBezTo>
                      <a:pt x="1238531" y="3323184"/>
                      <a:pt x="956539" y="3279457"/>
                      <a:pt x="560653" y="3363849"/>
                    </a:cubicBezTo>
                    <a:cubicBezTo>
                      <a:pt x="258762" y="3333097"/>
                      <a:pt x="11169" y="3134263"/>
                      <a:pt x="0" y="2803196"/>
                    </a:cubicBezTo>
                    <a:cubicBezTo>
                      <a:pt x="-113593" y="2496757"/>
                      <a:pt x="68440" y="1760888"/>
                      <a:pt x="0" y="1401604"/>
                    </a:cubicBezTo>
                    <a:cubicBezTo>
                      <a:pt x="36656" y="1234184"/>
                      <a:pt x="-12565" y="962629"/>
                      <a:pt x="0" y="560642"/>
                    </a:cubicBezTo>
                    <a:lnTo>
                      <a:pt x="0" y="560642"/>
                    </a:lnTo>
                    <a:cubicBezTo>
                      <a:pt x="0" y="560646"/>
                      <a:pt x="-1" y="560649"/>
                      <a:pt x="0" y="560653"/>
                    </a:cubicBezTo>
                    <a:close/>
                  </a:path>
                  <a:path w="9290671" h="3363849" stroke="0" extrusionOk="0">
                    <a:moveTo>
                      <a:pt x="0" y="560653"/>
                    </a:moveTo>
                    <a:cubicBezTo>
                      <a:pt x="-5443" y="260321"/>
                      <a:pt x="301338" y="-34034"/>
                      <a:pt x="560653" y="0"/>
                    </a:cubicBezTo>
                    <a:cubicBezTo>
                      <a:pt x="1026080" y="5985"/>
                      <a:pt x="1300748" y="-51870"/>
                      <a:pt x="1548445" y="0"/>
                    </a:cubicBezTo>
                    <a:cubicBezTo>
                      <a:pt x="2108816" y="-440674"/>
                      <a:pt x="2314398" y="-652783"/>
                      <a:pt x="3075026" y="-1050900"/>
                    </a:cubicBezTo>
                    <a:cubicBezTo>
                      <a:pt x="3359622" y="-479777"/>
                      <a:pt x="3649710" y="-198096"/>
                      <a:pt x="3871113" y="0"/>
                    </a:cubicBezTo>
                    <a:cubicBezTo>
                      <a:pt x="6272685" y="-37426"/>
                      <a:pt x="6333108" y="-143246"/>
                      <a:pt x="8730018" y="0"/>
                    </a:cubicBezTo>
                    <a:cubicBezTo>
                      <a:pt x="9039782" y="-4236"/>
                      <a:pt x="9278958" y="285994"/>
                      <a:pt x="9290671" y="560653"/>
                    </a:cubicBezTo>
                    <a:cubicBezTo>
                      <a:pt x="9290670" y="560648"/>
                      <a:pt x="9290671" y="560647"/>
                      <a:pt x="9290671" y="560642"/>
                    </a:cubicBezTo>
                    <a:lnTo>
                      <a:pt x="9290671" y="560642"/>
                    </a:lnTo>
                    <a:cubicBezTo>
                      <a:pt x="9252553" y="818049"/>
                      <a:pt x="9343774" y="1093168"/>
                      <a:pt x="9290671" y="1401604"/>
                    </a:cubicBezTo>
                    <a:cubicBezTo>
                      <a:pt x="9192510" y="2046732"/>
                      <a:pt x="9168927" y="2370391"/>
                      <a:pt x="9290671" y="2803196"/>
                    </a:cubicBezTo>
                    <a:cubicBezTo>
                      <a:pt x="9265261" y="3084755"/>
                      <a:pt x="9035450" y="3365338"/>
                      <a:pt x="8730018" y="3363849"/>
                    </a:cubicBezTo>
                    <a:cubicBezTo>
                      <a:pt x="7991824" y="3204724"/>
                      <a:pt x="5802022" y="3462271"/>
                      <a:pt x="3871113" y="3363849"/>
                    </a:cubicBezTo>
                    <a:cubicBezTo>
                      <a:pt x="2779563" y="3340242"/>
                      <a:pt x="2010713" y="3503204"/>
                      <a:pt x="1548445" y="3363849"/>
                    </a:cubicBezTo>
                    <a:lnTo>
                      <a:pt x="1548445" y="3363849"/>
                    </a:lnTo>
                    <a:cubicBezTo>
                      <a:pt x="1071148" y="3320147"/>
                      <a:pt x="896611" y="3311501"/>
                      <a:pt x="560653" y="3363849"/>
                    </a:cubicBezTo>
                    <a:cubicBezTo>
                      <a:pt x="229854" y="3349497"/>
                      <a:pt x="4880" y="3094332"/>
                      <a:pt x="0" y="2803196"/>
                    </a:cubicBezTo>
                    <a:cubicBezTo>
                      <a:pt x="-125426" y="2487577"/>
                      <a:pt x="32104" y="1756276"/>
                      <a:pt x="0" y="1401604"/>
                    </a:cubicBezTo>
                    <a:cubicBezTo>
                      <a:pt x="16401" y="1209859"/>
                      <a:pt x="66596" y="926878"/>
                      <a:pt x="0" y="560642"/>
                    </a:cubicBezTo>
                    <a:lnTo>
                      <a:pt x="0" y="560642"/>
                    </a:lnTo>
                    <a:cubicBezTo>
                      <a:pt x="1" y="560648"/>
                      <a:pt x="0" y="560650"/>
                      <a:pt x="0" y="560653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chemeClr val="tx1"/>
                </a:solidFill>
                <a:extLst>
                  <a:ext uri="{C807C97D-BFC1-408E-A445-0C87EB9F89A2}">
                    <ask:lineSketchStyleProps xmlns:ask="http://schemas.microsoft.com/office/drawing/2018/sketchyshapes" xmlns="" sd="2842418190">
                      <a:prstGeom prst="wedgeRoundRectCallout">
                        <a:avLst>
                          <a:gd name="adj1" fmla="val -16902"/>
                          <a:gd name="adj2" fmla="val -81241"/>
                          <a:gd name="adj3" fmla="val 16667"/>
                        </a:avLst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30" name="文本框 18">
              <a:extLst>
                <a:ext uri="{FF2B5EF4-FFF2-40B4-BE49-F238E27FC236}">
                  <a16:creationId xmlns:a16="http://schemas.microsoft.com/office/drawing/2014/main" id="{D6AB8A85-7266-42D5-8518-E2484CC2E63E}"/>
                </a:ext>
              </a:extLst>
            </p:cNvPr>
            <p:cNvSpPr txBox="1"/>
            <p:nvPr/>
          </p:nvSpPr>
          <p:spPr>
            <a:xfrm>
              <a:off x="515371" y="2040079"/>
              <a:ext cx="4220653" cy="96886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457200" marR="0" lvl="0" indent="-4572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vi-VN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仓耳今楷05-6763 W05" panose="02020400000000000000" pitchFamily="18" charset="-122"/>
                  <a:cs typeface="Calibri" panose="020F0502020204030204" pitchFamily="34" charset="0"/>
                </a:rPr>
                <a:t>Số lượng cây xanh nhóm mang đến để trang trí hoặc trồng ở vườn trường.</a:t>
              </a:r>
            </a:p>
            <a:p>
              <a:pPr marL="457200" marR="0" lvl="0" indent="-4572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vi-VN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仓耳今楷05-6763 W05" panose="02020400000000000000" pitchFamily="18" charset="-122"/>
                  <a:cs typeface="Calibri" panose="020F0502020204030204" pitchFamily="34" charset="0"/>
                </a:rPr>
                <a:t>Tên các loại cây các bạn mang đến.</a:t>
              </a:r>
            </a:p>
            <a:p>
              <a:pPr marL="457200" marR="0" lvl="0" indent="-4572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vi-VN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仓耳今楷05-6763 W05" panose="02020400000000000000" pitchFamily="18" charset="-122"/>
                  <a:cs typeface="Calibri" panose="020F0502020204030204" pitchFamily="34" charset="0"/>
                </a:rPr>
                <a:t>Các hoạt động chăm sóc cây.</a:t>
              </a:r>
            </a:p>
            <a:p>
              <a:pPr marL="457200" marR="0" lvl="0" indent="-4572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vi-VN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仓耳今楷05-6763 W05" panose="02020400000000000000" pitchFamily="18" charset="-122"/>
                  <a:cs typeface="Calibri" panose="020F0502020204030204" pitchFamily="34" charset="0"/>
                </a:rPr>
                <a:t>Kết quả của dự án.</a:t>
              </a:r>
            </a:p>
            <a:p>
              <a:pPr marL="457200" marR="0" lvl="0" indent="-4572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vi-VN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仓耳今楷05-6763 W05" panose="02020400000000000000" pitchFamily="18" charset="-122"/>
                  <a:cs typeface="Calibri" panose="020F0502020204030204" pitchFamily="34" charset="0"/>
                </a:rPr>
                <a:t>Nói cảm nhận của em khi tham gia dự án “Làm xanh trường lớp”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44274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9" name="Content Placeholder 8" descr="A yellow wood floor with blue sky and clouds&#10;&#10;Description automatically generated">
            <a:extLst>
              <a:ext uri="{FF2B5EF4-FFF2-40B4-BE49-F238E27FC236}">
                <a16:creationId xmlns:a16="http://schemas.microsoft.com/office/drawing/2014/main" id="{299181C5-90B5-B6BC-D6D9-1EF693CB0A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-1504" y="1282"/>
            <a:ext cx="12191980" cy="6856718"/>
          </a:xfrm>
          <a:prstGeom prst="rect">
            <a:avLst/>
          </a:prstGeom>
        </p:spPr>
      </p:pic>
      <p:sp>
        <p:nvSpPr>
          <p:cNvPr id="2" name="Freeform 13">
            <a:extLst>
              <a:ext uri="{FF2B5EF4-FFF2-40B4-BE49-F238E27FC236}">
                <a16:creationId xmlns:a16="http://schemas.microsoft.com/office/drawing/2014/main" id="{BDB6E45E-9FED-6185-3A2A-1F7472155D13}"/>
              </a:ext>
            </a:extLst>
          </p:cNvPr>
          <p:cNvSpPr/>
          <p:nvPr/>
        </p:nvSpPr>
        <p:spPr>
          <a:xfrm>
            <a:off x="874544" y="2007435"/>
            <a:ext cx="2938503" cy="5518077"/>
          </a:xfrm>
          <a:custGeom>
            <a:avLst/>
            <a:gdLst/>
            <a:ahLst/>
            <a:cxnLst/>
            <a:rect l="l" t="t" r="r" b="b"/>
            <a:pathLst>
              <a:path w="1244794" h="2278799">
                <a:moveTo>
                  <a:pt x="0" y="0"/>
                </a:moveTo>
                <a:lnTo>
                  <a:pt x="1244794" y="0"/>
                </a:lnTo>
                <a:lnTo>
                  <a:pt x="1244794" y="2278798"/>
                </a:lnTo>
                <a:lnTo>
                  <a:pt x="0" y="227879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reeform 19">
            <a:extLst>
              <a:ext uri="{FF2B5EF4-FFF2-40B4-BE49-F238E27FC236}">
                <a16:creationId xmlns:a16="http://schemas.microsoft.com/office/drawing/2014/main" id="{179B0EA8-B546-DA7F-57C0-4AEEBC9410B1}"/>
              </a:ext>
            </a:extLst>
          </p:cNvPr>
          <p:cNvSpPr/>
          <p:nvPr/>
        </p:nvSpPr>
        <p:spPr>
          <a:xfrm>
            <a:off x="4011224" y="0"/>
            <a:ext cx="6230055" cy="4655387"/>
          </a:xfrm>
          <a:custGeom>
            <a:avLst/>
            <a:gdLst/>
            <a:ahLst/>
            <a:cxnLst/>
            <a:rect l="l" t="t" r="r" b="b"/>
            <a:pathLst>
              <a:path w="3749862" h="2517095">
                <a:moveTo>
                  <a:pt x="0" y="0"/>
                </a:moveTo>
                <a:lnTo>
                  <a:pt x="3749862" y="0"/>
                </a:lnTo>
                <a:lnTo>
                  <a:pt x="3749862" y="2517095"/>
                </a:lnTo>
                <a:lnTo>
                  <a:pt x="0" y="251709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0D3653-FD18-2788-1931-7DA7D239E29C}"/>
              </a:ext>
            </a:extLst>
          </p:cNvPr>
          <p:cNvSpPr txBox="1"/>
          <p:nvPr/>
        </p:nvSpPr>
        <p:spPr>
          <a:xfrm>
            <a:off x="4519422" y="1417320"/>
            <a:ext cx="5392674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BoosterNextFYBlack" panose="02000A03000000020004" pitchFamily="2" charset="-93"/>
                <a:ea typeface="+mn-ea"/>
                <a:cs typeface="+mn-cs"/>
              </a:rPr>
              <a:t>Các</a:t>
            </a:r>
            <a:r>
              <a:rPr kumimoji="0" lang="en-US" sz="6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BoosterNextFYBlack" panose="02000A03000000020004" pitchFamily="2" charset="-93"/>
                <a:ea typeface="+mn-ea"/>
                <a:cs typeface="+mn-cs"/>
              </a:rPr>
              <a:t> </a:t>
            </a:r>
            <a:r>
              <a:rPr kumimoji="0" lang="en-US" sz="66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BoosterNextFYBlack" panose="02000A03000000020004" pitchFamily="2" charset="-93"/>
                <a:ea typeface="+mn-ea"/>
                <a:cs typeface="+mn-cs"/>
              </a:rPr>
              <a:t>nhóm</a:t>
            </a:r>
            <a:r>
              <a:rPr kumimoji="0" lang="en-US" sz="6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BoosterNextFYBlack" panose="02000A03000000020004" pitchFamily="2" charset="-93"/>
                <a:ea typeface="+mn-ea"/>
                <a:cs typeface="+mn-cs"/>
              </a:rPr>
              <a:t> </a:t>
            </a:r>
            <a:r>
              <a:rPr kumimoji="0" lang="en-US" sz="66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BoosterNextFYBlack" panose="02000A03000000020004" pitchFamily="2" charset="-93"/>
                <a:ea typeface="+mn-ea"/>
                <a:cs typeface="+mn-cs"/>
              </a:rPr>
              <a:t>báo</a:t>
            </a:r>
            <a:r>
              <a:rPr kumimoji="0" lang="en-US" sz="6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BoosterNextFYBlack" panose="02000A03000000020004" pitchFamily="2" charset="-93"/>
                <a:ea typeface="+mn-ea"/>
                <a:cs typeface="+mn-cs"/>
              </a:rPr>
              <a:t> </a:t>
            </a:r>
            <a:r>
              <a:rPr kumimoji="0" lang="en-US" sz="66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BoosterNextFYBlack" panose="02000A03000000020004" pitchFamily="2" charset="-93"/>
                <a:ea typeface="+mn-ea"/>
                <a:cs typeface="+mn-cs"/>
              </a:rPr>
              <a:t>cáo</a:t>
            </a:r>
            <a:endParaRPr kumimoji="0" lang="vi-VN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3 BoosterNextFYBlack" panose="02000A03000000020004" pitchFamily="2" charset="-9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81345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5825FFE-A158-44B5-A1BE-91AC4E6899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47822"/>
            <a:ext cx="12192000" cy="7353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7216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4" name="Google Shape;1214;p35"/>
          <p:cNvSpPr/>
          <p:nvPr/>
        </p:nvSpPr>
        <p:spPr>
          <a:xfrm>
            <a:off x="7284907" y="2912612"/>
            <a:ext cx="2232292" cy="1068008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215" name="Google Shape;1215;p35"/>
          <p:cNvSpPr/>
          <p:nvPr/>
        </p:nvSpPr>
        <p:spPr>
          <a:xfrm>
            <a:off x="462423" y="820334"/>
            <a:ext cx="1880223" cy="765141"/>
          </a:xfrm>
          <a:custGeom>
            <a:avLst/>
            <a:gdLst/>
            <a:ahLst/>
            <a:cxnLst/>
            <a:rect l="l" t="t" r="r" b="b"/>
            <a:pathLst>
              <a:path w="16393" h="6671" extrusionOk="0">
                <a:moveTo>
                  <a:pt x="8627" y="0"/>
                </a:moveTo>
                <a:cubicBezTo>
                  <a:pt x="8569" y="0"/>
                  <a:pt x="8511" y="1"/>
                  <a:pt x="8451" y="4"/>
                </a:cubicBezTo>
                <a:cubicBezTo>
                  <a:pt x="5093" y="104"/>
                  <a:pt x="5093" y="3337"/>
                  <a:pt x="5093" y="3337"/>
                </a:cubicBezTo>
                <a:cubicBezTo>
                  <a:pt x="5093" y="3337"/>
                  <a:pt x="4254" y="3067"/>
                  <a:pt x="3268" y="3067"/>
                </a:cubicBezTo>
                <a:cubicBezTo>
                  <a:pt x="1798" y="3067"/>
                  <a:pt x="1" y="3669"/>
                  <a:pt x="181" y="6670"/>
                </a:cubicBezTo>
                <a:lnTo>
                  <a:pt x="15644" y="6670"/>
                </a:lnTo>
                <a:cubicBezTo>
                  <a:pt x="15644" y="6670"/>
                  <a:pt x="16392" y="3147"/>
                  <a:pt x="13650" y="3147"/>
                </a:cubicBezTo>
                <a:cubicBezTo>
                  <a:pt x="13298" y="3147"/>
                  <a:pt x="12888" y="3206"/>
                  <a:pt x="12411" y="3337"/>
                </a:cubicBezTo>
                <a:cubicBezTo>
                  <a:pt x="12411" y="3337"/>
                  <a:pt x="11807" y="0"/>
                  <a:pt x="862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216" name="Google Shape;1216;p35"/>
          <p:cNvSpPr/>
          <p:nvPr/>
        </p:nvSpPr>
        <p:spPr>
          <a:xfrm>
            <a:off x="3426564" y="694239"/>
            <a:ext cx="1094077" cy="346253"/>
          </a:xfrm>
          <a:custGeom>
            <a:avLst/>
            <a:gdLst/>
            <a:ahLst/>
            <a:cxnLst/>
            <a:rect l="l" t="t" r="r" b="b"/>
            <a:pathLst>
              <a:path w="13410" h="4244" extrusionOk="0">
                <a:moveTo>
                  <a:pt x="7286" y="0"/>
                </a:moveTo>
                <a:cubicBezTo>
                  <a:pt x="6592" y="0"/>
                  <a:pt x="5782" y="384"/>
                  <a:pt x="4913" y="1537"/>
                </a:cubicBezTo>
                <a:cubicBezTo>
                  <a:pt x="4913" y="1537"/>
                  <a:pt x="4164" y="1313"/>
                  <a:pt x="3250" y="1313"/>
                </a:cubicBezTo>
                <a:cubicBezTo>
                  <a:pt x="1896" y="1313"/>
                  <a:pt x="180" y="1805"/>
                  <a:pt x="0" y="4244"/>
                </a:cubicBezTo>
                <a:lnTo>
                  <a:pt x="13158" y="4244"/>
                </a:lnTo>
                <a:cubicBezTo>
                  <a:pt x="13158" y="4244"/>
                  <a:pt x="13410" y="1459"/>
                  <a:pt x="10505" y="1459"/>
                </a:cubicBezTo>
                <a:cubicBezTo>
                  <a:pt x="10232" y="1459"/>
                  <a:pt x="9931" y="1483"/>
                  <a:pt x="9599" y="1537"/>
                </a:cubicBezTo>
                <a:cubicBezTo>
                  <a:pt x="9599" y="1537"/>
                  <a:pt x="8675" y="0"/>
                  <a:pt x="728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217" name="Google Shape;1217;p35"/>
          <p:cNvSpPr/>
          <p:nvPr/>
        </p:nvSpPr>
        <p:spPr>
          <a:xfrm>
            <a:off x="6217467" y="-52918"/>
            <a:ext cx="2134879" cy="671784"/>
          </a:xfrm>
          <a:custGeom>
            <a:avLst/>
            <a:gdLst/>
            <a:ahLst/>
            <a:cxnLst/>
            <a:rect l="l" t="t" r="r" b="b"/>
            <a:pathLst>
              <a:path w="26167" h="8234" extrusionOk="0">
                <a:moveTo>
                  <a:pt x="17177" y="1"/>
                </a:moveTo>
                <a:cubicBezTo>
                  <a:pt x="13201" y="1"/>
                  <a:pt x="12657" y="4324"/>
                  <a:pt x="12657" y="4324"/>
                </a:cubicBezTo>
                <a:cubicBezTo>
                  <a:pt x="12657" y="4324"/>
                  <a:pt x="11583" y="2047"/>
                  <a:pt x="9435" y="2047"/>
                </a:cubicBezTo>
                <a:cubicBezTo>
                  <a:pt x="9263" y="2047"/>
                  <a:pt x="9084" y="2061"/>
                  <a:pt x="8898" y="2093"/>
                </a:cubicBezTo>
                <a:cubicBezTo>
                  <a:pt x="6392" y="2519"/>
                  <a:pt x="6392" y="5151"/>
                  <a:pt x="6392" y="5151"/>
                </a:cubicBezTo>
                <a:cubicBezTo>
                  <a:pt x="6392" y="5151"/>
                  <a:pt x="5086" y="4590"/>
                  <a:pt x="3651" y="4590"/>
                </a:cubicBezTo>
                <a:cubicBezTo>
                  <a:pt x="2052" y="4590"/>
                  <a:pt x="291" y="5287"/>
                  <a:pt x="1" y="8233"/>
                </a:cubicBezTo>
                <a:lnTo>
                  <a:pt x="24637" y="8233"/>
                </a:lnTo>
                <a:cubicBezTo>
                  <a:pt x="24637" y="8233"/>
                  <a:pt x="26166" y="5577"/>
                  <a:pt x="24236" y="4474"/>
                </a:cubicBezTo>
                <a:cubicBezTo>
                  <a:pt x="23676" y="4151"/>
                  <a:pt x="23151" y="4035"/>
                  <a:pt x="22686" y="4035"/>
                </a:cubicBezTo>
                <a:cubicBezTo>
                  <a:pt x="21531" y="4035"/>
                  <a:pt x="20753" y="4750"/>
                  <a:pt x="20753" y="4750"/>
                </a:cubicBezTo>
                <a:cubicBezTo>
                  <a:pt x="20753" y="4750"/>
                  <a:pt x="21855" y="288"/>
                  <a:pt x="17545" y="13"/>
                </a:cubicBezTo>
                <a:cubicBezTo>
                  <a:pt x="17419" y="5"/>
                  <a:pt x="17296" y="1"/>
                  <a:pt x="171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218" name="Google Shape;1218;p35"/>
          <p:cNvSpPr/>
          <p:nvPr/>
        </p:nvSpPr>
        <p:spPr>
          <a:xfrm>
            <a:off x="8703728" y="534944"/>
            <a:ext cx="2883273" cy="1050509"/>
          </a:xfrm>
          <a:custGeom>
            <a:avLst/>
            <a:gdLst/>
            <a:ahLst/>
            <a:cxnLst/>
            <a:rect l="l" t="t" r="r" b="b"/>
            <a:pathLst>
              <a:path w="35340" h="12876" extrusionOk="0">
                <a:moveTo>
                  <a:pt x="22643" y="1"/>
                </a:moveTo>
                <a:cubicBezTo>
                  <a:pt x="18871" y="1"/>
                  <a:pt x="16993" y="4655"/>
                  <a:pt x="16993" y="4655"/>
                </a:cubicBezTo>
                <a:cubicBezTo>
                  <a:pt x="16993" y="4655"/>
                  <a:pt x="16103" y="1985"/>
                  <a:pt x="13153" y="1985"/>
                </a:cubicBezTo>
                <a:cubicBezTo>
                  <a:pt x="12603" y="1985"/>
                  <a:pt x="11980" y="2078"/>
                  <a:pt x="11279" y="2299"/>
                </a:cubicBezTo>
                <a:cubicBezTo>
                  <a:pt x="6817" y="3702"/>
                  <a:pt x="8071" y="8564"/>
                  <a:pt x="8071" y="8564"/>
                </a:cubicBezTo>
                <a:cubicBezTo>
                  <a:pt x="8071" y="8564"/>
                  <a:pt x="6582" y="7635"/>
                  <a:pt x="4846" y="7635"/>
                </a:cubicBezTo>
                <a:cubicBezTo>
                  <a:pt x="3022" y="7635"/>
                  <a:pt x="925" y="8662"/>
                  <a:pt x="0" y="12875"/>
                </a:cubicBezTo>
                <a:lnTo>
                  <a:pt x="33685" y="12875"/>
                </a:lnTo>
                <a:cubicBezTo>
                  <a:pt x="33685" y="12875"/>
                  <a:pt x="35339" y="6415"/>
                  <a:pt x="31053" y="6415"/>
                </a:cubicBezTo>
                <a:cubicBezTo>
                  <a:pt x="30504" y="6415"/>
                  <a:pt x="29858" y="6521"/>
                  <a:pt x="29098" y="6760"/>
                </a:cubicBezTo>
                <a:cubicBezTo>
                  <a:pt x="29098" y="6760"/>
                  <a:pt x="28823" y="1597"/>
                  <a:pt x="24086" y="218"/>
                </a:cubicBezTo>
                <a:cubicBezTo>
                  <a:pt x="23578" y="68"/>
                  <a:pt x="23097" y="1"/>
                  <a:pt x="2264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219" name="Google Shape;1219;p35"/>
          <p:cNvSpPr/>
          <p:nvPr/>
        </p:nvSpPr>
        <p:spPr>
          <a:xfrm>
            <a:off x="-673903" y="3367051"/>
            <a:ext cx="1472685" cy="613573"/>
          </a:xfrm>
          <a:custGeom>
            <a:avLst/>
            <a:gdLst/>
            <a:ahLst/>
            <a:cxnLst/>
            <a:rect l="l" t="t" r="r" b="b"/>
            <a:pathLst>
              <a:path w="13441" h="5600" extrusionOk="0">
                <a:moveTo>
                  <a:pt x="6974" y="1"/>
                </a:moveTo>
                <a:cubicBezTo>
                  <a:pt x="5468" y="1"/>
                  <a:pt x="4461" y="3244"/>
                  <a:pt x="4461" y="3244"/>
                </a:cubicBezTo>
                <a:cubicBezTo>
                  <a:pt x="4461" y="3244"/>
                  <a:pt x="3549" y="2801"/>
                  <a:pt x="2546" y="2801"/>
                </a:cubicBezTo>
                <a:cubicBezTo>
                  <a:pt x="1440" y="2801"/>
                  <a:pt x="224" y="3339"/>
                  <a:pt x="0" y="5600"/>
                </a:cubicBezTo>
                <a:lnTo>
                  <a:pt x="13233" y="5600"/>
                </a:lnTo>
                <a:cubicBezTo>
                  <a:pt x="13233" y="5600"/>
                  <a:pt x="13441" y="2884"/>
                  <a:pt x="10780" y="2884"/>
                </a:cubicBezTo>
                <a:cubicBezTo>
                  <a:pt x="10373" y="2884"/>
                  <a:pt x="9900" y="2947"/>
                  <a:pt x="9349" y="3093"/>
                </a:cubicBezTo>
                <a:cubicBezTo>
                  <a:pt x="9349" y="3093"/>
                  <a:pt x="8923" y="462"/>
                  <a:pt x="7243" y="36"/>
                </a:cubicBezTo>
                <a:cubicBezTo>
                  <a:pt x="7152" y="12"/>
                  <a:pt x="7062" y="1"/>
                  <a:pt x="697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1232" name="Google Shape;1232;p35"/>
          <p:cNvGrpSpPr/>
          <p:nvPr/>
        </p:nvGrpSpPr>
        <p:grpSpPr>
          <a:xfrm>
            <a:off x="6867544" y="5191634"/>
            <a:ext cx="5369067" cy="1690817"/>
            <a:chOff x="5150658" y="3893725"/>
            <a:chExt cx="4026800" cy="1268113"/>
          </a:xfrm>
        </p:grpSpPr>
        <p:sp>
          <p:nvSpPr>
            <p:cNvPr id="1233" name="Google Shape;1233;p35"/>
            <p:cNvSpPr/>
            <p:nvPr/>
          </p:nvSpPr>
          <p:spPr>
            <a:xfrm>
              <a:off x="5186889" y="3893725"/>
              <a:ext cx="3990237" cy="1268113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34" name="Google Shape;1234;p35"/>
            <p:cNvSpPr/>
            <p:nvPr/>
          </p:nvSpPr>
          <p:spPr>
            <a:xfrm>
              <a:off x="5150658" y="4175780"/>
              <a:ext cx="4026800" cy="986033"/>
            </a:xfrm>
            <a:custGeom>
              <a:avLst/>
              <a:gdLst/>
              <a:ahLst/>
              <a:cxnLst/>
              <a:rect l="l" t="t" r="r" b="b"/>
              <a:pathLst>
                <a:path w="92834" h="20318" extrusionOk="0">
                  <a:moveTo>
                    <a:pt x="82184" y="1"/>
                  </a:moveTo>
                  <a:cubicBezTo>
                    <a:pt x="81770" y="1"/>
                    <a:pt x="81319" y="52"/>
                    <a:pt x="80828" y="167"/>
                  </a:cubicBezTo>
                  <a:cubicBezTo>
                    <a:pt x="76342" y="1195"/>
                    <a:pt x="75089" y="11220"/>
                    <a:pt x="75089" y="11220"/>
                  </a:cubicBezTo>
                  <a:cubicBezTo>
                    <a:pt x="75089" y="11220"/>
                    <a:pt x="74078" y="8309"/>
                    <a:pt x="70313" y="8309"/>
                  </a:cubicBezTo>
                  <a:cubicBezTo>
                    <a:pt x="70235" y="8309"/>
                    <a:pt x="70156" y="8310"/>
                    <a:pt x="70076" y="8313"/>
                  </a:cubicBezTo>
                  <a:cubicBezTo>
                    <a:pt x="66116" y="8413"/>
                    <a:pt x="64863" y="11746"/>
                    <a:pt x="64863" y="11746"/>
                  </a:cubicBezTo>
                  <a:cubicBezTo>
                    <a:pt x="64863" y="11746"/>
                    <a:pt x="64011" y="8087"/>
                    <a:pt x="60252" y="8087"/>
                  </a:cubicBezTo>
                  <a:cubicBezTo>
                    <a:pt x="56492" y="8087"/>
                    <a:pt x="54512" y="11646"/>
                    <a:pt x="54512" y="11646"/>
                  </a:cubicBezTo>
                  <a:cubicBezTo>
                    <a:pt x="54512" y="11646"/>
                    <a:pt x="50295" y="7863"/>
                    <a:pt x="45916" y="7863"/>
                  </a:cubicBezTo>
                  <a:cubicBezTo>
                    <a:pt x="45474" y="7863"/>
                    <a:pt x="45029" y="7902"/>
                    <a:pt x="44587" y="7987"/>
                  </a:cubicBezTo>
                  <a:cubicBezTo>
                    <a:pt x="39800" y="8939"/>
                    <a:pt x="38021" y="15205"/>
                    <a:pt x="38021" y="15205"/>
                  </a:cubicBezTo>
                  <a:cubicBezTo>
                    <a:pt x="38021" y="15205"/>
                    <a:pt x="33535" y="9867"/>
                    <a:pt x="27043" y="8187"/>
                  </a:cubicBezTo>
                  <a:cubicBezTo>
                    <a:pt x="26360" y="8012"/>
                    <a:pt x="25707" y="7934"/>
                    <a:pt x="25087" y="7934"/>
                  </a:cubicBezTo>
                  <a:cubicBezTo>
                    <a:pt x="19844" y="7934"/>
                    <a:pt x="16918" y="13526"/>
                    <a:pt x="16918" y="13526"/>
                  </a:cubicBezTo>
                  <a:cubicBezTo>
                    <a:pt x="16918" y="13526"/>
                    <a:pt x="14251" y="6833"/>
                    <a:pt x="8181" y="6833"/>
                  </a:cubicBezTo>
                  <a:cubicBezTo>
                    <a:pt x="8136" y="6833"/>
                    <a:pt x="8091" y="6833"/>
                    <a:pt x="8046" y="6834"/>
                  </a:cubicBezTo>
                  <a:cubicBezTo>
                    <a:pt x="4337" y="6909"/>
                    <a:pt x="1605" y="10117"/>
                    <a:pt x="26" y="12674"/>
                  </a:cubicBezTo>
                  <a:lnTo>
                    <a:pt x="1" y="20318"/>
                  </a:lnTo>
                  <a:lnTo>
                    <a:pt x="92833" y="20318"/>
                  </a:lnTo>
                  <a:lnTo>
                    <a:pt x="92833" y="1796"/>
                  </a:lnTo>
                  <a:cubicBezTo>
                    <a:pt x="91942" y="1111"/>
                    <a:pt x="91109" y="851"/>
                    <a:pt x="90359" y="851"/>
                  </a:cubicBezTo>
                  <a:cubicBezTo>
                    <a:pt x="88008" y="851"/>
                    <a:pt x="86467" y="3400"/>
                    <a:pt x="86467" y="3400"/>
                  </a:cubicBezTo>
                  <a:cubicBezTo>
                    <a:pt x="86467" y="3400"/>
                    <a:pt x="85553" y="1"/>
                    <a:pt x="821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5BDCB1E-1391-41AA-AA27-D00BD9C03908}"/>
              </a:ext>
            </a:extLst>
          </p:cNvPr>
          <p:cNvGrpSpPr/>
          <p:nvPr/>
        </p:nvGrpSpPr>
        <p:grpSpPr>
          <a:xfrm>
            <a:off x="2383186" y="-52952"/>
            <a:ext cx="9524334" cy="3530613"/>
            <a:chOff x="783163" y="1510969"/>
            <a:chExt cx="6293857" cy="40386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268BA2A3-622A-41B3-B8B3-57FC49A5921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3163" y="1510969"/>
              <a:ext cx="6293857" cy="4038600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47670A7-C4B0-4F56-B143-FE1ACB017AC0}"/>
                </a:ext>
              </a:extLst>
            </p:cNvPr>
            <p:cNvSpPr txBox="1"/>
            <p:nvPr/>
          </p:nvSpPr>
          <p:spPr>
            <a:xfrm>
              <a:off x="1246444" y="1801718"/>
              <a:ext cx="5454597" cy="32037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</a:t>
              </a:r>
              <a:r>
                <a:rPr kumimoji="0" lang="vi-V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ẽ tranh/cắt,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vi-V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dán với chủ đề “Ngôi trường thứ hai” mà em mơ ước và sáng tác một khẩu hiệu để tuyên truyền tới các bạn khác.</a:t>
              </a:r>
              <a:endPara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srgbClr val="30353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pic>
        <p:nvPicPr>
          <p:cNvPr id="30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730" y="3126040"/>
            <a:ext cx="3853830" cy="3778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16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Ẽ TRANH TRƯỜNG EM đơn giản, đẹp và ý nghĩa nhất">
            <a:extLst>
              <a:ext uri="{FF2B5EF4-FFF2-40B4-BE49-F238E27FC236}">
                <a16:creationId xmlns:a16="http://schemas.microsoft.com/office/drawing/2014/main" id="{8DCFD780-2309-4026-B5A9-BAEFF98325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0985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 shot of a video game&#10;&#10;Description automatically generated">
            <a:extLst>
              <a:ext uri="{FF2B5EF4-FFF2-40B4-BE49-F238E27FC236}">
                <a16:creationId xmlns:a16="http://schemas.microsoft.com/office/drawing/2014/main" id="{C2A835E4-84DE-4350-2C98-D8877D3569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53"/>
          <a:stretch/>
        </p:blipFill>
        <p:spPr>
          <a:xfrm>
            <a:off x="-6588" y="10"/>
            <a:ext cx="12198588" cy="6857990"/>
          </a:xfrm>
          <a:prstGeom prst="rect">
            <a:avLst/>
          </a:prstGeom>
        </p:spPr>
      </p:pic>
      <p:sp>
        <p:nvSpPr>
          <p:cNvPr id="6" name="Freeform 7">
            <a:extLst>
              <a:ext uri="{FF2B5EF4-FFF2-40B4-BE49-F238E27FC236}">
                <a16:creationId xmlns:a16="http://schemas.microsoft.com/office/drawing/2014/main" id="{BFA0908E-8721-3AE1-05B8-A6C1F20ED8AC}"/>
              </a:ext>
            </a:extLst>
          </p:cNvPr>
          <p:cNvSpPr/>
          <p:nvPr/>
        </p:nvSpPr>
        <p:spPr>
          <a:xfrm>
            <a:off x="7188484" y="2450592"/>
            <a:ext cx="5003516" cy="4407408"/>
          </a:xfrm>
          <a:custGeom>
            <a:avLst/>
            <a:gdLst/>
            <a:ahLst/>
            <a:cxnLst/>
            <a:rect l="l" t="t" r="r" b="b"/>
            <a:pathLst>
              <a:path w="3705034" h="3282043">
                <a:moveTo>
                  <a:pt x="0" y="0"/>
                </a:moveTo>
                <a:lnTo>
                  <a:pt x="3705035" y="0"/>
                </a:lnTo>
                <a:lnTo>
                  <a:pt x="3705035" y="3282043"/>
                </a:lnTo>
                <a:lnTo>
                  <a:pt x="0" y="328204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F8E3293-852B-7299-DBF8-6849CED008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4929" y="2029968"/>
            <a:ext cx="6313664" cy="2569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9297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Eco-Friendly School Center by Slidesgo">
  <a:themeElements>
    <a:clrScheme name="Simple Light">
      <a:dk1>
        <a:srgbClr val="30353A"/>
      </a:dk1>
      <a:lt1>
        <a:srgbClr val="FFFFFF"/>
      </a:lt1>
      <a:dk2>
        <a:srgbClr val="CBF0F1"/>
      </a:dk2>
      <a:lt2>
        <a:srgbClr val="A8DC7F"/>
      </a:lt2>
      <a:accent1>
        <a:srgbClr val="027182"/>
      </a:accent1>
      <a:accent2>
        <a:srgbClr val="01C1CB"/>
      </a:accent2>
      <a:accent3>
        <a:srgbClr val="078309"/>
      </a:accent3>
      <a:accent4>
        <a:srgbClr val="FB9C05"/>
      </a:accent4>
      <a:accent5>
        <a:srgbClr val="FEC128"/>
      </a:accent5>
      <a:accent6>
        <a:srgbClr val="FFFFFF"/>
      </a:accent6>
      <a:hlink>
        <a:srgbClr val="30353A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98</Words>
  <Application>Microsoft Office PowerPoint</Application>
  <PresentationFormat>Widescreen</PresentationFormat>
  <Paragraphs>8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22" baseType="lpstr">
      <vt:lpstr>#9Slide03 BoosterNextFYBlack</vt:lpstr>
      <vt:lpstr>Aptos</vt:lpstr>
      <vt:lpstr>Aptos Display</vt:lpstr>
      <vt:lpstr>Arial</vt:lpstr>
      <vt:lpstr>Bebas Neue</vt:lpstr>
      <vt:lpstr>Calibri</vt:lpstr>
      <vt:lpstr>Chau Philomene One</vt:lpstr>
      <vt:lpstr>Didact Gothic</vt:lpstr>
      <vt:lpstr>Roboto Condensed Light</vt:lpstr>
      <vt:lpstr>Times New Roman</vt:lpstr>
      <vt:lpstr>仓耳今楷05-6763 W05</vt:lpstr>
      <vt:lpstr>Eco-Friendly School Center by Slidesgo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6</cp:revision>
  <dcterms:created xsi:type="dcterms:W3CDTF">2022-08-19T23:17:32Z</dcterms:created>
  <dcterms:modified xsi:type="dcterms:W3CDTF">2024-11-19T15:05:38Z</dcterms:modified>
</cp:coreProperties>
</file>