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48" r:id="rId4"/>
    <p:sldMasterId id="2147483760" r:id="rId5"/>
    <p:sldMasterId id="2147483784" r:id="rId6"/>
    <p:sldMasterId id="2147483789" r:id="rId7"/>
    <p:sldMasterId id="2147483804" r:id="rId8"/>
    <p:sldMasterId id="2147483806" r:id="rId9"/>
    <p:sldMasterId id="2147483818" r:id="rId10"/>
    <p:sldMasterId id="2147483830" r:id="rId11"/>
  </p:sldMasterIdLst>
  <p:notesMasterIdLst>
    <p:notesMasterId r:id="rId33"/>
  </p:notesMasterIdLst>
  <p:sldIdLst>
    <p:sldId id="257" r:id="rId12"/>
    <p:sldId id="2007577216" r:id="rId13"/>
    <p:sldId id="256" r:id="rId14"/>
    <p:sldId id="2007577199" r:id="rId15"/>
    <p:sldId id="2007577217" r:id="rId16"/>
    <p:sldId id="274" r:id="rId17"/>
    <p:sldId id="2007577211" r:id="rId18"/>
    <p:sldId id="2007577206" r:id="rId19"/>
    <p:sldId id="349" r:id="rId20"/>
    <p:sldId id="2007577210" r:id="rId21"/>
    <p:sldId id="2007577208" r:id="rId22"/>
    <p:sldId id="2007577190" r:id="rId23"/>
    <p:sldId id="2007577209" r:id="rId24"/>
    <p:sldId id="2007577212" r:id="rId25"/>
    <p:sldId id="2007577218" r:id="rId26"/>
    <p:sldId id="2007577214" r:id="rId27"/>
    <p:sldId id="314" r:id="rId28"/>
    <p:sldId id="344" r:id="rId29"/>
    <p:sldId id="2007577195" r:id="rId30"/>
    <p:sldId id="2007577135" r:id="rId31"/>
    <p:sldId id="3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958" autoAdjust="0"/>
  </p:normalViewPr>
  <p:slideViewPr>
    <p:cSldViewPr snapToGrid="0">
      <p:cViewPr varScale="1">
        <p:scale>
          <a:sx n="76" d="100"/>
          <a:sy n="76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B10CB-CB8B-47DE-8156-FA95850CB36E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BD7DE-D5B0-4C99-8F0B-3AE36113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ZALO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867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2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8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03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80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BD7DE-D5B0-4C99-8F0B-3AE36113B3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19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3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1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6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9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4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9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8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2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5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8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0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9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54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4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0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79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7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4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74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9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09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7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6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2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0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4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4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8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2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55981"/>
      </p:ext>
    </p:extLst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96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79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00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95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74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10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65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30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9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5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81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66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55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75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81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4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8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8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90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7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01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73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1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042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47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2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199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4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95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28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7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0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theme" Target="../theme/theme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8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1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2024/10/19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71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52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9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F00E70A-BF8B-4F3F-B39B-96E0C96AF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5061BB9-BEE2-46CB-9337-89CA97C7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A16FFF-1649-4A14-96FF-F24CEE0E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383519-5FE7-4078-8DD2-A752D420F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5FA7DB-663B-4C7A-9F60-BA3F2E8E0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A6D148-B0CB-4265-A69D-BB613FBD4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1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61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16206" y="1774739"/>
            <a:ext cx="6322741" cy="19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mừng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thầy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cô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các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4A7D46"/>
                </a:solidFill>
                <a:effectLst/>
                <a:uLnTx/>
                <a:uFillTx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ea"/>
              </a:rPr>
              <a:t>em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4A7D46"/>
              </a:solidFill>
              <a:effectLst/>
              <a:uLnTx/>
              <a:uFillTx/>
              <a:latin typeface="UTM Futura Extra" panose="02040603050506020204" charset="0"/>
              <a:ea typeface="字魂36号-正文宋楷" panose="02000000000000000000" charset="-122"/>
              <a:cs typeface="UTM Futura Extra" panose="02040603050506020204" charset="0"/>
              <a:sym typeface="+mn-ea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-189571" y="0"/>
            <a:ext cx="3562350" cy="1626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A0FE3-CF10-485C-AB3D-C8299F83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8" y="1104197"/>
            <a:ext cx="6060618" cy="4359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7700D-E5DD-4D56-8682-67506BE5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99" y="540987"/>
            <a:ext cx="5041856" cy="48022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847829-344D-4DCA-90E4-3DB1DE644BE8}"/>
              </a:ext>
            </a:extLst>
          </p:cNvPr>
          <p:cNvSpPr/>
          <p:nvPr/>
        </p:nvSpPr>
        <p:spPr>
          <a:xfrm>
            <a:off x="4509264" y="679373"/>
            <a:ext cx="3400848" cy="111182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21F979-591A-43D5-AC8A-8A9B1698237C}"/>
              </a:ext>
            </a:extLst>
          </p:cNvPr>
          <p:cNvSpPr/>
          <p:nvPr/>
        </p:nvSpPr>
        <p:spPr>
          <a:xfrm>
            <a:off x="7747325" y="2253540"/>
            <a:ext cx="3828337" cy="73131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ọn vệ sinh trường lớp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70391D-BB2D-435B-8490-C89EA98F32C9}"/>
              </a:ext>
            </a:extLst>
          </p:cNvPr>
          <p:cNvSpPr/>
          <p:nvPr/>
        </p:nvSpPr>
        <p:spPr>
          <a:xfrm>
            <a:off x="126670" y="540987"/>
            <a:ext cx="4077468" cy="563210"/>
          </a:xfrm>
          <a:prstGeom prst="roundRect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1AA41-6359-4A04-BBB4-711B5D88724A}"/>
              </a:ext>
            </a:extLst>
          </p:cNvPr>
          <p:cNvSpPr txBox="1"/>
          <p:nvPr/>
        </p:nvSpPr>
        <p:spPr>
          <a:xfrm>
            <a:off x="1039857" y="5496521"/>
            <a:ext cx="1049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0" i="0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kumimoji="0" lang="en-US" sz="3600" b="0" i="0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1701209" y="1645370"/>
            <a:ext cx="8793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HĐ2.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xét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tham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sinh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lễ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khai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21" y="3429000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53" y="3015279"/>
            <a:ext cx="2700132" cy="36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3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BC0B994-0F2B-4028-A7CE-33CA6C8D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D3035-404E-4420-8122-B4F93EE2866D}"/>
              </a:ext>
            </a:extLst>
          </p:cNvPr>
          <p:cNvSpPr txBox="1"/>
          <p:nvPr/>
        </p:nvSpPr>
        <p:spPr>
          <a:xfrm>
            <a:off x="1351415" y="932434"/>
            <a:ext cx="6570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Em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tham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, icon, arr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20A4DFD-E96C-4DC4-ACC9-7606CA837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39" y="0"/>
            <a:ext cx="1401775" cy="1401775"/>
          </a:xfrm>
          <a:prstGeom prst="rect">
            <a:avLst/>
          </a:prstGeom>
        </p:spPr>
      </p:pic>
      <p:pic>
        <p:nvPicPr>
          <p:cNvPr id="14" name="Picture 13" descr="Happy Bee">
            <a:extLst>
              <a:ext uri="{FF2B5EF4-FFF2-40B4-BE49-F238E27FC236}">
                <a16:creationId xmlns:a16="http://schemas.microsoft.com/office/drawing/2014/main" id="{707D022A-4548-48C9-9F98-8AC049CDF9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8" y="952195"/>
            <a:ext cx="899160" cy="899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13BA0-0232-441F-8633-ED7B7EB63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38" y="2966659"/>
            <a:ext cx="5714734" cy="23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82EF5-F8F8-47CF-859F-C15389D1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90" y="595424"/>
            <a:ext cx="10953857" cy="4441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A6ED0F-DF3F-4A50-8026-56E6E18DD389}"/>
              </a:ext>
            </a:extLst>
          </p:cNvPr>
          <p:cNvSpPr txBox="1"/>
          <p:nvPr/>
        </p:nvSpPr>
        <p:spPr>
          <a:xfrm>
            <a:off x="1103653" y="5062247"/>
            <a:ext cx="1049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360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bạn luôn sẵn sàng, tự giác, hào hứng,...khi tham gia các hoạt động trong ngày lễ khai giảng</a:t>
            </a:r>
            <a:endParaRPr kumimoji="0" lang="en-US" sz="3600" b="0" i="0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98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751431" y="2159810"/>
            <a:ext cx="6472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HĐ3.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Liên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hệ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134638-5CA8-46EB-A7CF-0CC84DCB7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DA75EF-2BD4-46DE-99BF-AA0C16425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8C65A1-B045-43FF-9D57-0310346D1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32" y="4856201"/>
            <a:ext cx="3011904" cy="1781326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69" y="-601229"/>
            <a:ext cx="2146306" cy="2146306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4519" y="251957"/>
            <a:ext cx="3138756" cy="2870145"/>
          </a:xfrm>
          <a:prstGeom prst="rect">
            <a:avLst/>
          </a:prstGeom>
        </p:spPr>
      </p:pic>
      <p:pic>
        <p:nvPicPr>
          <p:cNvPr id="16" name="图片 96">
            <a:extLst>
              <a:ext uri="{FF2B5EF4-FFF2-40B4-BE49-F238E27FC236}">
                <a16:creationId xmlns:a16="http://schemas.microsoft.com/office/drawing/2014/main" id="{D5D1FE01-6D72-442D-807A-3E8778DFE2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1879734" y="0"/>
            <a:ext cx="9042760" cy="5476061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48330" y="4745412"/>
            <a:ext cx="8337896" cy="7624349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80" y="-273911"/>
            <a:ext cx="2285517" cy="228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360DF80-B7A9-26AF-467B-88F1445D5D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9" y="1269699"/>
            <a:ext cx="4553792" cy="36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6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62213 -1.39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07" y="-69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00469 -0.198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HĐ4. Mong muốn của em về ngày khai 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69" y="571897"/>
            <a:ext cx="6419245" cy="2154241"/>
            <a:chOff x="1929788" y="-491549"/>
            <a:chExt cx="4122653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8" y="3320"/>
              <a:ext cx="4122652" cy="14011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effectLst/>
                  <a:ea typeface="Times New Roman" panose="02020603050405020304" pitchFamily="18" charset="0"/>
                </a:rPr>
                <a:t>Hãy nói mong muốn của em về ngày khai giảng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A0970F-9707-C6D7-7D8A-C078DF4CBA67}"/>
              </a:ext>
            </a:extLst>
          </p:cNvPr>
          <p:cNvSpPr/>
          <p:nvPr/>
        </p:nvSpPr>
        <p:spPr>
          <a:xfrm>
            <a:off x="2558144" y="401444"/>
            <a:ext cx="8251372" cy="2123682"/>
          </a:xfrm>
          <a:custGeom>
            <a:avLst/>
            <a:gdLst>
              <a:gd name="connsiteX0" fmla="*/ 0 w 8251372"/>
              <a:gd name="connsiteY0" fmla="*/ 257598 h 1545558"/>
              <a:gd name="connsiteX1" fmla="*/ 257598 w 8251372"/>
              <a:gd name="connsiteY1" fmla="*/ 0 h 1545558"/>
              <a:gd name="connsiteX2" fmla="*/ 775327 w 8251372"/>
              <a:gd name="connsiteY2" fmla="*/ 0 h 1545558"/>
              <a:gd name="connsiteX3" fmla="*/ 1525141 w 8251372"/>
              <a:gd name="connsiteY3" fmla="*/ 0 h 1545558"/>
              <a:gd name="connsiteX4" fmla="*/ 2197593 w 8251372"/>
              <a:gd name="connsiteY4" fmla="*/ 0 h 1545558"/>
              <a:gd name="connsiteX5" fmla="*/ 2947407 w 8251372"/>
              <a:gd name="connsiteY5" fmla="*/ 0 h 1545558"/>
              <a:gd name="connsiteX6" fmla="*/ 3465136 w 8251372"/>
              <a:gd name="connsiteY6" fmla="*/ 0 h 1545558"/>
              <a:gd name="connsiteX7" fmla="*/ 3828141 w 8251372"/>
              <a:gd name="connsiteY7" fmla="*/ 0 h 1545558"/>
              <a:gd name="connsiteX8" fmla="*/ 4423231 w 8251372"/>
              <a:gd name="connsiteY8" fmla="*/ 0 h 1545558"/>
              <a:gd name="connsiteX9" fmla="*/ 5173045 w 8251372"/>
              <a:gd name="connsiteY9" fmla="*/ 0 h 1545558"/>
              <a:gd name="connsiteX10" fmla="*/ 5845497 w 8251372"/>
              <a:gd name="connsiteY10" fmla="*/ 0 h 1545558"/>
              <a:gd name="connsiteX11" fmla="*/ 6595311 w 8251372"/>
              <a:gd name="connsiteY11" fmla="*/ 0 h 1545558"/>
              <a:gd name="connsiteX12" fmla="*/ 6958317 w 8251372"/>
              <a:gd name="connsiteY12" fmla="*/ 0 h 1545558"/>
              <a:gd name="connsiteX13" fmla="*/ 7993774 w 8251372"/>
              <a:gd name="connsiteY13" fmla="*/ 0 h 1545558"/>
              <a:gd name="connsiteX14" fmla="*/ 8251372 w 8251372"/>
              <a:gd name="connsiteY14" fmla="*/ 257598 h 1545558"/>
              <a:gd name="connsiteX15" fmla="*/ 8251372 w 8251372"/>
              <a:gd name="connsiteY15" fmla="*/ 772779 h 1545558"/>
              <a:gd name="connsiteX16" fmla="*/ 8251372 w 8251372"/>
              <a:gd name="connsiteY16" fmla="*/ 1287960 h 1545558"/>
              <a:gd name="connsiteX17" fmla="*/ 7993774 w 8251372"/>
              <a:gd name="connsiteY17" fmla="*/ 1545558 h 1545558"/>
              <a:gd name="connsiteX18" fmla="*/ 7553407 w 8251372"/>
              <a:gd name="connsiteY18" fmla="*/ 1545558 h 1545558"/>
              <a:gd name="connsiteX19" fmla="*/ 7190402 w 8251372"/>
              <a:gd name="connsiteY19" fmla="*/ 1545558 h 1545558"/>
              <a:gd name="connsiteX20" fmla="*/ 6517950 w 8251372"/>
              <a:gd name="connsiteY20" fmla="*/ 1545558 h 1545558"/>
              <a:gd name="connsiteX21" fmla="*/ 6000221 w 8251372"/>
              <a:gd name="connsiteY21" fmla="*/ 1545558 h 1545558"/>
              <a:gd name="connsiteX22" fmla="*/ 5250407 w 8251372"/>
              <a:gd name="connsiteY22" fmla="*/ 1545558 h 1545558"/>
              <a:gd name="connsiteX23" fmla="*/ 4810040 w 8251372"/>
              <a:gd name="connsiteY23" fmla="*/ 1545558 h 1545558"/>
              <a:gd name="connsiteX24" fmla="*/ 4060226 w 8251372"/>
              <a:gd name="connsiteY24" fmla="*/ 1545558 h 1545558"/>
              <a:gd name="connsiteX25" fmla="*/ 3465136 w 8251372"/>
              <a:gd name="connsiteY25" fmla="*/ 1545558 h 1545558"/>
              <a:gd name="connsiteX26" fmla="*/ 2870045 w 8251372"/>
              <a:gd name="connsiteY26" fmla="*/ 1545558 h 1545558"/>
              <a:gd name="connsiteX27" fmla="*/ 2429678 w 8251372"/>
              <a:gd name="connsiteY27" fmla="*/ 1545558 h 1545558"/>
              <a:gd name="connsiteX28" fmla="*/ 1834588 w 8251372"/>
              <a:gd name="connsiteY28" fmla="*/ 1545558 h 1545558"/>
              <a:gd name="connsiteX29" fmla="*/ 1471583 w 8251372"/>
              <a:gd name="connsiteY29" fmla="*/ 1545558 h 1545558"/>
              <a:gd name="connsiteX30" fmla="*/ 1108577 w 8251372"/>
              <a:gd name="connsiteY30" fmla="*/ 1545558 h 1545558"/>
              <a:gd name="connsiteX31" fmla="*/ 257598 w 8251372"/>
              <a:gd name="connsiteY31" fmla="*/ 1545558 h 1545558"/>
              <a:gd name="connsiteX32" fmla="*/ 0 w 8251372"/>
              <a:gd name="connsiteY32" fmla="*/ 1287960 h 1545558"/>
              <a:gd name="connsiteX33" fmla="*/ 0 w 8251372"/>
              <a:gd name="connsiteY33" fmla="*/ 772779 h 1545558"/>
              <a:gd name="connsiteX34" fmla="*/ 0 w 8251372"/>
              <a:gd name="connsiteY34" fmla="*/ 257598 h 154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51372" h="1545558" fill="none" extrusionOk="0">
                <a:moveTo>
                  <a:pt x="0" y="257598"/>
                </a:moveTo>
                <a:cubicBezTo>
                  <a:pt x="5753" y="128460"/>
                  <a:pt x="93781" y="3339"/>
                  <a:pt x="257598" y="0"/>
                </a:cubicBezTo>
                <a:cubicBezTo>
                  <a:pt x="451182" y="-11274"/>
                  <a:pt x="588260" y="60501"/>
                  <a:pt x="775327" y="0"/>
                </a:cubicBezTo>
                <a:cubicBezTo>
                  <a:pt x="962394" y="-60501"/>
                  <a:pt x="1252215" y="51927"/>
                  <a:pt x="1525141" y="0"/>
                </a:cubicBezTo>
                <a:cubicBezTo>
                  <a:pt x="1798067" y="-51927"/>
                  <a:pt x="2062481" y="69836"/>
                  <a:pt x="2197593" y="0"/>
                </a:cubicBezTo>
                <a:cubicBezTo>
                  <a:pt x="2332705" y="-69836"/>
                  <a:pt x="2683694" y="76494"/>
                  <a:pt x="2947407" y="0"/>
                </a:cubicBezTo>
                <a:cubicBezTo>
                  <a:pt x="3211120" y="-76494"/>
                  <a:pt x="3267337" y="26960"/>
                  <a:pt x="3465136" y="0"/>
                </a:cubicBezTo>
                <a:cubicBezTo>
                  <a:pt x="3662935" y="-26960"/>
                  <a:pt x="3700756" y="12712"/>
                  <a:pt x="3828141" y="0"/>
                </a:cubicBezTo>
                <a:cubicBezTo>
                  <a:pt x="3955527" y="-12712"/>
                  <a:pt x="4260589" y="37272"/>
                  <a:pt x="4423231" y="0"/>
                </a:cubicBezTo>
                <a:cubicBezTo>
                  <a:pt x="4585873" y="-37272"/>
                  <a:pt x="4805383" y="1770"/>
                  <a:pt x="5173045" y="0"/>
                </a:cubicBezTo>
                <a:cubicBezTo>
                  <a:pt x="5540707" y="-1770"/>
                  <a:pt x="5524379" y="75474"/>
                  <a:pt x="5845497" y="0"/>
                </a:cubicBezTo>
                <a:cubicBezTo>
                  <a:pt x="6166615" y="-75474"/>
                  <a:pt x="6396671" y="32761"/>
                  <a:pt x="6595311" y="0"/>
                </a:cubicBezTo>
                <a:cubicBezTo>
                  <a:pt x="6793951" y="-32761"/>
                  <a:pt x="6823437" y="13544"/>
                  <a:pt x="6958317" y="0"/>
                </a:cubicBezTo>
                <a:cubicBezTo>
                  <a:pt x="7093197" y="-13544"/>
                  <a:pt x="7531226" y="92028"/>
                  <a:pt x="7993774" y="0"/>
                </a:cubicBezTo>
                <a:cubicBezTo>
                  <a:pt x="8171156" y="-12577"/>
                  <a:pt x="8244855" y="114741"/>
                  <a:pt x="8251372" y="257598"/>
                </a:cubicBezTo>
                <a:cubicBezTo>
                  <a:pt x="8285823" y="422648"/>
                  <a:pt x="8233987" y="645329"/>
                  <a:pt x="8251372" y="772779"/>
                </a:cubicBezTo>
                <a:cubicBezTo>
                  <a:pt x="8268757" y="900229"/>
                  <a:pt x="8193947" y="1069248"/>
                  <a:pt x="8251372" y="1287960"/>
                </a:cubicBezTo>
                <a:cubicBezTo>
                  <a:pt x="8274030" y="1451097"/>
                  <a:pt x="8141805" y="1504543"/>
                  <a:pt x="7993774" y="1545558"/>
                </a:cubicBezTo>
                <a:cubicBezTo>
                  <a:pt x="7883690" y="1549349"/>
                  <a:pt x="7666087" y="1509574"/>
                  <a:pt x="7553407" y="1545558"/>
                </a:cubicBezTo>
                <a:cubicBezTo>
                  <a:pt x="7440727" y="1581542"/>
                  <a:pt x="7366746" y="1516875"/>
                  <a:pt x="7190402" y="1545558"/>
                </a:cubicBezTo>
                <a:cubicBezTo>
                  <a:pt x="7014058" y="1574241"/>
                  <a:pt x="6799400" y="1482832"/>
                  <a:pt x="6517950" y="1545558"/>
                </a:cubicBezTo>
                <a:cubicBezTo>
                  <a:pt x="6236500" y="1608284"/>
                  <a:pt x="6221475" y="1514234"/>
                  <a:pt x="6000221" y="1545558"/>
                </a:cubicBezTo>
                <a:cubicBezTo>
                  <a:pt x="5778967" y="1576882"/>
                  <a:pt x="5433522" y="1460049"/>
                  <a:pt x="5250407" y="1545558"/>
                </a:cubicBezTo>
                <a:cubicBezTo>
                  <a:pt x="5067292" y="1631067"/>
                  <a:pt x="4981073" y="1543417"/>
                  <a:pt x="4810040" y="1545558"/>
                </a:cubicBezTo>
                <a:cubicBezTo>
                  <a:pt x="4639007" y="1547699"/>
                  <a:pt x="4308039" y="1487457"/>
                  <a:pt x="4060226" y="1545558"/>
                </a:cubicBezTo>
                <a:cubicBezTo>
                  <a:pt x="3812413" y="1603659"/>
                  <a:pt x="3644663" y="1493363"/>
                  <a:pt x="3465136" y="1545558"/>
                </a:cubicBezTo>
                <a:cubicBezTo>
                  <a:pt x="3285609" y="1597753"/>
                  <a:pt x="2991355" y="1511001"/>
                  <a:pt x="2870045" y="1545558"/>
                </a:cubicBezTo>
                <a:cubicBezTo>
                  <a:pt x="2748735" y="1580115"/>
                  <a:pt x="2609420" y="1513065"/>
                  <a:pt x="2429678" y="1545558"/>
                </a:cubicBezTo>
                <a:cubicBezTo>
                  <a:pt x="2249936" y="1578051"/>
                  <a:pt x="2069853" y="1540524"/>
                  <a:pt x="1834588" y="1545558"/>
                </a:cubicBezTo>
                <a:cubicBezTo>
                  <a:pt x="1599323" y="1550592"/>
                  <a:pt x="1620695" y="1531734"/>
                  <a:pt x="1471583" y="1545558"/>
                </a:cubicBezTo>
                <a:cubicBezTo>
                  <a:pt x="1322471" y="1559382"/>
                  <a:pt x="1254283" y="1521955"/>
                  <a:pt x="1108577" y="1545558"/>
                </a:cubicBezTo>
                <a:cubicBezTo>
                  <a:pt x="962871" y="1569161"/>
                  <a:pt x="478825" y="1535808"/>
                  <a:pt x="257598" y="1545558"/>
                </a:cubicBezTo>
                <a:cubicBezTo>
                  <a:pt x="128191" y="1547870"/>
                  <a:pt x="7074" y="1435532"/>
                  <a:pt x="0" y="1287960"/>
                </a:cubicBezTo>
                <a:cubicBezTo>
                  <a:pt x="-456" y="1176018"/>
                  <a:pt x="32050" y="917269"/>
                  <a:pt x="0" y="772779"/>
                </a:cubicBezTo>
                <a:cubicBezTo>
                  <a:pt x="-32050" y="628289"/>
                  <a:pt x="37947" y="496905"/>
                  <a:pt x="0" y="257598"/>
                </a:cubicBezTo>
                <a:close/>
              </a:path>
              <a:path w="8251372" h="1545558" stroke="0" extrusionOk="0">
                <a:moveTo>
                  <a:pt x="0" y="257598"/>
                </a:moveTo>
                <a:cubicBezTo>
                  <a:pt x="-9471" y="144568"/>
                  <a:pt x="113327" y="2481"/>
                  <a:pt x="257598" y="0"/>
                </a:cubicBezTo>
                <a:cubicBezTo>
                  <a:pt x="524694" y="-52389"/>
                  <a:pt x="730899" y="21877"/>
                  <a:pt x="852688" y="0"/>
                </a:cubicBezTo>
                <a:cubicBezTo>
                  <a:pt x="974477" y="-21877"/>
                  <a:pt x="1259627" y="31690"/>
                  <a:pt x="1370417" y="0"/>
                </a:cubicBezTo>
                <a:cubicBezTo>
                  <a:pt x="1481207" y="-31690"/>
                  <a:pt x="1656742" y="3980"/>
                  <a:pt x="1733422" y="0"/>
                </a:cubicBezTo>
                <a:cubicBezTo>
                  <a:pt x="1810102" y="-3980"/>
                  <a:pt x="2056981" y="34151"/>
                  <a:pt x="2173789" y="0"/>
                </a:cubicBezTo>
                <a:cubicBezTo>
                  <a:pt x="2290597" y="-34151"/>
                  <a:pt x="2734441" y="5920"/>
                  <a:pt x="2923603" y="0"/>
                </a:cubicBezTo>
                <a:cubicBezTo>
                  <a:pt x="3112765" y="-5920"/>
                  <a:pt x="3357089" y="51132"/>
                  <a:pt x="3673417" y="0"/>
                </a:cubicBezTo>
                <a:cubicBezTo>
                  <a:pt x="3989745" y="-51132"/>
                  <a:pt x="3946600" y="24223"/>
                  <a:pt x="4191146" y="0"/>
                </a:cubicBezTo>
                <a:cubicBezTo>
                  <a:pt x="4435692" y="-24223"/>
                  <a:pt x="4607061" y="61735"/>
                  <a:pt x="4786236" y="0"/>
                </a:cubicBezTo>
                <a:cubicBezTo>
                  <a:pt x="4965411" y="-61735"/>
                  <a:pt x="5305933" y="53210"/>
                  <a:pt x="5458689" y="0"/>
                </a:cubicBezTo>
                <a:cubicBezTo>
                  <a:pt x="5611445" y="-53210"/>
                  <a:pt x="5744059" y="44324"/>
                  <a:pt x="5976417" y="0"/>
                </a:cubicBezTo>
                <a:cubicBezTo>
                  <a:pt x="6208775" y="-44324"/>
                  <a:pt x="6290688" y="18556"/>
                  <a:pt x="6494146" y="0"/>
                </a:cubicBezTo>
                <a:cubicBezTo>
                  <a:pt x="6697604" y="-18556"/>
                  <a:pt x="6802527" y="49485"/>
                  <a:pt x="7089236" y="0"/>
                </a:cubicBezTo>
                <a:cubicBezTo>
                  <a:pt x="7375945" y="-49485"/>
                  <a:pt x="7589819" y="51202"/>
                  <a:pt x="7993774" y="0"/>
                </a:cubicBezTo>
                <a:cubicBezTo>
                  <a:pt x="8128157" y="5949"/>
                  <a:pt x="8269461" y="114642"/>
                  <a:pt x="8251372" y="257598"/>
                </a:cubicBezTo>
                <a:cubicBezTo>
                  <a:pt x="8258222" y="374725"/>
                  <a:pt x="8216025" y="582293"/>
                  <a:pt x="8251372" y="752172"/>
                </a:cubicBezTo>
                <a:cubicBezTo>
                  <a:pt x="8286719" y="922051"/>
                  <a:pt x="8249824" y="1082880"/>
                  <a:pt x="8251372" y="1287960"/>
                </a:cubicBezTo>
                <a:cubicBezTo>
                  <a:pt x="8271462" y="1432258"/>
                  <a:pt x="8145351" y="1539983"/>
                  <a:pt x="7993774" y="1545558"/>
                </a:cubicBezTo>
                <a:cubicBezTo>
                  <a:pt x="7845936" y="1595983"/>
                  <a:pt x="7646408" y="1490668"/>
                  <a:pt x="7321322" y="1545558"/>
                </a:cubicBezTo>
                <a:cubicBezTo>
                  <a:pt x="6996236" y="1600448"/>
                  <a:pt x="6827209" y="1498188"/>
                  <a:pt x="6571508" y="1545558"/>
                </a:cubicBezTo>
                <a:cubicBezTo>
                  <a:pt x="6315807" y="1592928"/>
                  <a:pt x="6330562" y="1537475"/>
                  <a:pt x="6131141" y="1545558"/>
                </a:cubicBezTo>
                <a:cubicBezTo>
                  <a:pt x="5931720" y="1553641"/>
                  <a:pt x="5879376" y="1523413"/>
                  <a:pt x="5768136" y="1545558"/>
                </a:cubicBezTo>
                <a:cubicBezTo>
                  <a:pt x="5656897" y="1567703"/>
                  <a:pt x="5342332" y="1517132"/>
                  <a:pt x="5173045" y="1545558"/>
                </a:cubicBezTo>
                <a:cubicBezTo>
                  <a:pt x="5003758" y="1573984"/>
                  <a:pt x="4900895" y="1528141"/>
                  <a:pt x="4655317" y="1545558"/>
                </a:cubicBezTo>
                <a:cubicBezTo>
                  <a:pt x="4409739" y="1562975"/>
                  <a:pt x="4413765" y="1544539"/>
                  <a:pt x="4214950" y="1545558"/>
                </a:cubicBezTo>
                <a:cubicBezTo>
                  <a:pt x="4016135" y="1546577"/>
                  <a:pt x="3762107" y="1471610"/>
                  <a:pt x="3465136" y="1545558"/>
                </a:cubicBezTo>
                <a:cubicBezTo>
                  <a:pt x="3168165" y="1619506"/>
                  <a:pt x="3060194" y="1534414"/>
                  <a:pt x="2870045" y="1545558"/>
                </a:cubicBezTo>
                <a:cubicBezTo>
                  <a:pt x="2679896" y="1556702"/>
                  <a:pt x="2603958" y="1512545"/>
                  <a:pt x="2352316" y="1545558"/>
                </a:cubicBezTo>
                <a:cubicBezTo>
                  <a:pt x="2100674" y="1578571"/>
                  <a:pt x="2069259" y="1519509"/>
                  <a:pt x="1989311" y="1545558"/>
                </a:cubicBezTo>
                <a:cubicBezTo>
                  <a:pt x="1909364" y="1571607"/>
                  <a:pt x="1586366" y="1522063"/>
                  <a:pt x="1471583" y="1545558"/>
                </a:cubicBezTo>
                <a:cubicBezTo>
                  <a:pt x="1356800" y="1569053"/>
                  <a:pt x="685415" y="1475189"/>
                  <a:pt x="257598" y="1545558"/>
                </a:cubicBezTo>
                <a:cubicBezTo>
                  <a:pt x="147719" y="1528812"/>
                  <a:pt x="-27200" y="1425615"/>
                  <a:pt x="0" y="1287960"/>
                </a:cubicBezTo>
                <a:cubicBezTo>
                  <a:pt x="-19698" y="1041983"/>
                  <a:pt x="38996" y="1021089"/>
                  <a:pt x="0" y="772779"/>
                </a:cubicBezTo>
                <a:cubicBezTo>
                  <a:pt x="-38996" y="524469"/>
                  <a:pt x="18772" y="378900"/>
                  <a:pt x="0" y="257598"/>
                </a:cubicBezTo>
                <a:close/>
              </a:path>
            </a:pathLst>
          </a:custGeom>
          <a:ln w="38100">
            <a:solidFill>
              <a:srgbClr val="FFCCCC"/>
            </a:solidFill>
            <a:extLst>
              <a:ext uri="{C807C97D-BFC1-408E-A445-0C87EB9F89A2}">
                <ask:lineSketchStyleProps xmlns:ask="http://schemas.microsoft.com/office/drawing/2018/sketchyshapes" xmlns="" sd="611865501">
                  <a:custGeom>
                    <a:avLst/>
                    <a:gdLst>
                      <a:gd name="connsiteX0" fmla="*/ 0 w 8251372"/>
                      <a:gd name="connsiteY0" fmla="*/ 353954 h 2123682"/>
                      <a:gd name="connsiteX1" fmla="*/ 353954 w 8251372"/>
                      <a:gd name="connsiteY1" fmla="*/ 0 h 2123682"/>
                      <a:gd name="connsiteX2" fmla="*/ 858786 w 8251372"/>
                      <a:gd name="connsiteY2" fmla="*/ 0 h 2123682"/>
                      <a:gd name="connsiteX3" fmla="*/ 1363618 w 8251372"/>
                      <a:gd name="connsiteY3" fmla="*/ 0 h 2123682"/>
                      <a:gd name="connsiteX4" fmla="*/ 1717580 w 8251372"/>
                      <a:gd name="connsiteY4" fmla="*/ 0 h 2123682"/>
                      <a:gd name="connsiteX5" fmla="*/ 2297847 w 8251372"/>
                      <a:gd name="connsiteY5" fmla="*/ 0 h 2123682"/>
                      <a:gd name="connsiteX6" fmla="*/ 3028982 w 8251372"/>
                      <a:gd name="connsiteY6" fmla="*/ 0 h 2123682"/>
                      <a:gd name="connsiteX7" fmla="*/ 3684683 w 8251372"/>
                      <a:gd name="connsiteY7" fmla="*/ 0 h 2123682"/>
                      <a:gd name="connsiteX8" fmla="*/ 4415819 w 8251372"/>
                      <a:gd name="connsiteY8" fmla="*/ 0 h 2123682"/>
                      <a:gd name="connsiteX9" fmla="*/ 4769782 w 8251372"/>
                      <a:gd name="connsiteY9" fmla="*/ 0 h 2123682"/>
                      <a:gd name="connsiteX10" fmla="*/ 5500918 w 8251372"/>
                      <a:gd name="connsiteY10" fmla="*/ 0 h 2123682"/>
                      <a:gd name="connsiteX11" fmla="*/ 6005749 w 8251372"/>
                      <a:gd name="connsiteY11" fmla="*/ 0 h 2123682"/>
                      <a:gd name="connsiteX12" fmla="*/ 6586016 w 8251372"/>
                      <a:gd name="connsiteY12" fmla="*/ 0 h 2123682"/>
                      <a:gd name="connsiteX13" fmla="*/ 6939978 w 8251372"/>
                      <a:gd name="connsiteY13" fmla="*/ 0 h 2123682"/>
                      <a:gd name="connsiteX14" fmla="*/ 7369376 w 8251372"/>
                      <a:gd name="connsiteY14" fmla="*/ 0 h 2123682"/>
                      <a:gd name="connsiteX15" fmla="*/ 7897418 w 8251372"/>
                      <a:gd name="connsiteY15" fmla="*/ 0 h 2123682"/>
                      <a:gd name="connsiteX16" fmla="*/ 8251372 w 8251372"/>
                      <a:gd name="connsiteY16" fmla="*/ 353954 h 2123682"/>
                      <a:gd name="connsiteX17" fmla="*/ 8251372 w 8251372"/>
                      <a:gd name="connsiteY17" fmla="*/ 811721 h 2123682"/>
                      <a:gd name="connsiteX18" fmla="*/ 8251372 w 8251372"/>
                      <a:gd name="connsiteY18" fmla="*/ 1297803 h 2123682"/>
                      <a:gd name="connsiteX19" fmla="*/ 8251372 w 8251372"/>
                      <a:gd name="connsiteY19" fmla="*/ 1769728 h 2123682"/>
                      <a:gd name="connsiteX20" fmla="*/ 7897418 w 8251372"/>
                      <a:gd name="connsiteY20" fmla="*/ 2123682 h 2123682"/>
                      <a:gd name="connsiteX21" fmla="*/ 7392586 w 8251372"/>
                      <a:gd name="connsiteY21" fmla="*/ 2123682 h 2123682"/>
                      <a:gd name="connsiteX22" fmla="*/ 6812320 w 8251372"/>
                      <a:gd name="connsiteY22" fmla="*/ 2123682 h 2123682"/>
                      <a:gd name="connsiteX23" fmla="*/ 6232053 w 8251372"/>
                      <a:gd name="connsiteY23" fmla="*/ 2123682 h 2123682"/>
                      <a:gd name="connsiteX24" fmla="*/ 5802656 w 8251372"/>
                      <a:gd name="connsiteY24" fmla="*/ 2123682 h 2123682"/>
                      <a:gd name="connsiteX25" fmla="*/ 5222390 w 8251372"/>
                      <a:gd name="connsiteY25" fmla="*/ 2123682 h 2123682"/>
                      <a:gd name="connsiteX26" fmla="*/ 4868427 w 8251372"/>
                      <a:gd name="connsiteY26" fmla="*/ 2123682 h 2123682"/>
                      <a:gd name="connsiteX27" fmla="*/ 4514465 w 8251372"/>
                      <a:gd name="connsiteY27" fmla="*/ 2123682 h 2123682"/>
                      <a:gd name="connsiteX28" fmla="*/ 4160502 w 8251372"/>
                      <a:gd name="connsiteY28" fmla="*/ 2123682 h 2123682"/>
                      <a:gd name="connsiteX29" fmla="*/ 3731105 w 8251372"/>
                      <a:gd name="connsiteY29" fmla="*/ 2123682 h 2123682"/>
                      <a:gd name="connsiteX30" fmla="*/ 3150838 w 8251372"/>
                      <a:gd name="connsiteY30" fmla="*/ 2123682 h 2123682"/>
                      <a:gd name="connsiteX31" fmla="*/ 2495137 w 8251372"/>
                      <a:gd name="connsiteY31" fmla="*/ 2123682 h 2123682"/>
                      <a:gd name="connsiteX32" fmla="*/ 1990305 w 8251372"/>
                      <a:gd name="connsiteY32" fmla="*/ 2123682 h 2123682"/>
                      <a:gd name="connsiteX33" fmla="*/ 1485474 w 8251372"/>
                      <a:gd name="connsiteY33" fmla="*/ 2123682 h 2123682"/>
                      <a:gd name="connsiteX34" fmla="*/ 905207 w 8251372"/>
                      <a:gd name="connsiteY34" fmla="*/ 2123682 h 2123682"/>
                      <a:gd name="connsiteX35" fmla="*/ 353954 w 8251372"/>
                      <a:gd name="connsiteY35" fmla="*/ 2123682 h 2123682"/>
                      <a:gd name="connsiteX36" fmla="*/ 0 w 8251372"/>
                      <a:gd name="connsiteY36" fmla="*/ 1769728 h 2123682"/>
                      <a:gd name="connsiteX37" fmla="*/ 0 w 8251372"/>
                      <a:gd name="connsiteY37" fmla="*/ 1340277 h 2123682"/>
                      <a:gd name="connsiteX38" fmla="*/ 0 w 8251372"/>
                      <a:gd name="connsiteY38" fmla="*/ 868352 h 2123682"/>
                      <a:gd name="connsiteX39" fmla="*/ 0 w 8251372"/>
                      <a:gd name="connsiteY39" fmla="*/ 353954 h 2123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251372" h="2123682" fill="none" extrusionOk="0">
                        <a:moveTo>
                          <a:pt x="0" y="353954"/>
                        </a:moveTo>
                        <a:cubicBezTo>
                          <a:pt x="10832" y="138595"/>
                          <a:pt x="164103" y="-32616"/>
                          <a:pt x="353954" y="0"/>
                        </a:cubicBezTo>
                        <a:cubicBezTo>
                          <a:pt x="461970" y="-5129"/>
                          <a:pt x="621039" y="22870"/>
                          <a:pt x="858786" y="0"/>
                        </a:cubicBezTo>
                        <a:cubicBezTo>
                          <a:pt x="1096533" y="-22870"/>
                          <a:pt x="1187504" y="20724"/>
                          <a:pt x="1363618" y="0"/>
                        </a:cubicBezTo>
                        <a:cubicBezTo>
                          <a:pt x="1539732" y="-20724"/>
                          <a:pt x="1592238" y="2666"/>
                          <a:pt x="1717580" y="0"/>
                        </a:cubicBezTo>
                        <a:cubicBezTo>
                          <a:pt x="1842922" y="-2666"/>
                          <a:pt x="2091321" y="15938"/>
                          <a:pt x="2297847" y="0"/>
                        </a:cubicBezTo>
                        <a:cubicBezTo>
                          <a:pt x="2504373" y="-15938"/>
                          <a:pt x="2865656" y="78889"/>
                          <a:pt x="3028982" y="0"/>
                        </a:cubicBezTo>
                        <a:cubicBezTo>
                          <a:pt x="3192308" y="-78889"/>
                          <a:pt x="3511153" y="55907"/>
                          <a:pt x="3684683" y="0"/>
                        </a:cubicBezTo>
                        <a:cubicBezTo>
                          <a:pt x="3858213" y="-55907"/>
                          <a:pt x="4094403" y="41144"/>
                          <a:pt x="4415819" y="0"/>
                        </a:cubicBezTo>
                        <a:cubicBezTo>
                          <a:pt x="4737235" y="-41144"/>
                          <a:pt x="4679767" y="2202"/>
                          <a:pt x="4769782" y="0"/>
                        </a:cubicBezTo>
                        <a:cubicBezTo>
                          <a:pt x="4859797" y="-2202"/>
                          <a:pt x="5177153" y="7959"/>
                          <a:pt x="5500918" y="0"/>
                        </a:cubicBezTo>
                        <a:cubicBezTo>
                          <a:pt x="5824683" y="-7959"/>
                          <a:pt x="5765793" y="44228"/>
                          <a:pt x="6005749" y="0"/>
                        </a:cubicBezTo>
                        <a:cubicBezTo>
                          <a:pt x="6245705" y="-44228"/>
                          <a:pt x="6449230" y="43407"/>
                          <a:pt x="6586016" y="0"/>
                        </a:cubicBezTo>
                        <a:cubicBezTo>
                          <a:pt x="6722802" y="-43407"/>
                          <a:pt x="6780726" y="38385"/>
                          <a:pt x="6939978" y="0"/>
                        </a:cubicBezTo>
                        <a:cubicBezTo>
                          <a:pt x="7099230" y="-38385"/>
                          <a:pt x="7276047" y="38763"/>
                          <a:pt x="7369376" y="0"/>
                        </a:cubicBezTo>
                        <a:cubicBezTo>
                          <a:pt x="7462705" y="-38763"/>
                          <a:pt x="7707452" y="13441"/>
                          <a:pt x="7897418" y="0"/>
                        </a:cubicBezTo>
                        <a:cubicBezTo>
                          <a:pt x="8106535" y="602"/>
                          <a:pt x="8256878" y="177637"/>
                          <a:pt x="8251372" y="353954"/>
                        </a:cubicBezTo>
                        <a:cubicBezTo>
                          <a:pt x="8269294" y="452048"/>
                          <a:pt x="8202474" y="625283"/>
                          <a:pt x="8251372" y="811721"/>
                        </a:cubicBezTo>
                        <a:cubicBezTo>
                          <a:pt x="8300270" y="998159"/>
                          <a:pt x="8220250" y="1167886"/>
                          <a:pt x="8251372" y="1297803"/>
                        </a:cubicBezTo>
                        <a:cubicBezTo>
                          <a:pt x="8282494" y="1427720"/>
                          <a:pt x="8204283" y="1633998"/>
                          <a:pt x="8251372" y="1769728"/>
                        </a:cubicBezTo>
                        <a:cubicBezTo>
                          <a:pt x="8257839" y="1942225"/>
                          <a:pt x="8089576" y="2132181"/>
                          <a:pt x="7897418" y="2123682"/>
                        </a:cubicBezTo>
                        <a:cubicBezTo>
                          <a:pt x="7688608" y="2162181"/>
                          <a:pt x="7605823" y="2113976"/>
                          <a:pt x="7392586" y="2123682"/>
                        </a:cubicBezTo>
                        <a:cubicBezTo>
                          <a:pt x="7179349" y="2133388"/>
                          <a:pt x="7078958" y="2063768"/>
                          <a:pt x="6812320" y="2123682"/>
                        </a:cubicBezTo>
                        <a:cubicBezTo>
                          <a:pt x="6545682" y="2183596"/>
                          <a:pt x="6497410" y="2090871"/>
                          <a:pt x="6232053" y="2123682"/>
                        </a:cubicBezTo>
                        <a:cubicBezTo>
                          <a:pt x="5966696" y="2156493"/>
                          <a:pt x="5951328" y="2090041"/>
                          <a:pt x="5802656" y="2123682"/>
                        </a:cubicBezTo>
                        <a:cubicBezTo>
                          <a:pt x="5653984" y="2157323"/>
                          <a:pt x="5469113" y="2096627"/>
                          <a:pt x="5222390" y="2123682"/>
                        </a:cubicBezTo>
                        <a:cubicBezTo>
                          <a:pt x="4975667" y="2150737"/>
                          <a:pt x="4960423" y="2121342"/>
                          <a:pt x="4868427" y="2123682"/>
                        </a:cubicBezTo>
                        <a:cubicBezTo>
                          <a:pt x="4776431" y="2126022"/>
                          <a:pt x="4618823" y="2118529"/>
                          <a:pt x="4514465" y="2123682"/>
                        </a:cubicBezTo>
                        <a:cubicBezTo>
                          <a:pt x="4410107" y="2128835"/>
                          <a:pt x="4279121" y="2092312"/>
                          <a:pt x="4160502" y="2123682"/>
                        </a:cubicBezTo>
                        <a:cubicBezTo>
                          <a:pt x="4041883" y="2155052"/>
                          <a:pt x="3911973" y="2075914"/>
                          <a:pt x="3731105" y="2123682"/>
                        </a:cubicBezTo>
                        <a:cubicBezTo>
                          <a:pt x="3550237" y="2171450"/>
                          <a:pt x="3279402" y="2103747"/>
                          <a:pt x="3150838" y="2123682"/>
                        </a:cubicBezTo>
                        <a:cubicBezTo>
                          <a:pt x="3022274" y="2143617"/>
                          <a:pt x="2776460" y="2070105"/>
                          <a:pt x="2495137" y="2123682"/>
                        </a:cubicBezTo>
                        <a:cubicBezTo>
                          <a:pt x="2213814" y="2177259"/>
                          <a:pt x="2213177" y="2083624"/>
                          <a:pt x="1990305" y="2123682"/>
                        </a:cubicBezTo>
                        <a:cubicBezTo>
                          <a:pt x="1767433" y="2163740"/>
                          <a:pt x="1708075" y="2101798"/>
                          <a:pt x="1485474" y="2123682"/>
                        </a:cubicBezTo>
                        <a:cubicBezTo>
                          <a:pt x="1262873" y="2145566"/>
                          <a:pt x="1086602" y="2074908"/>
                          <a:pt x="905207" y="2123682"/>
                        </a:cubicBezTo>
                        <a:cubicBezTo>
                          <a:pt x="723812" y="2172456"/>
                          <a:pt x="513435" y="2092849"/>
                          <a:pt x="353954" y="2123682"/>
                        </a:cubicBezTo>
                        <a:cubicBezTo>
                          <a:pt x="134534" y="2110089"/>
                          <a:pt x="33944" y="1955000"/>
                          <a:pt x="0" y="1769728"/>
                        </a:cubicBezTo>
                        <a:cubicBezTo>
                          <a:pt x="-31180" y="1633828"/>
                          <a:pt x="11316" y="1509238"/>
                          <a:pt x="0" y="1340277"/>
                        </a:cubicBezTo>
                        <a:cubicBezTo>
                          <a:pt x="-11316" y="1171316"/>
                          <a:pt x="14040" y="1039068"/>
                          <a:pt x="0" y="868352"/>
                        </a:cubicBezTo>
                        <a:cubicBezTo>
                          <a:pt x="-14040" y="697636"/>
                          <a:pt x="41663" y="485214"/>
                          <a:pt x="0" y="353954"/>
                        </a:cubicBezTo>
                        <a:close/>
                      </a:path>
                      <a:path w="8251372" h="2123682" stroke="0" extrusionOk="0">
                        <a:moveTo>
                          <a:pt x="0" y="353954"/>
                        </a:moveTo>
                        <a:cubicBezTo>
                          <a:pt x="-7050" y="180232"/>
                          <a:pt x="143517" y="18517"/>
                          <a:pt x="353954" y="0"/>
                        </a:cubicBezTo>
                        <a:cubicBezTo>
                          <a:pt x="494860" y="-68361"/>
                          <a:pt x="715540" y="8088"/>
                          <a:pt x="934220" y="0"/>
                        </a:cubicBezTo>
                        <a:cubicBezTo>
                          <a:pt x="1152900" y="-8088"/>
                          <a:pt x="1296528" y="36435"/>
                          <a:pt x="1439052" y="0"/>
                        </a:cubicBezTo>
                        <a:cubicBezTo>
                          <a:pt x="1581576" y="-36435"/>
                          <a:pt x="1657187" y="41557"/>
                          <a:pt x="1793015" y="0"/>
                        </a:cubicBezTo>
                        <a:cubicBezTo>
                          <a:pt x="1928843" y="-41557"/>
                          <a:pt x="2021566" y="43567"/>
                          <a:pt x="2222412" y="0"/>
                        </a:cubicBezTo>
                        <a:cubicBezTo>
                          <a:pt x="2423258" y="-43567"/>
                          <a:pt x="2699079" y="54899"/>
                          <a:pt x="2953548" y="0"/>
                        </a:cubicBezTo>
                        <a:cubicBezTo>
                          <a:pt x="3208017" y="-54899"/>
                          <a:pt x="3362031" y="66102"/>
                          <a:pt x="3684683" y="0"/>
                        </a:cubicBezTo>
                        <a:cubicBezTo>
                          <a:pt x="4007336" y="-66102"/>
                          <a:pt x="4054879" y="5104"/>
                          <a:pt x="4189515" y="0"/>
                        </a:cubicBezTo>
                        <a:cubicBezTo>
                          <a:pt x="4324151" y="-5104"/>
                          <a:pt x="4490641" y="68680"/>
                          <a:pt x="4769782" y="0"/>
                        </a:cubicBezTo>
                        <a:cubicBezTo>
                          <a:pt x="5048923" y="-68680"/>
                          <a:pt x="5231341" y="69785"/>
                          <a:pt x="5425483" y="0"/>
                        </a:cubicBezTo>
                        <a:cubicBezTo>
                          <a:pt x="5619625" y="-69785"/>
                          <a:pt x="5694141" y="53809"/>
                          <a:pt x="5930315" y="0"/>
                        </a:cubicBezTo>
                        <a:cubicBezTo>
                          <a:pt x="6166489" y="-53809"/>
                          <a:pt x="6187495" y="15539"/>
                          <a:pt x="6435147" y="0"/>
                        </a:cubicBezTo>
                        <a:cubicBezTo>
                          <a:pt x="6682799" y="-15539"/>
                          <a:pt x="6870813" y="10034"/>
                          <a:pt x="7015413" y="0"/>
                        </a:cubicBezTo>
                        <a:cubicBezTo>
                          <a:pt x="7160013" y="-10034"/>
                          <a:pt x="7615758" y="85241"/>
                          <a:pt x="7897418" y="0"/>
                        </a:cubicBezTo>
                        <a:cubicBezTo>
                          <a:pt x="8057416" y="26778"/>
                          <a:pt x="8301134" y="156577"/>
                          <a:pt x="8251372" y="353954"/>
                        </a:cubicBezTo>
                        <a:cubicBezTo>
                          <a:pt x="8263496" y="526167"/>
                          <a:pt x="8231115" y="603803"/>
                          <a:pt x="8251372" y="797563"/>
                        </a:cubicBezTo>
                        <a:cubicBezTo>
                          <a:pt x="8271629" y="991323"/>
                          <a:pt x="8196686" y="1122107"/>
                          <a:pt x="8251372" y="1283646"/>
                        </a:cubicBezTo>
                        <a:cubicBezTo>
                          <a:pt x="8306058" y="1445185"/>
                          <a:pt x="8220789" y="1534575"/>
                          <a:pt x="8251372" y="1769728"/>
                        </a:cubicBezTo>
                        <a:cubicBezTo>
                          <a:pt x="8292508" y="1959549"/>
                          <a:pt x="8034977" y="2114696"/>
                          <a:pt x="7897418" y="2123682"/>
                        </a:cubicBezTo>
                        <a:cubicBezTo>
                          <a:pt x="7700649" y="2185632"/>
                          <a:pt x="7491049" y="2093570"/>
                          <a:pt x="7317152" y="2123682"/>
                        </a:cubicBezTo>
                        <a:cubicBezTo>
                          <a:pt x="7143255" y="2153794"/>
                          <a:pt x="7038435" y="2074898"/>
                          <a:pt x="6887754" y="2123682"/>
                        </a:cubicBezTo>
                        <a:cubicBezTo>
                          <a:pt x="6737073" y="2172466"/>
                          <a:pt x="6688547" y="2121102"/>
                          <a:pt x="6533792" y="2123682"/>
                        </a:cubicBezTo>
                        <a:cubicBezTo>
                          <a:pt x="6379037" y="2126262"/>
                          <a:pt x="6158473" y="2075635"/>
                          <a:pt x="5953525" y="2123682"/>
                        </a:cubicBezTo>
                        <a:cubicBezTo>
                          <a:pt x="5748577" y="2171729"/>
                          <a:pt x="5589922" y="2089010"/>
                          <a:pt x="5448694" y="2123682"/>
                        </a:cubicBezTo>
                        <a:cubicBezTo>
                          <a:pt x="5307466" y="2158354"/>
                          <a:pt x="5114883" y="2077479"/>
                          <a:pt x="5019296" y="2123682"/>
                        </a:cubicBezTo>
                        <a:cubicBezTo>
                          <a:pt x="4923709" y="2169885"/>
                          <a:pt x="4510777" y="2096366"/>
                          <a:pt x="4288161" y="2123682"/>
                        </a:cubicBezTo>
                        <a:cubicBezTo>
                          <a:pt x="4065545" y="2150998"/>
                          <a:pt x="3963485" y="2078452"/>
                          <a:pt x="3707894" y="2123682"/>
                        </a:cubicBezTo>
                        <a:cubicBezTo>
                          <a:pt x="3452303" y="2168912"/>
                          <a:pt x="3400878" y="2066525"/>
                          <a:pt x="3203062" y="2123682"/>
                        </a:cubicBezTo>
                        <a:cubicBezTo>
                          <a:pt x="3005246" y="2180839"/>
                          <a:pt x="2943392" y="2113337"/>
                          <a:pt x="2849100" y="2123682"/>
                        </a:cubicBezTo>
                        <a:cubicBezTo>
                          <a:pt x="2754808" y="2134027"/>
                          <a:pt x="2452083" y="2101577"/>
                          <a:pt x="2344268" y="2123682"/>
                        </a:cubicBezTo>
                        <a:cubicBezTo>
                          <a:pt x="2236453" y="2145787"/>
                          <a:pt x="1899160" y="2093265"/>
                          <a:pt x="1613132" y="2123682"/>
                        </a:cubicBezTo>
                        <a:cubicBezTo>
                          <a:pt x="1327104" y="2154099"/>
                          <a:pt x="1138990" y="2081280"/>
                          <a:pt x="881996" y="2123682"/>
                        </a:cubicBezTo>
                        <a:cubicBezTo>
                          <a:pt x="625002" y="2166084"/>
                          <a:pt x="488898" y="2084322"/>
                          <a:pt x="353954" y="2123682"/>
                        </a:cubicBezTo>
                        <a:cubicBezTo>
                          <a:pt x="168661" y="2129611"/>
                          <a:pt x="-4982" y="1918737"/>
                          <a:pt x="0" y="1769728"/>
                        </a:cubicBezTo>
                        <a:cubicBezTo>
                          <a:pt x="-20539" y="1588363"/>
                          <a:pt x="647" y="1470563"/>
                          <a:pt x="0" y="1340277"/>
                        </a:cubicBezTo>
                        <a:cubicBezTo>
                          <a:pt x="-647" y="1209991"/>
                          <a:pt x="18780" y="999750"/>
                          <a:pt x="0" y="896667"/>
                        </a:cubicBezTo>
                        <a:cubicBezTo>
                          <a:pt x="-18780" y="793584"/>
                          <a:pt x="18318" y="541409"/>
                          <a:pt x="0" y="35395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black"/>
                </a:solidFill>
              </a:rPr>
              <a:t>Ngày khai giảng thật là vui.</a:t>
            </a:r>
          </a:p>
          <a:p>
            <a:pPr lvl="0" algn="ctr"/>
            <a:r>
              <a:rPr lang="en-US" sz="4000">
                <a:solidFill>
                  <a:prstClr val="black"/>
                </a:solidFill>
              </a:rPr>
              <a:t>Sau tiếng trống khai giảng,</a:t>
            </a:r>
          </a:p>
          <a:p>
            <a:pPr lvl="0" algn="ctr"/>
            <a:r>
              <a:rPr lang="en-US" sz="4000">
                <a:solidFill>
                  <a:prstClr val="black"/>
                </a:solidFill>
              </a:rPr>
              <a:t>Các em bắt đầu năm học mới</a:t>
            </a:r>
            <a:endParaRPr lang="en-US" sz="4000" dirty="0" err="1">
              <a:solidFill>
                <a:prstClr val="black"/>
              </a:solidFill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3329C1-C3FC-1FD7-3141-AE1FB1BD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5" y="2525126"/>
            <a:ext cx="3719332" cy="4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1237784" y="894679"/>
            <a:ext cx="8954431" cy="578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giảng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mốc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1639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Sau lễ khai giảng các em sẽ bước vào năm học mới với nhiều mong muốn tốt đẹp.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A6357-088F-489C-86AC-070FF4824E25}"/>
              </a:ext>
            </a:extLst>
          </p:cNvPr>
          <p:cNvSpPr txBox="1"/>
          <p:nvPr/>
        </p:nvSpPr>
        <p:spPr>
          <a:xfrm>
            <a:off x="1338145" y="3610882"/>
            <a:ext cx="7092178" cy="110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Chúng ta cùng cố gắng để hoàn thành nhiệm vụ năm học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134638-5CA8-46EB-A7CF-0CC84DCB7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DA75EF-2BD4-46DE-99BF-AA0C16425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8C65A1-B045-43FF-9D57-0310346D1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32" y="4856201"/>
            <a:ext cx="3011904" cy="1781326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69" y="-601229"/>
            <a:ext cx="2146306" cy="2146306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4519" y="251957"/>
            <a:ext cx="3138756" cy="2870145"/>
          </a:xfrm>
          <a:prstGeom prst="rect">
            <a:avLst/>
          </a:prstGeom>
        </p:spPr>
      </p:pic>
      <p:pic>
        <p:nvPicPr>
          <p:cNvPr id="16" name="图片 96">
            <a:extLst>
              <a:ext uri="{FF2B5EF4-FFF2-40B4-BE49-F238E27FC236}">
                <a16:creationId xmlns:a16="http://schemas.microsoft.com/office/drawing/2014/main" id="{D5D1FE01-6D72-442D-807A-3E8778DFE2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1879734" y="0"/>
            <a:ext cx="9042760" cy="5476061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48330" y="4745412"/>
            <a:ext cx="8337896" cy="7624349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80" y="-273911"/>
            <a:ext cx="2285517" cy="228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206BA-64DB-0509-089C-59B97487F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7519" y="2193034"/>
            <a:ext cx="565757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62213 -1.39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07" y="-69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00469 -0.198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488332" y="2855688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680571" y="3663126"/>
            <a:ext cx="92459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Kể cho người thân nghe về các hoạt động trong ngày khai 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C1493-1A6A-97F6-37E7-2AC55037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41" y="352921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10CA58C-FD39-4E3E-862F-1567145B3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/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A5B488F-B801-40BE-9200-81883D3707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202" y="0"/>
            <a:ext cx="12191798" cy="4749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8075BD-DB2B-45F1-BFD5-C7F7C48B8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EC3CB3-F512-4C04-885A-E6CAC299D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63068B-3D72-46AD-8B29-6FE1803AD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2162FD-B155-45D3-A47C-B9100F4A5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FB1619-0EF5-498F-A577-EC776857B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194B2B-2CDC-4CB5-B805-EEF86B6A15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7333" y="4526017"/>
            <a:ext cx="3333750" cy="19716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3C4D24-73AA-4625-B904-619167219E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909994"/>
            <a:ext cx="847158" cy="78939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10F0529-5C67-4E98-B567-DF47387CDD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12" name="Graphic 9">
            <a:extLst>
              <a:ext uri="{FF2B5EF4-FFF2-40B4-BE49-F238E27FC236}">
                <a16:creationId xmlns:a16="http://schemas.microsoft.com/office/drawing/2014/main" id="{1D096AE2-7F01-460B-9571-0865DEE83F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753155" y="1323312"/>
            <a:ext cx="9569791" cy="3242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A16C34-ED2A-2B71-02B9-62384AE492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6222" y="220149"/>
            <a:ext cx="4816257" cy="1176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3EF9A-E7F4-943C-CBD6-F855003139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3305" y="1908920"/>
            <a:ext cx="804741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1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95729 -0.0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6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811B9669-AE5C-4B3D-AEDE-783040029D42}"/>
              </a:ext>
            </a:extLst>
          </p:cNvPr>
          <p:cNvSpPr/>
          <p:nvPr/>
        </p:nvSpPr>
        <p:spPr>
          <a:xfrm>
            <a:off x="1839433" y="2373923"/>
            <a:ext cx="4646428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+mn-cs"/>
              </a:rPr>
              <a:t>Kể được một số hoạt động diễn ra trong ngày khai giảng và nói được ý nghĩa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等线" panose="020F0502020204030204"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6624084" y="2373924"/>
            <a:ext cx="4008473" cy="1430216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Nhận xét được sự tham gia của các bạn và chia sẻ cảm nhận của bản thân trong ngày khai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trường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4116851" y="4108938"/>
            <a:ext cx="5186637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cực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tham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động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trong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khai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giảng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CD252-51B9-4D77-BD48-EB56D0B4A2F6}"/>
              </a:ext>
            </a:extLst>
          </p:cNvPr>
          <p:cNvSpPr txBox="1"/>
          <p:nvPr/>
        </p:nvSpPr>
        <p:spPr>
          <a:xfrm>
            <a:off x="3848986" y="1212112"/>
            <a:ext cx="464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B134638-5CA8-46EB-A7CF-0CC84DCB7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2DA75EF-2BD4-46DE-99BF-AA0C16425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8C65A1-B045-43FF-9D57-0310346D1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32" y="4856201"/>
            <a:ext cx="3011904" cy="1781326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69" y="-601229"/>
            <a:ext cx="2146306" cy="2146306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4519" y="251957"/>
            <a:ext cx="3138756" cy="2870145"/>
          </a:xfrm>
          <a:prstGeom prst="rect">
            <a:avLst/>
          </a:prstGeom>
        </p:spPr>
      </p:pic>
      <p:pic>
        <p:nvPicPr>
          <p:cNvPr id="16" name="图片 96">
            <a:extLst>
              <a:ext uri="{FF2B5EF4-FFF2-40B4-BE49-F238E27FC236}">
                <a16:creationId xmlns:a16="http://schemas.microsoft.com/office/drawing/2014/main" id="{D5D1FE01-6D72-442D-807A-3E8778DFE2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1879734" y="0"/>
            <a:ext cx="9042760" cy="5476061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48330" y="4745412"/>
            <a:ext cx="8337896" cy="7624349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80" y="-273911"/>
            <a:ext cx="2285517" cy="228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AC2B8-0F57-134D-9E2B-A183C2C0A7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7676" y="2216802"/>
            <a:ext cx="548687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0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62213 -1.39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07" y="-696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00469 -0.198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HĐ1. Các hoạt động ngoài lễ khai giảng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736A33-D12E-46D0-82EE-59965260DA1E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SGK (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26, 27)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167BEB-7269-48F9-A92B-E41BC629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1" y="1745920"/>
            <a:ext cx="6060618" cy="4359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14439-838C-4ECE-955A-C1289E4BB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244" y="1714092"/>
            <a:ext cx="4644722" cy="442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4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6" y="2891744"/>
            <a:ext cx="4665577" cy="2668172"/>
          </a:xfrm>
          <a:prstGeom prst="rect">
            <a:avLst/>
          </a:prstGeom>
        </p:spPr>
      </p:pic>
      <p:sp>
        <p:nvSpPr>
          <p:cNvPr id="28" name="任意多边形: 形状 6">
            <a:extLst>
              <a:ext uri="{FF2B5EF4-FFF2-40B4-BE49-F238E27FC236}">
                <a16:creationId xmlns:a16="http://schemas.microsoft.com/office/drawing/2014/main" id="{32EC6586-B6E0-4603-93AE-D98C57C3E824}"/>
              </a:ext>
            </a:extLst>
          </p:cNvPr>
          <p:cNvSpPr/>
          <p:nvPr/>
        </p:nvSpPr>
        <p:spPr>
          <a:xfrm>
            <a:off x="2720898" y="334000"/>
            <a:ext cx="9267902" cy="3981522"/>
          </a:xfrm>
          <a:custGeom>
            <a:avLst/>
            <a:gdLst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42098 w 2585837"/>
              <a:gd name="connsiteY25" fmla="*/ 193641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10145 w 2585837"/>
              <a:gd name="connsiteY25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10145 w 2585837"/>
              <a:gd name="connsiteY24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145 w 2585837"/>
              <a:gd name="connsiteY23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0145 w 2585837"/>
              <a:gd name="connsiteY22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614224 w 2585837"/>
              <a:gd name="connsiteY20" fmla="*/ 113430 h 1446121"/>
              <a:gd name="connsiteX21" fmla="*/ 10145 w 2585837"/>
              <a:gd name="connsiteY21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0145 w 2585837"/>
              <a:gd name="connsiteY20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0145 w 2585837"/>
              <a:gd name="connsiteY19" fmla="*/ 112247 h 1446121"/>
              <a:gd name="connsiteX0" fmla="*/ 26056 w 2585837"/>
              <a:gd name="connsiteY0" fmla="*/ 162357 h 1479006"/>
              <a:gd name="connsiteX1" fmla="*/ 699824 w 2585837"/>
              <a:gd name="connsiteY1" fmla="*/ 1028631 h 1479006"/>
              <a:gd name="connsiteX2" fmla="*/ 747950 w 2585837"/>
              <a:gd name="connsiteY2" fmla="*/ 1044673 h 1479006"/>
              <a:gd name="connsiteX3" fmla="*/ 715866 w 2585837"/>
              <a:gd name="connsiteY3" fmla="*/ 1140926 h 1479006"/>
              <a:gd name="connsiteX4" fmla="*/ 651698 w 2585837"/>
              <a:gd name="connsiteY4" fmla="*/ 1237178 h 1479006"/>
              <a:gd name="connsiteX5" fmla="*/ 635656 w 2585837"/>
              <a:gd name="connsiteY5" fmla="*/ 1285305 h 1479006"/>
              <a:gd name="connsiteX6" fmla="*/ 523361 w 2585837"/>
              <a:gd name="connsiteY6" fmla="*/ 1429683 h 1479006"/>
              <a:gd name="connsiteX7" fmla="*/ 507319 w 2585837"/>
              <a:gd name="connsiteY7" fmla="*/ 1477810 h 1479006"/>
              <a:gd name="connsiteX8" fmla="*/ 587529 w 2585837"/>
              <a:gd name="connsiteY8" fmla="*/ 1445726 h 1479006"/>
              <a:gd name="connsiteX9" fmla="*/ 683782 w 2585837"/>
              <a:gd name="connsiteY9" fmla="*/ 1381557 h 1479006"/>
              <a:gd name="connsiteX10" fmla="*/ 731908 w 2585837"/>
              <a:gd name="connsiteY10" fmla="*/ 1349473 h 1479006"/>
              <a:gd name="connsiteX11" fmla="*/ 796077 w 2585837"/>
              <a:gd name="connsiteY11" fmla="*/ 1333431 h 1479006"/>
              <a:gd name="connsiteX12" fmla="*/ 940456 w 2585837"/>
              <a:gd name="connsiteY12" fmla="*/ 1253220 h 1479006"/>
              <a:gd name="connsiteX13" fmla="*/ 1036708 w 2585837"/>
              <a:gd name="connsiteY13" fmla="*/ 1189052 h 1479006"/>
              <a:gd name="connsiteX14" fmla="*/ 2175698 w 2585837"/>
              <a:gd name="connsiteY14" fmla="*/ 1140926 h 1479006"/>
              <a:gd name="connsiteX15" fmla="*/ 2576750 w 2585837"/>
              <a:gd name="connsiteY15" fmla="*/ 1124883 h 1479006"/>
              <a:gd name="connsiteX16" fmla="*/ 2544666 w 2585837"/>
              <a:gd name="connsiteY16" fmla="*/ 1028631 h 1479006"/>
              <a:gd name="connsiteX17" fmla="*/ 2159656 w 2585837"/>
              <a:gd name="connsiteY17" fmla="*/ 50062 h 1479006"/>
              <a:gd name="connsiteX18" fmla="*/ 10145 w 2585837"/>
              <a:gd name="connsiteY18" fmla="*/ 145132 h 1479006"/>
              <a:gd name="connsiteX0" fmla="*/ 26056 w 2680698"/>
              <a:gd name="connsiteY0" fmla="*/ 162357 h 1479006"/>
              <a:gd name="connsiteX1" fmla="*/ 699824 w 2680698"/>
              <a:gd name="connsiteY1" fmla="*/ 1028631 h 1479006"/>
              <a:gd name="connsiteX2" fmla="*/ 747950 w 2680698"/>
              <a:gd name="connsiteY2" fmla="*/ 1044673 h 1479006"/>
              <a:gd name="connsiteX3" fmla="*/ 715866 w 2680698"/>
              <a:gd name="connsiteY3" fmla="*/ 1140926 h 1479006"/>
              <a:gd name="connsiteX4" fmla="*/ 651698 w 2680698"/>
              <a:gd name="connsiteY4" fmla="*/ 1237178 h 1479006"/>
              <a:gd name="connsiteX5" fmla="*/ 635656 w 2680698"/>
              <a:gd name="connsiteY5" fmla="*/ 1285305 h 1479006"/>
              <a:gd name="connsiteX6" fmla="*/ 523361 w 2680698"/>
              <a:gd name="connsiteY6" fmla="*/ 1429683 h 1479006"/>
              <a:gd name="connsiteX7" fmla="*/ 507319 w 2680698"/>
              <a:gd name="connsiteY7" fmla="*/ 1477810 h 1479006"/>
              <a:gd name="connsiteX8" fmla="*/ 587529 w 2680698"/>
              <a:gd name="connsiteY8" fmla="*/ 1445726 h 1479006"/>
              <a:gd name="connsiteX9" fmla="*/ 683782 w 2680698"/>
              <a:gd name="connsiteY9" fmla="*/ 1381557 h 1479006"/>
              <a:gd name="connsiteX10" fmla="*/ 731908 w 2680698"/>
              <a:gd name="connsiteY10" fmla="*/ 1349473 h 1479006"/>
              <a:gd name="connsiteX11" fmla="*/ 796077 w 2680698"/>
              <a:gd name="connsiteY11" fmla="*/ 1333431 h 1479006"/>
              <a:gd name="connsiteX12" fmla="*/ 940456 w 2680698"/>
              <a:gd name="connsiteY12" fmla="*/ 1253220 h 1479006"/>
              <a:gd name="connsiteX13" fmla="*/ 1036708 w 2680698"/>
              <a:gd name="connsiteY13" fmla="*/ 1189052 h 1479006"/>
              <a:gd name="connsiteX14" fmla="*/ 2576750 w 2680698"/>
              <a:gd name="connsiteY14" fmla="*/ 1124883 h 1479006"/>
              <a:gd name="connsiteX15" fmla="*/ 2544666 w 2680698"/>
              <a:gd name="connsiteY15" fmla="*/ 1028631 h 1479006"/>
              <a:gd name="connsiteX16" fmla="*/ 2159656 w 2680698"/>
              <a:gd name="connsiteY16" fmla="*/ 50062 h 1479006"/>
              <a:gd name="connsiteX17" fmla="*/ 10145 w 2680698"/>
              <a:gd name="connsiteY17" fmla="*/ 145132 h 1479006"/>
              <a:gd name="connsiteX0" fmla="*/ 26056 w 2624077"/>
              <a:gd name="connsiteY0" fmla="*/ 162357 h 1479006"/>
              <a:gd name="connsiteX1" fmla="*/ 699824 w 2624077"/>
              <a:gd name="connsiteY1" fmla="*/ 1028631 h 1479006"/>
              <a:gd name="connsiteX2" fmla="*/ 747950 w 2624077"/>
              <a:gd name="connsiteY2" fmla="*/ 1044673 h 1479006"/>
              <a:gd name="connsiteX3" fmla="*/ 715866 w 2624077"/>
              <a:gd name="connsiteY3" fmla="*/ 1140926 h 1479006"/>
              <a:gd name="connsiteX4" fmla="*/ 651698 w 2624077"/>
              <a:gd name="connsiteY4" fmla="*/ 1237178 h 1479006"/>
              <a:gd name="connsiteX5" fmla="*/ 635656 w 2624077"/>
              <a:gd name="connsiteY5" fmla="*/ 1285305 h 1479006"/>
              <a:gd name="connsiteX6" fmla="*/ 523361 w 2624077"/>
              <a:gd name="connsiteY6" fmla="*/ 1429683 h 1479006"/>
              <a:gd name="connsiteX7" fmla="*/ 507319 w 2624077"/>
              <a:gd name="connsiteY7" fmla="*/ 1477810 h 1479006"/>
              <a:gd name="connsiteX8" fmla="*/ 587529 w 2624077"/>
              <a:gd name="connsiteY8" fmla="*/ 1445726 h 1479006"/>
              <a:gd name="connsiteX9" fmla="*/ 683782 w 2624077"/>
              <a:gd name="connsiteY9" fmla="*/ 1381557 h 1479006"/>
              <a:gd name="connsiteX10" fmla="*/ 731908 w 2624077"/>
              <a:gd name="connsiteY10" fmla="*/ 1349473 h 1479006"/>
              <a:gd name="connsiteX11" fmla="*/ 796077 w 2624077"/>
              <a:gd name="connsiteY11" fmla="*/ 1333431 h 1479006"/>
              <a:gd name="connsiteX12" fmla="*/ 940456 w 2624077"/>
              <a:gd name="connsiteY12" fmla="*/ 1253220 h 1479006"/>
              <a:gd name="connsiteX13" fmla="*/ 1036708 w 2624077"/>
              <a:gd name="connsiteY13" fmla="*/ 1189052 h 1479006"/>
              <a:gd name="connsiteX14" fmla="*/ 2544666 w 2624077"/>
              <a:gd name="connsiteY14" fmla="*/ 1028631 h 1479006"/>
              <a:gd name="connsiteX15" fmla="*/ 2159656 w 2624077"/>
              <a:gd name="connsiteY15" fmla="*/ 50062 h 1479006"/>
              <a:gd name="connsiteX16" fmla="*/ 10145 w 2624077"/>
              <a:gd name="connsiteY16" fmla="*/ 145132 h 1479006"/>
              <a:gd name="connsiteX0" fmla="*/ 26056 w 2571642"/>
              <a:gd name="connsiteY0" fmla="*/ 162357 h 1479006"/>
              <a:gd name="connsiteX1" fmla="*/ 699824 w 2571642"/>
              <a:gd name="connsiteY1" fmla="*/ 1028631 h 1479006"/>
              <a:gd name="connsiteX2" fmla="*/ 747950 w 2571642"/>
              <a:gd name="connsiteY2" fmla="*/ 1044673 h 1479006"/>
              <a:gd name="connsiteX3" fmla="*/ 715866 w 2571642"/>
              <a:gd name="connsiteY3" fmla="*/ 1140926 h 1479006"/>
              <a:gd name="connsiteX4" fmla="*/ 651698 w 2571642"/>
              <a:gd name="connsiteY4" fmla="*/ 1237178 h 1479006"/>
              <a:gd name="connsiteX5" fmla="*/ 635656 w 2571642"/>
              <a:gd name="connsiteY5" fmla="*/ 1285305 h 1479006"/>
              <a:gd name="connsiteX6" fmla="*/ 523361 w 2571642"/>
              <a:gd name="connsiteY6" fmla="*/ 1429683 h 1479006"/>
              <a:gd name="connsiteX7" fmla="*/ 507319 w 2571642"/>
              <a:gd name="connsiteY7" fmla="*/ 1477810 h 1479006"/>
              <a:gd name="connsiteX8" fmla="*/ 587529 w 2571642"/>
              <a:gd name="connsiteY8" fmla="*/ 1445726 h 1479006"/>
              <a:gd name="connsiteX9" fmla="*/ 683782 w 2571642"/>
              <a:gd name="connsiteY9" fmla="*/ 1381557 h 1479006"/>
              <a:gd name="connsiteX10" fmla="*/ 731908 w 2571642"/>
              <a:gd name="connsiteY10" fmla="*/ 1349473 h 1479006"/>
              <a:gd name="connsiteX11" fmla="*/ 796077 w 2571642"/>
              <a:gd name="connsiteY11" fmla="*/ 1333431 h 1479006"/>
              <a:gd name="connsiteX12" fmla="*/ 940456 w 2571642"/>
              <a:gd name="connsiteY12" fmla="*/ 1253220 h 1479006"/>
              <a:gd name="connsiteX13" fmla="*/ 1036708 w 2571642"/>
              <a:gd name="connsiteY13" fmla="*/ 1189052 h 1479006"/>
              <a:gd name="connsiteX14" fmla="*/ 2544666 w 2571642"/>
              <a:gd name="connsiteY14" fmla="*/ 1028631 h 1479006"/>
              <a:gd name="connsiteX15" fmla="*/ 2159656 w 2571642"/>
              <a:gd name="connsiteY15" fmla="*/ 50062 h 1479006"/>
              <a:gd name="connsiteX16" fmla="*/ 10145 w 2571642"/>
              <a:gd name="connsiteY16" fmla="*/ 145132 h 1479006"/>
              <a:gd name="connsiteX0" fmla="*/ 26056 w 2702620"/>
              <a:gd name="connsiteY0" fmla="*/ 147170 h 1463819"/>
              <a:gd name="connsiteX1" fmla="*/ 699824 w 2702620"/>
              <a:gd name="connsiteY1" fmla="*/ 1013444 h 1463819"/>
              <a:gd name="connsiteX2" fmla="*/ 747950 w 2702620"/>
              <a:gd name="connsiteY2" fmla="*/ 1029486 h 1463819"/>
              <a:gd name="connsiteX3" fmla="*/ 715866 w 2702620"/>
              <a:gd name="connsiteY3" fmla="*/ 1125739 h 1463819"/>
              <a:gd name="connsiteX4" fmla="*/ 651698 w 2702620"/>
              <a:gd name="connsiteY4" fmla="*/ 1221991 h 1463819"/>
              <a:gd name="connsiteX5" fmla="*/ 635656 w 2702620"/>
              <a:gd name="connsiteY5" fmla="*/ 1270118 h 1463819"/>
              <a:gd name="connsiteX6" fmla="*/ 523361 w 2702620"/>
              <a:gd name="connsiteY6" fmla="*/ 1414496 h 1463819"/>
              <a:gd name="connsiteX7" fmla="*/ 507319 w 2702620"/>
              <a:gd name="connsiteY7" fmla="*/ 1462623 h 1463819"/>
              <a:gd name="connsiteX8" fmla="*/ 587529 w 2702620"/>
              <a:gd name="connsiteY8" fmla="*/ 1430539 h 1463819"/>
              <a:gd name="connsiteX9" fmla="*/ 683782 w 2702620"/>
              <a:gd name="connsiteY9" fmla="*/ 1366370 h 1463819"/>
              <a:gd name="connsiteX10" fmla="*/ 731908 w 2702620"/>
              <a:gd name="connsiteY10" fmla="*/ 1334286 h 1463819"/>
              <a:gd name="connsiteX11" fmla="*/ 796077 w 2702620"/>
              <a:gd name="connsiteY11" fmla="*/ 1318244 h 1463819"/>
              <a:gd name="connsiteX12" fmla="*/ 940456 w 2702620"/>
              <a:gd name="connsiteY12" fmla="*/ 1238033 h 1463819"/>
              <a:gd name="connsiteX13" fmla="*/ 1036708 w 2702620"/>
              <a:gd name="connsiteY13" fmla="*/ 1173865 h 1463819"/>
              <a:gd name="connsiteX14" fmla="*/ 2544666 w 2702620"/>
              <a:gd name="connsiteY14" fmla="*/ 1013444 h 1463819"/>
              <a:gd name="connsiteX15" fmla="*/ 2370550 w 2702620"/>
              <a:gd name="connsiteY15" fmla="*/ 52963 h 1463819"/>
              <a:gd name="connsiteX16" fmla="*/ 10145 w 2702620"/>
              <a:gd name="connsiteY16" fmla="*/ 129945 h 1463819"/>
              <a:gd name="connsiteX0" fmla="*/ 26056 w 2697803"/>
              <a:gd name="connsiteY0" fmla="*/ 204843 h 1521492"/>
              <a:gd name="connsiteX1" fmla="*/ 699824 w 2697803"/>
              <a:gd name="connsiteY1" fmla="*/ 1071117 h 1521492"/>
              <a:gd name="connsiteX2" fmla="*/ 747950 w 2697803"/>
              <a:gd name="connsiteY2" fmla="*/ 1087159 h 1521492"/>
              <a:gd name="connsiteX3" fmla="*/ 715866 w 2697803"/>
              <a:gd name="connsiteY3" fmla="*/ 1183412 h 1521492"/>
              <a:gd name="connsiteX4" fmla="*/ 651698 w 2697803"/>
              <a:gd name="connsiteY4" fmla="*/ 1279664 h 1521492"/>
              <a:gd name="connsiteX5" fmla="*/ 635656 w 2697803"/>
              <a:gd name="connsiteY5" fmla="*/ 1327791 h 1521492"/>
              <a:gd name="connsiteX6" fmla="*/ 523361 w 2697803"/>
              <a:gd name="connsiteY6" fmla="*/ 1472169 h 1521492"/>
              <a:gd name="connsiteX7" fmla="*/ 507319 w 2697803"/>
              <a:gd name="connsiteY7" fmla="*/ 1520296 h 1521492"/>
              <a:gd name="connsiteX8" fmla="*/ 587529 w 2697803"/>
              <a:gd name="connsiteY8" fmla="*/ 1488212 h 1521492"/>
              <a:gd name="connsiteX9" fmla="*/ 683782 w 2697803"/>
              <a:gd name="connsiteY9" fmla="*/ 1424043 h 1521492"/>
              <a:gd name="connsiteX10" fmla="*/ 731908 w 2697803"/>
              <a:gd name="connsiteY10" fmla="*/ 1391959 h 1521492"/>
              <a:gd name="connsiteX11" fmla="*/ 796077 w 2697803"/>
              <a:gd name="connsiteY11" fmla="*/ 1375917 h 1521492"/>
              <a:gd name="connsiteX12" fmla="*/ 940456 w 2697803"/>
              <a:gd name="connsiteY12" fmla="*/ 1295706 h 1521492"/>
              <a:gd name="connsiteX13" fmla="*/ 1036708 w 2697803"/>
              <a:gd name="connsiteY13" fmla="*/ 1231538 h 1521492"/>
              <a:gd name="connsiteX14" fmla="*/ 2544666 w 2697803"/>
              <a:gd name="connsiteY14" fmla="*/ 1071117 h 1521492"/>
              <a:gd name="connsiteX15" fmla="*/ 2370550 w 2697803"/>
              <a:gd name="connsiteY15" fmla="*/ 110636 h 1521492"/>
              <a:gd name="connsiteX16" fmla="*/ 99615 w 2697803"/>
              <a:gd name="connsiteY16" fmla="*/ 33874 h 1521492"/>
              <a:gd name="connsiteX0" fmla="*/ 0 w 2620621"/>
              <a:gd name="connsiteY0" fmla="*/ 14924 h 1521492"/>
              <a:gd name="connsiteX1" fmla="*/ 622642 w 2620621"/>
              <a:gd name="connsiteY1" fmla="*/ 1071117 h 1521492"/>
              <a:gd name="connsiteX2" fmla="*/ 670768 w 2620621"/>
              <a:gd name="connsiteY2" fmla="*/ 1087159 h 1521492"/>
              <a:gd name="connsiteX3" fmla="*/ 638684 w 2620621"/>
              <a:gd name="connsiteY3" fmla="*/ 1183412 h 1521492"/>
              <a:gd name="connsiteX4" fmla="*/ 574516 w 2620621"/>
              <a:gd name="connsiteY4" fmla="*/ 1279664 h 1521492"/>
              <a:gd name="connsiteX5" fmla="*/ 558474 w 2620621"/>
              <a:gd name="connsiteY5" fmla="*/ 1327791 h 1521492"/>
              <a:gd name="connsiteX6" fmla="*/ 446179 w 2620621"/>
              <a:gd name="connsiteY6" fmla="*/ 1472169 h 1521492"/>
              <a:gd name="connsiteX7" fmla="*/ 430137 w 2620621"/>
              <a:gd name="connsiteY7" fmla="*/ 1520296 h 1521492"/>
              <a:gd name="connsiteX8" fmla="*/ 510347 w 2620621"/>
              <a:gd name="connsiteY8" fmla="*/ 1488212 h 1521492"/>
              <a:gd name="connsiteX9" fmla="*/ 606600 w 2620621"/>
              <a:gd name="connsiteY9" fmla="*/ 1424043 h 1521492"/>
              <a:gd name="connsiteX10" fmla="*/ 654726 w 2620621"/>
              <a:gd name="connsiteY10" fmla="*/ 1391959 h 1521492"/>
              <a:gd name="connsiteX11" fmla="*/ 718895 w 2620621"/>
              <a:gd name="connsiteY11" fmla="*/ 1375917 h 1521492"/>
              <a:gd name="connsiteX12" fmla="*/ 863274 w 2620621"/>
              <a:gd name="connsiteY12" fmla="*/ 1295706 h 1521492"/>
              <a:gd name="connsiteX13" fmla="*/ 959526 w 2620621"/>
              <a:gd name="connsiteY13" fmla="*/ 1231538 h 1521492"/>
              <a:gd name="connsiteX14" fmla="*/ 2467484 w 2620621"/>
              <a:gd name="connsiteY14" fmla="*/ 1071117 h 1521492"/>
              <a:gd name="connsiteX15" fmla="*/ 2293368 w 2620621"/>
              <a:gd name="connsiteY15" fmla="*/ 110636 h 1521492"/>
              <a:gd name="connsiteX16" fmla="*/ 22433 w 2620621"/>
              <a:gd name="connsiteY16" fmla="*/ 33874 h 1521492"/>
              <a:gd name="connsiteX0" fmla="*/ 30793 w 2651414"/>
              <a:gd name="connsiteY0" fmla="*/ 14924 h 1521492"/>
              <a:gd name="connsiteX1" fmla="*/ 653435 w 2651414"/>
              <a:gd name="connsiteY1" fmla="*/ 1071117 h 1521492"/>
              <a:gd name="connsiteX2" fmla="*/ 701561 w 2651414"/>
              <a:gd name="connsiteY2" fmla="*/ 1087159 h 1521492"/>
              <a:gd name="connsiteX3" fmla="*/ 669477 w 2651414"/>
              <a:gd name="connsiteY3" fmla="*/ 1183412 h 1521492"/>
              <a:gd name="connsiteX4" fmla="*/ 605309 w 2651414"/>
              <a:gd name="connsiteY4" fmla="*/ 1279664 h 1521492"/>
              <a:gd name="connsiteX5" fmla="*/ 589267 w 2651414"/>
              <a:gd name="connsiteY5" fmla="*/ 1327791 h 1521492"/>
              <a:gd name="connsiteX6" fmla="*/ 476972 w 2651414"/>
              <a:gd name="connsiteY6" fmla="*/ 1472169 h 1521492"/>
              <a:gd name="connsiteX7" fmla="*/ 460930 w 2651414"/>
              <a:gd name="connsiteY7" fmla="*/ 1520296 h 1521492"/>
              <a:gd name="connsiteX8" fmla="*/ 541140 w 2651414"/>
              <a:gd name="connsiteY8" fmla="*/ 1488212 h 1521492"/>
              <a:gd name="connsiteX9" fmla="*/ 637393 w 2651414"/>
              <a:gd name="connsiteY9" fmla="*/ 1424043 h 1521492"/>
              <a:gd name="connsiteX10" fmla="*/ 685519 w 2651414"/>
              <a:gd name="connsiteY10" fmla="*/ 1391959 h 1521492"/>
              <a:gd name="connsiteX11" fmla="*/ 749688 w 2651414"/>
              <a:gd name="connsiteY11" fmla="*/ 1375917 h 1521492"/>
              <a:gd name="connsiteX12" fmla="*/ 894067 w 2651414"/>
              <a:gd name="connsiteY12" fmla="*/ 1295706 h 1521492"/>
              <a:gd name="connsiteX13" fmla="*/ 990319 w 2651414"/>
              <a:gd name="connsiteY13" fmla="*/ 1231538 h 1521492"/>
              <a:gd name="connsiteX14" fmla="*/ 2498277 w 2651414"/>
              <a:gd name="connsiteY14" fmla="*/ 1071117 h 1521492"/>
              <a:gd name="connsiteX15" fmla="*/ 2324161 w 2651414"/>
              <a:gd name="connsiteY15" fmla="*/ 110636 h 1521492"/>
              <a:gd name="connsiteX16" fmla="*/ 53226 w 2651414"/>
              <a:gd name="connsiteY16" fmla="*/ 33874 h 1521492"/>
              <a:gd name="connsiteX0" fmla="*/ 92152 w 2712773"/>
              <a:gd name="connsiteY0" fmla="*/ 14924 h 1521492"/>
              <a:gd name="connsiteX1" fmla="*/ 714794 w 2712773"/>
              <a:gd name="connsiteY1" fmla="*/ 1071117 h 1521492"/>
              <a:gd name="connsiteX2" fmla="*/ 762920 w 2712773"/>
              <a:gd name="connsiteY2" fmla="*/ 1087159 h 1521492"/>
              <a:gd name="connsiteX3" fmla="*/ 730836 w 2712773"/>
              <a:gd name="connsiteY3" fmla="*/ 1183412 h 1521492"/>
              <a:gd name="connsiteX4" fmla="*/ 666668 w 2712773"/>
              <a:gd name="connsiteY4" fmla="*/ 1279664 h 1521492"/>
              <a:gd name="connsiteX5" fmla="*/ 650626 w 2712773"/>
              <a:gd name="connsiteY5" fmla="*/ 1327791 h 1521492"/>
              <a:gd name="connsiteX6" fmla="*/ 538331 w 2712773"/>
              <a:gd name="connsiteY6" fmla="*/ 1472169 h 1521492"/>
              <a:gd name="connsiteX7" fmla="*/ 522289 w 2712773"/>
              <a:gd name="connsiteY7" fmla="*/ 1520296 h 1521492"/>
              <a:gd name="connsiteX8" fmla="*/ 602499 w 2712773"/>
              <a:gd name="connsiteY8" fmla="*/ 1488212 h 1521492"/>
              <a:gd name="connsiteX9" fmla="*/ 698752 w 2712773"/>
              <a:gd name="connsiteY9" fmla="*/ 1424043 h 1521492"/>
              <a:gd name="connsiteX10" fmla="*/ 746878 w 2712773"/>
              <a:gd name="connsiteY10" fmla="*/ 1391959 h 1521492"/>
              <a:gd name="connsiteX11" fmla="*/ 811047 w 2712773"/>
              <a:gd name="connsiteY11" fmla="*/ 1375917 h 1521492"/>
              <a:gd name="connsiteX12" fmla="*/ 955426 w 2712773"/>
              <a:gd name="connsiteY12" fmla="*/ 1295706 h 1521492"/>
              <a:gd name="connsiteX13" fmla="*/ 1051678 w 2712773"/>
              <a:gd name="connsiteY13" fmla="*/ 1231538 h 1521492"/>
              <a:gd name="connsiteX14" fmla="*/ 2559636 w 2712773"/>
              <a:gd name="connsiteY14" fmla="*/ 1071117 h 1521492"/>
              <a:gd name="connsiteX15" fmla="*/ 2385520 w 2712773"/>
              <a:gd name="connsiteY15" fmla="*/ 110636 h 1521492"/>
              <a:gd name="connsiteX16" fmla="*/ 114585 w 2712773"/>
              <a:gd name="connsiteY16" fmla="*/ 33874 h 1521492"/>
              <a:gd name="connsiteX0" fmla="*/ 92152 w 2714482"/>
              <a:gd name="connsiteY0" fmla="*/ 25663 h 1532231"/>
              <a:gd name="connsiteX1" fmla="*/ 714794 w 2714482"/>
              <a:gd name="connsiteY1" fmla="*/ 1081856 h 1532231"/>
              <a:gd name="connsiteX2" fmla="*/ 762920 w 2714482"/>
              <a:gd name="connsiteY2" fmla="*/ 1097898 h 1532231"/>
              <a:gd name="connsiteX3" fmla="*/ 730836 w 2714482"/>
              <a:gd name="connsiteY3" fmla="*/ 1194151 h 1532231"/>
              <a:gd name="connsiteX4" fmla="*/ 666668 w 2714482"/>
              <a:gd name="connsiteY4" fmla="*/ 1290403 h 1532231"/>
              <a:gd name="connsiteX5" fmla="*/ 650626 w 2714482"/>
              <a:gd name="connsiteY5" fmla="*/ 1338530 h 1532231"/>
              <a:gd name="connsiteX6" fmla="*/ 538331 w 2714482"/>
              <a:gd name="connsiteY6" fmla="*/ 1482908 h 1532231"/>
              <a:gd name="connsiteX7" fmla="*/ 522289 w 2714482"/>
              <a:gd name="connsiteY7" fmla="*/ 1531035 h 1532231"/>
              <a:gd name="connsiteX8" fmla="*/ 602499 w 2714482"/>
              <a:gd name="connsiteY8" fmla="*/ 1498951 h 1532231"/>
              <a:gd name="connsiteX9" fmla="*/ 698752 w 2714482"/>
              <a:gd name="connsiteY9" fmla="*/ 1434782 h 1532231"/>
              <a:gd name="connsiteX10" fmla="*/ 746878 w 2714482"/>
              <a:gd name="connsiteY10" fmla="*/ 1402698 h 1532231"/>
              <a:gd name="connsiteX11" fmla="*/ 811047 w 2714482"/>
              <a:gd name="connsiteY11" fmla="*/ 1386656 h 1532231"/>
              <a:gd name="connsiteX12" fmla="*/ 955426 w 2714482"/>
              <a:gd name="connsiteY12" fmla="*/ 1306445 h 1532231"/>
              <a:gd name="connsiteX13" fmla="*/ 1051678 w 2714482"/>
              <a:gd name="connsiteY13" fmla="*/ 1242277 h 1532231"/>
              <a:gd name="connsiteX14" fmla="*/ 2559636 w 2714482"/>
              <a:gd name="connsiteY14" fmla="*/ 1081856 h 1532231"/>
              <a:gd name="connsiteX15" fmla="*/ 2385520 w 2714482"/>
              <a:gd name="connsiteY15" fmla="*/ 121375 h 1532231"/>
              <a:gd name="connsiteX16" fmla="*/ 82632 w 2714482"/>
              <a:gd name="connsiteY16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650232 w 2714088"/>
              <a:gd name="connsiteY4" fmla="*/ 1338530 h 1532231"/>
              <a:gd name="connsiteX5" fmla="*/ 537937 w 2714088"/>
              <a:gd name="connsiteY5" fmla="*/ 1482908 h 1532231"/>
              <a:gd name="connsiteX6" fmla="*/ 521895 w 2714088"/>
              <a:gd name="connsiteY6" fmla="*/ 1531035 h 1532231"/>
              <a:gd name="connsiteX7" fmla="*/ 602105 w 2714088"/>
              <a:gd name="connsiteY7" fmla="*/ 1498951 h 1532231"/>
              <a:gd name="connsiteX8" fmla="*/ 698358 w 2714088"/>
              <a:gd name="connsiteY8" fmla="*/ 1434782 h 1532231"/>
              <a:gd name="connsiteX9" fmla="*/ 746484 w 2714088"/>
              <a:gd name="connsiteY9" fmla="*/ 1402698 h 1532231"/>
              <a:gd name="connsiteX10" fmla="*/ 810653 w 2714088"/>
              <a:gd name="connsiteY10" fmla="*/ 1386656 h 1532231"/>
              <a:gd name="connsiteX11" fmla="*/ 955032 w 2714088"/>
              <a:gd name="connsiteY11" fmla="*/ 1306445 h 1532231"/>
              <a:gd name="connsiteX12" fmla="*/ 1051284 w 2714088"/>
              <a:gd name="connsiteY12" fmla="*/ 1242277 h 1532231"/>
              <a:gd name="connsiteX13" fmla="*/ 2559242 w 2714088"/>
              <a:gd name="connsiteY13" fmla="*/ 1081856 h 1532231"/>
              <a:gd name="connsiteX14" fmla="*/ 2385126 w 2714088"/>
              <a:gd name="connsiteY14" fmla="*/ 121375 h 1532231"/>
              <a:gd name="connsiteX15" fmla="*/ 82238 w 2714088"/>
              <a:gd name="connsiteY15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810653 w 2714088"/>
              <a:gd name="connsiteY9" fmla="*/ 1386656 h 1532231"/>
              <a:gd name="connsiteX10" fmla="*/ 955032 w 2714088"/>
              <a:gd name="connsiteY10" fmla="*/ 1306445 h 1532231"/>
              <a:gd name="connsiteX11" fmla="*/ 1051284 w 2714088"/>
              <a:gd name="connsiteY11" fmla="*/ 1242277 h 1532231"/>
              <a:gd name="connsiteX12" fmla="*/ 2559242 w 2714088"/>
              <a:gd name="connsiteY12" fmla="*/ 1081856 h 1532231"/>
              <a:gd name="connsiteX13" fmla="*/ 2385126 w 2714088"/>
              <a:gd name="connsiteY13" fmla="*/ 121375 h 1532231"/>
              <a:gd name="connsiteX14" fmla="*/ 82238 w 2714088"/>
              <a:gd name="connsiteY14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955032 w 2714088"/>
              <a:gd name="connsiteY9" fmla="*/ 1306445 h 1532231"/>
              <a:gd name="connsiteX10" fmla="*/ 1051284 w 2714088"/>
              <a:gd name="connsiteY10" fmla="*/ 1242277 h 1532231"/>
              <a:gd name="connsiteX11" fmla="*/ 2559242 w 2714088"/>
              <a:gd name="connsiteY11" fmla="*/ 1081856 h 1532231"/>
              <a:gd name="connsiteX12" fmla="*/ 2385126 w 2714088"/>
              <a:gd name="connsiteY12" fmla="*/ 121375 h 1532231"/>
              <a:gd name="connsiteX13" fmla="*/ 82238 w 2714088"/>
              <a:gd name="connsiteY13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955032 w 2714088"/>
              <a:gd name="connsiteY8" fmla="*/ 1306445 h 1532231"/>
              <a:gd name="connsiteX9" fmla="*/ 1051284 w 2714088"/>
              <a:gd name="connsiteY9" fmla="*/ 1242277 h 1532231"/>
              <a:gd name="connsiteX10" fmla="*/ 2559242 w 2714088"/>
              <a:gd name="connsiteY10" fmla="*/ 1081856 h 1532231"/>
              <a:gd name="connsiteX11" fmla="*/ 2385126 w 2714088"/>
              <a:gd name="connsiteY11" fmla="*/ 121375 h 1532231"/>
              <a:gd name="connsiteX12" fmla="*/ 82238 w 2714088"/>
              <a:gd name="connsiteY12" fmla="*/ 26526 h 1532231"/>
              <a:gd name="connsiteX0" fmla="*/ 91758 w 2714088"/>
              <a:gd name="connsiteY0" fmla="*/ 25663 h 1534278"/>
              <a:gd name="connsiteX1" fmla="*/ 714400 w 2714088"/>
              <a:gd name="connsiteY1" fmla="*/ 1081856 h 1534278"/>
              <a:gd name="connsiteX2" fmla="*/ 730442 w 2714088"/>
              <a:gd name="connsiteY2" fmla="*/ 1194151 h 1534278"/>
              <a:gd name="connsiteX3" fmla="*/ 666274 w 2714088"/>
              <a:gd name="connsiteY3" fmla="*/ 1290403 h 1534278"/>
              <a:gd name="connsiteX4" fmla="*/ 537937 w 2714088"/>
              <a:gd name="connsiteY4" fmla="*/ 1482908 h 1534278"/>
              <a:gd name="connsiteX5" fmla="*/ 521895 w 2714088"/>
              <a:gd name="connsiteY5" fmla="*/ 1531035 h 1534278"/>
              <a:gd name="connsiteX6" fmla="*/ 602105 w 2714088"/>
              <a:gd name="connsiteY6" fmla="*/ 1498951 h 1534278"/>
              <a:gd name="connsiteX7" fmla="*/ 955032 w 2714088"/>
              <a:gd name="connsiteY7" fmla="*/ 1306445 h 1534278"/>
              <a:gd name="connsiteX8" fmla="*/ 1051284 w 2714088"/>
              <a:gd name="connsiteY8" fmla="*/ 1242277 h 1534278"/>
              <a:gd name="connsiteX9" fmla="*/ 2559242 w 2714088"/>
              <a:gd name="connsiteY9" fmla="*/ 1081856 h 1534278"/>
              <a:gd name="connsiteX10" fmla="*/ 2385126 w 2714088"/>
              <a:gd name="connsiteY10" fmla="*/ 121375 h 1534278"/>
              <a:gd name="connsiteX11" fmla="*/ 82238 w 2714088"/>
              <a:gd name="connsiteY11" fmla="*/ 26526 h 1534278"/>
              <a:gd name="connsiteX0" fmla="*/ 91758 w 2714088"/>
              <a:gd name="connsiteY0" fmla="*/ 25663 h 1538889"/>
              <a:gd name="connsiteX1" fmla="*/ 714400 w 2714088"/>
              <a:gd name="connsiteY1" fmla="*/ 1081856 h 1538889"/>
              <a:gd name="connsiteX2" fmla="*/ 730442 w 2714088"/>
              <a:gd name="connsiteY2" fmla="*/ 1194151 h 1538889"/>
              <a:gd name="connsiteX3" fmla="*/ 666274 w 2714088"/>
              <a:gd name="connsiteY3" fmla="*/ 1290403 h 1538889"/>
              <a:gd name="connsiteX4" fmla="*/ 537937 w 2714088"/>
              <a:gd name="connsiteY4" fmla="*/ 1482908 h 1538889"/>
              <a:gd name="connsiteX5" fmla="*/ 521895 w 2714088"/>
              <a:gd name="connsiteY5" fmla="*/ 1531035 h 1538889"/>
              <a:gd name="connsiteX6" fmla="*/ 955032 w 2714088"/>
              <a:gd name="connsiteY6" fmla="*/ 1306445 h 1538889"/>
              <a:gd name="connsiteX7" fmla="*/ 1051284 w 2714088"/>
              <a:gd name="connsiteY7" fmla="*/ 1242277 h 1538889"/>
              <a:gd name="connsiteX8" fmla="*/ 2559242 w 2714088"/>
              <a:gd name="connsiteY8" fmla="*/ 1081856 h 1538889"/>
              <a:gd name="connsiteX9" fmla="*/ 2385126 w 2714088"/>
              <a:gd name="connsiteY9" fmla="*/ 121375 h 1538889"/>
              <a:gd name="connsiteX10" fmla="*/ 82238 w 2714088"/>
              <a:gd name="connsiteY10" fmla="*/ 26526 h 1538889"/>
              <a:gd name="connsiteX0" fmla="*/ 91758 w 2714088"/>
              <a:gd name="connsiteY0" fmla="*/ 25663 h 1543005"/>
              <a:gd name="connsiteX1" fmla="*/ 714400 w 2714088"/>
              <a:gd name="connsiteY1" fmla="*/ 1081856 h 1543005"/>
              <a:gd name="connsiteX2" fmla="*/ 730442 w 2714088"/>
              <a:gd name="connsiteY2" fmla="*/ 1194151 h 1543005"/>
              <a:gd name="connsiteX3" fmla="*/ 666274 w 2714088"/>
              <a:gd name="connsiteY3" fmla="*/ 1290403 h 1543005"/>
              <a:gd name="connsiteX4" fmla="*/ 537937 w 2714088"/>
              <a:gd name="connsiteY4" fmla="*/ 1482908 h 1543005"/>
              <a:gd name="connsiteX5" fmla="*/ 521895 w 2714088"/>
              <a:gd name="connsiteY5" fmla="*/ 1531035 h 1543005"/>
              <a:gd name="connsiteX6" fmla="*/ 1051284 w 2714088"/>
              <a:gd name="connsiteY6" fmla="*/ 1242277 h 1543005"/>
              <a:gd name="connsiteX7" fmla="*/ 2559242 w 2714088"/>
              <a:gd name="connsiteY7" fmla="*/ 1081856 h 1543005"/>
              <a:gd name="connsiteX8" fmla="*/ 2385126 w 2714088"/>
              <a:gd name="connsiteY8" fmla="*/ 121375 h 1543005"/>
              <a:gd name="connsiteX9" fmla="*/ 82238 w 2714088"/>
              <a:gd name="connsiteY9" fmla="*/ 26526 h 1543005"/>
              <a:gd name="connsiteX0" fmla="*/ 91758 w 2714088"/>
              <a:gd name="connsiteY0" fmla="*/ 25663 h 1482908"/>
              <a:gd name="connsiteX1" fmla="*/ 714400 w 2714088"/>
              <a:gd name="connsiteY1" fmla="*/ 1081856 h 1482908"/>
              <a:gd name="connsiteX2" fmla="*/ 730442 w 2714088"/>
              <a:gd name="connsiteY2" fmla="*/ 1194151 h 1482908"/>
              <a:gd name="connsiteX3" fmla="*/ 666274 w 2714088"/>
              <a:gd name="connsiteY3" fmla="*/ 1290403 h 1482908"/>
              <a:gd name="connsiteX4" fmla="*/ 537937 w 2714088"/>
              <a:gd name="connsiteY4" fmla="*/ 1482908 h 1482908"/>
              <a:gd name="connsiteX5" fmla="*/ 1051284 w 2714088"/>
              <a:gd name="connsiteY5" fmla="*/ 1242277 h 1482908"/>
              <a:gd name="connsiteX6" fmla="*/ 2559242 w 2714088"/>
              <a:gd name="connsiteY6" fmla="*/ 1081856 h 1482908"/>
              <a:gd name="connsiteX7" fmla="*/ 2385126 w 2714088"/>
              <a:gd name="connsiteY7" fmla="*/ 121375 h 1482908"/>
              <a:gd name="connsiteX8" fmla="*/ 82238 w 2714088"/>
              <a:gd name="connsiteY8" fmla="*/ 26526 h 1482908"/>
              <a:gd name="connsiteX0" fmla="*/ 90977 w 2713307"/>
              <a:gd name="connsiteY0" fmla="*/ 25663 h 1482908"/>
              <a:gd name="connsiteX1" fmla="*/ 713619 w 2713307"/>
              <a:gd name="connsiteY1" fmla="*/ 1081856 h 1482908"/>
              <a:gd name="connsiteX2" fmla="*/ 665493 w 2713307"/>
              <a:gd name="connsiteY2" fmla="*/ 1290403 h 1482908"/>
              <a:gd name="connsiteX3" fmla="*/ 537156 w 2713307"/>
              <a:gd name="connsiteY3" fmla="*/ 1482908 h 1482908"/>
              <a:gd name="connsiteX4" fmla="*/ 1050503 w 2713307"/>
              <a:gd name="connsiteY4" fmla="*/ 1242277 h 1482908"/>
              <a:gd name="connsiteX5" fmla="*/ 2558461 w 2713307"/>
              <a:gd name="connsiteY5" fmla="*/ 1081856 h 1482908"/>
              <a:gd name="connsiteX6" fmla="*/ 2384345 w 2713307"/>
              <a:gd name="connsiteY6" fmla="*/ 121375 h 1482908"/>
              <a:gd name="connsiteX7" fmla="*/ 81457 w 2713307"/>
              <a:gd name="connsiteY7" fmla="*/ 26526 h 1482908"/>
              <a:gd name="connsiteX0" fmla="*/ 89450 w 2711780"/>
              <a:gd name="connsiteY0" fmla="*/ 25663 h 1485346"/>
              <a:gd name="connsiteX1" fmla="*/ 712092 w 2711780"/>
              <a:gd name="connsiteY1" fmla="*/ 1081856 h 1485346"/>
              <a:gd name="connsiteX2" fmla="*/ 535629 w 2711780"/>
              <a:gd name="connsiteY2" fmla="*/ 1482908 h 1485346"/>
              <a:gd name="connsiteX3" fmla="*/ 1048976 w 2711780"/>
              <a:gd name="connsiteY3" fmla="*/ 1242277 h 1485346"/>
              <a:gd name="connsiteX4" fmla="*/ 2556934 w 2711780"/>
              <a:gd name="connsiteY4" fmla="*/ 1081856 h 1485346"/>
              <a:gd name="connsiteX5" fmla="*/ 2382818 w 2711780"/>
              <a:gd name="connsiteY5" fmla="*/ 121375 h 1485346"/>
              <a:gd name="connsiteX6" fmla="*/ 79930 w 2711780"/>
              <a:gd name="connsiteY6" fmla="*/ 26526 h 1485346"/>
              <a:gd name="connsiteX0" fmla="*/ 92420 w 2714750"/>
              <a:gd name="connsiteY0" fmla="*/ 25663 h 1485346"/>
              <a:gd name="connsiteX1" fmla="*/ 676718 w 2714750"/>
              <a:gd name="connsiteY1" fmla="*/ 1090900 h 1485346"/>
              <a:gd name="connsiteX2" fmla="*/ 538599 w 2714750"/>
              <a:gd name="connsiteY2" fmla="*/ 1482908 h 1485346"/>
              <a:gd name="connsiteX3" fmla="*/ 1051946 w 2714750"/>
              <a:gd name="connsiteY3" fmla="*/ 1242277 h 1485346"/>
              <a:gd name="connsiteX4" fmla="*/ 2559904 w 2714750"/>
              <a:gd name="connsiteY4" fmla="*/ 1081856 h 1485346"/>
              <a:gd name="connsiteX5" fmla="*/ 2385788 w 2714750"/>
              <a:gd name="connsiteY5" fmla="*/ 121375 h 1485346"/>
              <a:gd name="connsiteX6" fmla="*/ 82900 w 2714750"/>
              <a:gd name="connsiteY6" fmla="*/ 26526 h 1485346"/>
              <a:gd name="connsiteX0" fmla="*/ 92420 w 2711007"/>
              <a:gd name="connsiteY0" fmla="*/ 25663 h 1485346"/>
              <a:gd name="connsiteX1" fmla="*/ 676718 w 2711007"/>
              <a:gd name="connsiteY1" fmla="*/ 1090900 h 1485346"/>
              <a:gd name="connsiteX2" fmla="*/ 538599 w 2711007"/>
              <a:gd name="connsiteY2" fmla="*/ 1482908 h 1485346"/>
              <a:gd name="connsiteX3" fmla="*/ 1051946 w 2711007"/>
              <a:gd name="connsiteY3" fmla="*/ 1242277 h 1485346"/>
              <a:gd name="connsiteX4" fmla="*/ 2559904 w 2711007"/>
              <a:gd name="connsiteY4" fmla="*/ 1081856 h 1485346"/>
              <a:gd name="connsiteX5" fmla="*/ 2385788 w 2711007"/>
              <a:gd name="connsiteY5" fmla="*/ 121375 h 1485346"/>
              <a:gd name="connsiteX6" fmla="*/ 153198 w 2711007"/>
              <a:gd name="connsiteY6" fmla="*/ 26526 h 148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1007" h="1485346">
                <a:moveTo>
                  <a:pt x="92420" y="25663"/>
                </a:moveTo>
                <a:cubicBezTo>
                  <a:pt x="-283141" y="1392121"/>
                  <a:pt x="602355" y="848026"/>
                  <a:pt x="676718" y="1090900"/>
                </a:cubicBezTo>
                <a:cubicBezTo>
                  <a:pt x="751081" y="1333774"/>
                  <a:pt x="482452" y="1456171"/>
                  <a:pt x="538599" y="1482908"/>
                </a:cubicBezTo>
                <a:cubicBezTo>
                  <a:pt x="594746" y="1509645"/>
                  <a:pt x="715062" y="1309119"/>
                  <a:pt x="1051946" y="1242277"/>
                </a:cubicBezTo>
                <a:cubicBezTo>
                  <a:pt x="1388830" y="1175435"/>
                  <a:pt x="2337597" y="1268673"/>
                  <a:pt x="2559904" y="1081856"/>
                </a:cubicBezTo>
                <a:cubicBezTo>
                  <a:pt x="2782211" y="895039"/>
                  <a:pt x="2786906" y="297263"/>
                  <a:pt x="2385788" y="121375"/>
                </a:cubicBezTo>
                <a:cubicBezTo>
                  <a:pt x="1984670" y="-54513"/>
                  <a:pt x="601013" y="6720"/>
                  <a:pt x="153198" y="26526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78819" y="958229"/>
            <a:ext cx="7949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dirty="0">
                <a:solidFill>
                  <a:srgbClr val="002060"/>
                </a:solidFill>
                <a:cs typeface="Arial" panose="020B0604020202020204" pitchFamily="34" charset="0"/>
              </a:rPr>
              <a:t>Ngoài lễ khai giảng, các bạn lớp Minh và Hoa đã tham gia những hoạt động nào?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BFF2A-8894-48AB-A48A-700EC6293BBC}"/>
              </a:ext>
            </a:extLst>
          </p:cNvPr>
          <p:cNvSpPr/>
          <p:nvPr/>
        </p:nvSpPr>
        <p:spPr>
          <a:xfrm>
            <a:off x="4696381" y="2222886"/>
            <a:ext cx="654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40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C63DD-0784-7037-699A-5FE8C5908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360" y="502129"/>
            <a:ext cx="413344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188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340</Words>
  <Application>Microsoft Office PowerPoint</Application>
  <PresentationFormat>Widescreen</PresentationFormat>
  <Paragraphs>41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Futura Extra</vt:lpstr>
      <vt:lpstr>VNI-Avo</vt:lpstr>
      <vt:lpstr>字魂27号-布丁体</vt:lpstr>
      <vt:lpstr>字魂36号-正文宋楷</vt:lpstr>
      <vt:lpstr>字魂80号-萌趣小鱼体</vt:lpstr>
      <vt:lpstr>Office Theme</vt:lpstr>
      <vt:lpstr>Office 主题​​</vt:lpstr>
      <vt:lpstr>千图网海量PPT模板www.58pic.com​​</vt:lpstr>
      <vt:lpstr>1_Office 主题</vt:lpstr>
      <vt:lpstr>4_Office 主题​​</vt:lpstr>
      <vt:lpstr>包图主题2</vt:lpstr>
      <vt:lpstr>jeppt.com</vt:lpstr>
      <vt:lpstr>1_Office 主题​​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2021-10-05T15:10:11Z</dcterms:created>
  <dcterms:modified xsi:type="dcterms:W3CDTF">2024-10-19T15:56:27Z</dcterms:modified>
</cp:coreProperties>
</file>