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3" r:id="rId2"/>
    <p:sldMasterId id="2147483740" r:id="rId3"/>
    <p:sldMasterId id="2147483763" r:id="rId4"/>
    <p:sldMasterId id="2147483775" r:id="rId5"/>
    <p:sldMasterId id="2147483799" r:id="rId6"/>
    <p:sldMasterId id="2147483804" r:id="rId7"/>
    <p:sldMasterId id="2147483830" r:id="rId8"/>
    <p:sldMasterId id="2147483854" r:id="rId9"/>
  </p:sldMasterIdLst>
  <p:notesMasterIdLst>
    <p:notesMasterId r:id="rId30"/>
  </p:notesMasterIdLst>
  <p:sldIdLst>
    <p:sldId id="2007577199" r:id="rId10"/>
    <p:sldId id="256" r:id="rId11"/>
    <p:sldId id="2007577200" r:id="rId12"/>
    <p:sldId id="492" r:id="rId13"/>
    <p:sldId id="2007577152" r:id="rId14"/>
    <p:sldId id="2007577185" r:id="rId15"/>
    <p:sldId id="2007577186" r:id="rId16"/>
    <p:sldId id="647" r:id="rId17"/>
    <p:sldId id="2007577187" r:id="rId18"/>
    <p:sldId id="2007577188" r:id="rId19"/>
    <p:sldId id="2007577189" r:id="rId20"/>
    <p:sldId id="275" r:id="rId21"/>
    <p:sldId id="502" r:id="rId22"/>
    <p:sldId id="2007577143" r:id="rId23"/>
    <p:sldId id="2007577202" r:id="rId24"/>
    <p:sldId id="302" r:id="rId25"/>
    <p:sldId id="285" r:id="rId26"/>
    <p:sldId id="2007577206" r:id="rId27"/>
    <p:sldId id="2007577135"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7749" autoAdjust="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79545-A087-482B-B8FB-70DB2CBB783A}"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C9FC1-5180-4B7E-BFD2-E2B48ED69950}" type="slidenum">
              <a:rPr lang="en-US" smtClean="0"/>
              <a:t>‹#›</a:t>
            </a:fld>
            <a:endParaRPr lang="en-US"/>
          </a:p>
        </p:txBody>
      </p:sp>
    </p:spTree>
    <p:extLst>
      <p:ext uri="{BB962C8B-B14F-4D97-AF65-F5344CB8AC3E}">
        <p14:creationId xmlns:p14="http://schemas.microsoft.com/office/powerpoint/2010/main" val="71769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- 0972115126</a:t>
            </a:r>
            <a:endParaRPr lang="en-US" dirty="0"/>
          </a:p>
          <a:p>
            <a:endParaRPr lang="en-US" dirty="0"/>
          </a:p>
        </p:txBody>
      </p:sp>
      <p:sp>
        <p:nvSpPr>
          <p:cNvPr id="4" name="Slide Number Placeholder 3"/>
          <p:cNvSpPr>
            <a:spLocks noGrp="1"/>
          </p:cNvSpPr>
          <p:nvPr>
            <p:ph type="sldNum" sz="quarter" idx="5"/>
          </p:nvPr>
        </p:nvSpPr>
        <p:spPr/>
        <p:txBody>
          <a:bodyPr/>
          <a:lstStyle/>
          <a:p>
            <a:fld id="{F6CC9FC1-5180-4B7E-BFD2-E2B48ED69950}" type="slidenum">
              <a:rPr lang="en-US" smtClean="0"/>
              <a:t>2</a:t>
            </a:fld>
            <a:endParaRPr lang="en-US"/>
          </a:p>
        </p:txBody>
      </p:sp>
    </p:spTree>
    <p:extLst>
      <p:ext uri="{BB962C8B-B14F-4D97-AF65-F5344CB8AC3E}">
        <p14:creationId xmlns:p14="http://schemas.microsoft.com/office/powerpoint/2010/main" val="304729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7824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4425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61432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96787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225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5762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15982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66288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56752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495599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0113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06699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86891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5524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05136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238134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05220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45BD-152D-4813-87E1-00F2A2E39B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0E38E5-6203-4DBD-BE2B-582ECEA37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E5428C-D288-4ED9-8D62-B70618183E4F}"/>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5CE501F1-C17D-426C-9C7D-F5A15F831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0584E-512A-49F4-913A-2BA1039A1B2D}"/>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812508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68AE-C817-444F-8CD6-205DB0063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06AD-E110-4365-B793-A24E520262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842BD-7EC4-4DF9-AA1C-A37A9206CE55}"/>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07486FE6-CCA1-41CE-A3E6-DEB1EA6DF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A4D21-B329-4FDA-AEF0-C80AEDF31A0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9992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0D72-EFAF-48DB-92F9-CBB21B5452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8C07E-0B96-48E2-AE31-ED1DAAFCB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3C894-06CA-4F03-94E2-9F85404BFF9E}"/>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44E0D326-1A38-4E11-B322-3E96D7847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B996C-B8D3-48CF-A04C-FA0B1301374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08167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62E6-77B5-4D8F-B3BB-35BB582EC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8FE44-B447-44A3-85B6-7C469BB49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C46A6-EDCF-44A1-B871-2E5EA86443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F20DB-6282-4FAE-A4A4-48919138E7DB}"/>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6" name="Footer Placeholder 5">
            <a:extLst>
              <a:ext uri="{FF2B5EF4-FFF2-40B4-BE49-F238E27FC236}">
                <a16:creationId xmlns:a16="http://schemas.microsoft.com/office/drawing/2014/main" id="{B74DB4E7-72B6-443D-B04F-FFB60729C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6BF1D-81EB-4208-9591-ACCA2ADA8AC8}"/>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1895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75B6-C17A-480F-8377-9A089EAB62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98CD-7747-4AA0-B2AE-6735C191E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78747C-6BC3-45BD-B0F7-A0F918EB2A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992224-EB46-4E47-BC7B-B40AAC801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CBFC5-5879-4419-811C-4B80EB3A1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9357D-1906-4D71-8776-DC0E9A5A9E88}"/>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8" name="Footer Placeholder 7">
            <a:extLst>
              <a:ext uri="{FF2B5EF4-FFF2-40B4-BE49-F238E27FC236}">
                <a16:creationId xmlns:a16="http://schemas.microsoft.com/office/drawing/2014/main" id="{EE2423F9-509D-4B90-ADAE-0851EF2DD3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34DEAB-8E48-41F1-A14A-771F0668F110}"/>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16058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76D2-08A9-48FE-A2D3-1227FA8031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C7D409-323A-42E4-B60A-C116E5F30211}"/>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4" name="Footer Placeholder 3">
            <a:extLst>
              <a:ext uri="{FF2B5EF4-FFF2-40B4-BE49-F238E27FC236}">
                <a16:creationId xmlns:a16="http://schemas.microsoft.com/office/drawing/2014/main" id="{02826DC8-11A6-47D5-9D87-0A604EC872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5C664-9EDE-42BF-9BC4-CA80FC96772E}"/>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3146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89352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6AFA1-18C9-4353-8AF7-19EECAF6C3D4}"/>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3" name="Footer Placeholder 2">
            <a:extLst>
              <a:ext uri="{FF2B5EF4-FFF2-40B4-BE49-F238E27FC236}">
                <a16:creationId xmlns:a16="http://schemas.microsoft.com/office/drawing/2014/main" id="{ED95B783-DCD6-4597-809F-0C0FEB684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52F3ED-ECCB-44C3-A881-047A1324C658}"/>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351855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94DF-9501-449C-B4BF-E0F949E52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26777-6AE0-40EC-A98E-524E3DB1F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B3689-338D-4830-931D-72D09BC60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26B84-686C-4B88-8D91-674B8164B7C4}"/>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6" name="Footer Placeholder 5">
            <a:extLst>
              <a:ext uri="{FF2B5EF4-FFF2-40B4-BE49-F238E27FC236}">
                <a16:creationId xmlns:a16="http://schemas.microsoft.com/office/drawing/2014/main" id="{C87BF1C5-92E7-4263-8684-CC8F5B9D2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E7ABE-850F-4681-B0D9-24DA627AD760}"/>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22916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C2FC-4C60-4EDE-AC75-628B46A5F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0F98EC-32DD-43F2-A0EE-B8521DEE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7744C-427E-4AC9-AAE9-B39218652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02BBC-DC90-4FDA-84F9-09F05FA290F6}"/>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6" name="Footer Placeholder 5">
            <a:extLst>
              <a:ext uri="{FF2B5EF4-FFF2-40B4-BE49-F238E27FC236}">
                <a16:creationId xmlns:a16="http://schemas.microsoft.com/office/drawing/2014/main" id="{A64E4495-AE57-4B2B-9D7A-89D3F3D7D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8986D-7BDC-44C5-B0D0-45956075A182}"/>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159893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9038-CA99-4DA5-9058-F135F6962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3D1D0-FC74-4123-98D8-6F9630E60E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5F525-517D-4973-AA2B-23894784263B}"/>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550880AF-87AA-4F22-9534-EE792D8DD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59611-954D-4A4F-9408-005082DE9EE3}"/>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01716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BDBE42-3E3D-46ED-B1F9-6F49D4419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F89E72-68C5-49FC-98B2-C2E58B7A2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39853-A734-48A2-80B7-D6269D0F209A}"/>
              </a:ext>
            </a:extLst>
          </p:cNvPr>
          <p:cNvSpPr>
            <a:spLocks noGrp="1"/>
          </p:cNvSpPr>
          <p:nvPr>
            <p:ph type="dt" sz="half" idx="10"/>
          </p:nvPr>
        </p:nvSpPr>
        <p:spPr/>
        <p:txBody>
          <a:body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079FC261-01B3-4BE1-B304-CE9DEBCEA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35C37-EA9F-449D-A84D-DA7916D22057}"/>
              </a:ext>
            </a:extLst>
          </p:cNvPr>
          <p:cNvSpPr>
            <a:spLocks noGrp="1"/>
          </p:cNvSpPr>
          <p:nvPr>
            <p:ph type="sldNum" sz="quarter" idx="12"/>
          </p:nvPr>
        </p:nvSpPr>
        <p:spPr/>
        <p:txBody>
          <a:bodyPr/>
          <a:lstStyle/>
          <a:p>
            <a:fld id="{C541BD89-77C3-411A-B41E-2FC0FA0E901A}" type="slidenum">
              <a:rPr lang="en-US" smtClean="0"/>
              <a:t>‹#›</a:t>
            </a:fld>
            <a:endParaRPr lang="en-US"/>
          </a:p>
        </p:txBody>
      </p:sp>
    </p:spTree>
    <p:extLst>
      <p:ext uri="{BB962C8B-B14F-4D97-AF65-F5344CB8AC3E}">
        <p14:creationId xmlns:p14="http://schemas.microsoft.com/office/powerpoint/2010/main" val="274243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7917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8558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6385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64761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9061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7654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2905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3832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8092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2184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5474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7402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79569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2917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8537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72570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88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78463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80741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3644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64015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1742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08003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33659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02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0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9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9717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3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11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340658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2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2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9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7782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1666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53796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750579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66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54256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23251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319993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2024/10/19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2731285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201144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969371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06183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92909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63981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88872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3512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795667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02888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161683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47147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10/19/2024</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668595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57876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461058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9896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65376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1808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10/19/2024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46467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8298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9521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5871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6706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5149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23750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3963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252168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9.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theme" Target="../theme/theme6.xml"/><Relationship Id="rId10" Type="http://schemas.openxmlformats.org/officeDocument/2006/relationships/image" Target="../media/image10.png"/><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3.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10/19/2024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9227244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2024/10/19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31275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78D158-08F3-4183-881A-0CF074CD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23C5E-3171-4ADC-9AA3-96716305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79ECD-5CA8-4B3C-A06F-579186D45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AF8D6-ABC4-442F-9EB2-052F3BA81182}" type="datetimeFigureOut">
              <a:rPr lang="en-US" smtClean="0"/>
              <a:t>10/19/2024</a:t>
            </a:fld>
            <a:endParaRPr lang="en-US"/>
          </a:p>
        </p:txBody>
      </p:sp>
      <p:sp>
        <p:nvSpPr>
          <p:cNvPr id="5" name="Footer Placeholder 4">
            <a:extLst>
              <a:ext uri="{FF2B5EF4-FFF2-40B4-BE49-F238E27FC236}">
                <a16:creationId xmlns:a16="http://schemas.microsoft.com/office/drawing/2014/main" id="{08D1E40D-DA04-4B17-9F43-202347F22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2F85C1-D732-43C5-88B0-945180A23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1BD89-77C3-411A-B41E-2FC0FA0E901A}" type="slidenum">
              <a:rPr lang="en-US" smtClean="0"/>
              <a:t>‹#›</a:t>
            </a:fld>
            <a:endParaRPr lang="en-US"/>
          </a:p>
        </p:txBody>
      </p:sp>
    </p:spTree>
    <p:extLst>
      <p:ext uri="{BB962C8B-B14F-4D97-AF65-F5344CB8AC3E}">
        <p14:creationId xmlns:p14="http://schemas.microsoft.com/office/powerpoint/2010/main" val="315652207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2024/10/19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19688288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98873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DE4826-5B4A-4BC3-84D8-C88B63A55A1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a16="http://schemas.microsoft.com/office/drawing/2014/main"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E2678BB-B56C-4713-A2A2-A0E438A21F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a16="http://schemas.microsoft.com/office/drawing/2014/main" id="{A6D62FD3-F3DE-4915-9A9B-24E6CECB43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a16="http://schemas.microsoft.com/office/drawing/2014/main" id="{E0C55E9C-00B0-45D6-AEB6-895465D21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a16="http://schemas.microsoft.com/office/drawing/2014/main" id="{3DDDE340-11E3-4E71-A8E9-0009FA9034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a16="http://schemas.microsoft.com/office/drawing/2014/main" id="{9154F506-702C-4FA1-B787-AA4B9C50DB3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a16="http://schemas.microsoft.com/office/drawing/2014/main" id="{6D770628-DACC-4000-9917-8318718BDE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p14="http://schemas.microsoft.com/office/powerpoint/2010/main" val="381073681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281355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15580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3948522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87.sv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1.xml"/><Relationship Id="rId1" Type="http://schemas.openxmlformats.org/officeDocument/2006/relationships/slideLayout" Target="../slideLayouts/slideLayout74.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1.xml"/><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29.jpeg"/><Relationship Id="rId2" Type="http://schemas.openxmlformats.org/officeDocument/2006/relationships/slide" Target="slide8.xml"/><Relationship Id="rId1" Type="http://schemas.openxmlformats.org/officeDocument/2006/relationships/slideLayout" Target="../slideLayouts/slideLayout88.xml"/><Relationship Id="rId6" Type="http://schemas.openxmlformats.org/officeDocument/2006/relationships/slide" Target="slide6.xml"/><Relationship Id="rId11" Type="http://schemas.openxmlformats.org/officeDocument/2006/relationships/slide" Target="slide10.xml"/><Relationship Id="rId5" Type="http://schemas.openxmlformats.org/officeDocument/2006/relationships/image" Target="../media/image26.jpeg"/><Relationship Id="rId15" Type="http://schemas.openxmlformats.org/officeDocument/2006/relationships/slide" Target="slide13.xml"/><Relationship Id="rId10" Type="http://schemas.openxmlformats.org/officeDocument/2006/relationships/image" Target="../media/image28.jpeg"/><Relationship Id="rId4" Type="http://schemas.openxmlformats.org/officeDocument/2006/relationships/slide" Target="slide7.xml"/><Relationship Id="rId9" Type="http://schemas.openxmlformats.org/officeDocument/2006/relationships/slide" Target="slide9.xml"/><Relationship Id="rId1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3.gif"/></Relationships>
</file>

<file path=ppt/slides/_rels/slide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id="{44A243CC-C000-4226-AB71-8B4EDE95A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31" y="582909"/>
            <a:ext cx="6177234" cy="4663812"/>
          </a:xfrm>
          <a:prstGeom prst="rect">
            <a:avLst/>
          </a:prstGeom>
        </p:spPr>
      </p:pic>
      <p:pic>
        <p:nvPicPr>
          <p:cNvPr id="7" name="Picture 6" descr="A picture containing text, book&#10;&#10;Description automatically generated">
            <a:extLst>
              <a:ext uri="{FF2B5EF4-FFF2-40B4-BE49-F238E27FC236}">
                <a16:creationId xmlns:a16="http://schemas.microsoft.com/office/drawing/2014/main" id="{DB4DB184-2DB8-4D14-A66F-317ED2989F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47003" y="605955"/>
            <a:ext cx="4640766" cy="4640766"/>
          </a:xfrm>
          <a:prstGeom prst="rect">
            <a:avLst/>
          </a:prstGeom>
        </p:spPr>
      </p:pic>
      <p:sp>
        <p:nvSpPr>
          <p:cNvPr id="8" name="Rectangle: Rounded Corners 7">
            <a:extLst>
              <a:ext uri="{FF2B5EF4-FFF2-40B4-BE49-F238E27FC236}">
                <a16:creationId xmlns:a16="http://schemas.microsoft.com/office/drawing/2014/main" id="{B1104845-D7B5-49C7-B304-A10DCA44658A}"/>
              </a:ext>
            </a:extLst>
          </p:cNvPr>
          <p:cNvSpPr/>
          <p:nvPr/>
        </p:nvSpPr>
        <p:spPr>
          <a:xfrm>
            <a:off x="780586" y="5374888"/>
            <a:ext cx="5698274"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dirty="0" err="1">
                <a:solidFill>
                  <a:prstClr val="black"/>
                </a:solidFill>
                <a:latin typeface="Arial" panose="020B0604020202020204" pitchFamily="34" charset="0"/>
                <a:cs typeface="Arial" panose="020B0604020202020204" pitchFamily="34" charset="0"/>
              </a:rPr>
              <a:t>Thầy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đón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các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HS </a:t>
            </a:r>
            <a:r>
              <a:rPr lang="en-US" sz="3600" b="1" dirty="0" err="1">
                <a:solidFill>
                  <a:prstClr val="black"/>
                </a:solidFill>
                <a:latin typeface="Arial" panose="020B0604020202020204" pitchFamily="34" charset="0"/>
                <a:cs typeface="Arial" panose="020B0604020202020204" pitchFamily="34" charset="0"/>
              </a:rPr>
              <a:t>lớp</a:t>
            </a:r>
            <a:r>
              <a:rPr lang="en-US" sz="3600" b="1" dirty="0">
                <a:solidFill>
                  <a:prstClr val="black"/>
                </a:solidFill>
                <a:latin typeface="Arial" panose="020B0604020202020204" pitchFamily="34" charset="0"/>
                <a:cs typeface="Arial" panose="020B0604020202020204" pitchFamily="34" charset="0"/>
              </a:rPr>
              <a:t> 1</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
        <p:nvSpPr>
          <p:cNvPr id="9" name="Rectangle: Rounded Corners 8">
            <a:extLst>
              <a:ext uri="{FF2B5EF4-FFF2-40B4-BE49-F238E27FC236}">
                <a16:creationId xmlns:a16="http://schemas.microsoft.com/office/drawing/2014/main" id="{708F414A-E28A-46B5-854F-E9607F0FB4ED}"/>
              </a:ext>
            </a:extLst>
          </p:cNvPr>
          <p:cNvSpPr/>
          <p:nvPr/>
        </p:nvSpPr>
        <p:spPr>
          <a:xfrm>
            <a:off x="6791093" y="5374887"/>
            <a:ext cx="4996676"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dirty="0" err="1">
                <a:solidFill>
                  <a:prstClr val="black"/>
                </a:solidFill>
                <a:latin typeface="Arial" panose="020B0604020202020204" pitchFamily="34" charset="0"/>
                <a:cs typeface="Arial" panose="020B0604020202020204" pitchFamily="34" charset="0"/>
              </a:rPr>
              <a:t>Cô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hiệu</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trưởng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đánh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trống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khai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giảng</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Tree>
    <p:custDataLst>
      <p:tags r:id="rId1"/>
    </p:custDataLst>
    <p:extLst>
      <p:ext uri="{BB962C8B-B14F-4D97-AF65-F5344CB8AC3E}">
        <p14:creationId xmlns:p14="http://schemas.microsoft.com/office/powerpoint/2010/main" val="164128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4" name="Picture 3" descr="Calendar&#10;&#10;Description automatically generated">
            <a:extLst>
              <a:ext uri="{FF2B5EF4-FFF2-40B4-BE49-F238E27FC236}">
                <a16:creationId xmlns:a16="http://schemas.microsoft.com/office/drawing/2014/main" id="{0D98B92B-2B58-4F5B-8D8B-F42068FFAB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7230" y="392164"/>
            <a:ext cx="4785732" cy="478573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B24A19F-4018-4F15-B797-B7A2050884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62061" y="529043"/>
            <a:ext cx="5337267" cy="4771517"/>
          </a:xfrm>
          <a:prstGeom prst="rect">
            <a:avLst/>
          </a:prstGeom>
        </p:spPr>
      </p:pic>
      <p:sp>
        <p:nvSpPr>
          <p:cNvPr id="7" name="Rectangle: Rounded Corners 6">
            <a:extLst>
              <a:ext uri="{FF2B5EF4-FFF2-40B4-BE49-F238E27FC236}">
                <a16:creationId xmlns:a16="http://schemas.microsoft.com/office/drawing/2014/main" id="{BD096F9E-A68B-4AB0-AF54-22FC2664B9C9}"/>
              </a:ext>
            </a:extLst>
          </p:cNvPr>
          <p:cNvSpPr/>
          <p:nvPr/>
        </p:nvSpPr>
        <p:spPr>
          <a:xfrm>
            <a:off x="423456" y="5374888"/>
            <a:ext cx="5698274"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a:solidFill>
                  <a:prstClr val="black"/>
                </a:solidFill>
                <a:latin typeface="Arial" panose="020B0604020202020204" pitchFamily="34" charset="0"/>
                <a:cs typeface="Arial" panose="020B0604020202020204" pitchFamily="34" charset="0"/>
              </a:rPr>
              <a:t>Đại diện HS phát biểu</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
        <p:nvSpPr>
          <p:cNvPr id="8" name="Rectangle: Rounded Corners 7">
            <a:extLst>
              <a:ext uri="{FF2B5EF4-FFF2-40B4-BE49-F238E27FC236}">
                <a16:creationId xmlns:a16="http://schemas.microsoft.com/office/drawing/2014/main" id="{0CD0D3C1-33FF-4133-BE19-623033625D58}"/>
              </a:ext>
            </a:extLst>
          </p:cNvPr>
          <p:cNvSpPr/>
          <p:nvPr/>
        </p:nvSpPr>
        <p:spPr>
          <a:xfrm>
            <a:off x="6634977" y="5374888"/>
            <a:ext cx="5285678" cy="103706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600" b="1">
                <a:solidFill>
                  <a:prstClr val="black"/>
                </a:solidFill>
                <a:latin typeface="Arial" panose="020B0604020202020204" pitchFamily="34" charset="0"/>
                <a:cs typeface="Arial" panose="020B0604020202020204" pitchFamily="34" charset="0"/>
              </a:rPr>
              <a:t>Các bạn HS múa hát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Tree>
    <p:custDataLst>
      <p:tags r:id="rId1"/>
    </p:custDataLst>
    <p:extLst>
      <p:ext uri="{BB962C8B-B14F-4D97-AF65-F5344CB8AC3E}">
        <p14:creationId xmlns:p14="http://schemas.microsoft.com/office/powerpoint/2010/main" val="109356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E48CCCB-65A0-8ECC-F915-6B49F4C4B8A0}"/>
              </a:ext>
            </a:extLst>
          </p:cNvPr>
          <p:cNvGrpSpPr/>
          <p:nvPr/>
        </p:nvGrpSpPr>
        <p:grpSpPr>
          <a:xfrm>
            <a:off x="840526" y="92012"/>
            <a:ext cx="9864645" cy="1803695"/>
            <a:chOff x="952039" y="526910"/>
            <a:chExt cx="10626490" cy="2077511"/>
          </a:xfrm>
        </p:grpSpPr>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custGeom>
                      <a:avLst/>
                      <a:gdLst>
                        <a:gd name="connsiteX0" fmla="*/ 0 w 9132636"/>
                        <a:gd name="connsiteY0" fmla="*/ 0 h 1468696"/>
                        <a:gd name="connsiteX1" fmla="*/ 570790 w 9132636"/>
                        <a:gd name="connsiteY1" fmla="*/ 0 h 1468696"/>
                        <a:gd name="connsiteX2" fmla="*/ 958927 w 9132636"/>
                        <a:gd name="connsiteY2" fmla="*/ 0 h 1468696"/>
                        <a:gd name="connsiteX3" fmla="*/ 1621043 w 9132636"/>
                        <a:gd name="connsiteY3" fmla="*/ 0 h 1468696"/>
                        <a:gd name="connsiteX4" fmla="*/ 2100506 w 9132636"/>
                        <a:gd name="connsiteY4" fmla="*/ 0 h 1468696"/>
                        <a:gd name="connsiteX5" fmla="*/ 2579970 w 9132636"/>
                        <a:gd name="connsiteY5" fmla="*/ 0 h 1468696"/>
                        <a:gd name="connsiteX6" fmla="*/ 3242086 w 9132636"/>
                        <a:gd name="connsiteY6" fmla="*/ 0 h 1468696"/>
                        <a:gd name="connsiteX7" fmla="*/ 3721549 w 9132636"/>
                        <a:gd name="connsiteY7" fmla="*/ 0 h 1468696"/>
                        <a:gd name="connsiteX8" fmla="*/ 4109686 w 9132636"/>
                        <a:gd name="connsiteY8" fmla="*/ 0 h 1468696"/>
                        <a:gd name="connsiteX9" fmla="*/ 4589150 w 9132636"/>
                        <a:gd name="connsiteY9" fmla="*/ 0 h 1468696"/>
                        <a:gd name="connsiteX10" fmla="*/ 5342592 w 9132636"/>
                        <a:gd name="connsiteY10" fmla="*/ 0 h 1468696"/>
                        <a:gd name="connsiteX11" fmla="*/ 5639403 w 9132636"/>
                        <a:gd name="connsiteY11" fmla="*/ 0 h 1468696"/>
                        <a:gd name="connsiteX12" fmla="*/ 6027540 w 9132636"/>
                        <a:gd name="connsiteY12" fmla="*/ 0 h 1468696"/>
                        <a:gd name="connsiteX13" fmla="*/ 6780982 w 9132636"/>
                        <a:gd name="connsiteY13" fmla="*/ 0 h 1468696"/>
                        <a:gd name="connsiteX14" fmla="*/ 7534425 w 9132636"/>
                        <a:gd name="connsiteY14" fmla="*/ 0 h 1468696"/>
                        <a:gd name="connsiteX15" fmla="*/ 8013888 w 9132636"/>
                        <a:gd name="connsiteY15" fmla="*/ 0 h 1468696"/>
                        <a:gd name="connsiteX16" fmla="*/ 8402025 w 9132636"/>
                        <a:gd name="connsiteY16" fmla="*/ 0 h 1468696"/>
                        <a:gd name="connsiteX17" fmla="*/ 9132636 w 9132636"/>
                        <a:gd name="connsiteY17" fmla="*/ 0 h 1468696"/>
                        <a:gd name="connsiteX18" fmla="*/ 9132636 w 9132636"/>
                        <a:gd name="connsiteY18" fmla="*/ 504252 h 1468696"/>
                        <a:gd name="connsiteX19" fmla="*/ 9132636 w 9132636"/>
                        <a:gd name="connsiteY19" fmla="*/ 979131 h 1468696"/>
                        <a:gd name="connsiteX20" fmla="*/ 9132636 w 9132636"/>
                        <a:gd name="connsiteY20" fmla="*/ 1468696 h 1468696"/>
                        <a:gd name="connsiteX21" fmla="*/ 8835825 w 9132636"/>
                        <a:gd name="connsiteY21" fmla="*/ 1468696 h 1468696"/>
                        <a:gd name="connsiteX22" fmla="*/ 8173709 w 9132636"/>
                        <a:gd name="connsiteY22" fmla="*/ 1468696 h 1468696"/>
                        <a:gd name="connsiteX23" fmla="*/ 7694246 w 9132636"/>
                        <a:gd name="connsiteY23" fmla="*/ 1468696 h 1468696"/>
                        <a:gd name="connsiteX24" fmla="*/ 7032130 w 9132636"/>
                        <a:gd name="connsiteY24" fmla="*/ 1468696 h 1468696"/>
                        <a:gd name="connsiteX25" fmla="*/ 6278687 w 9132636"/>
                        <a:gd name="connsiteY25" fmla="*/ 1468696 h 1468696"/>
                        <a:gd name="connsiteX26" fmla="*/ 5707898 w 9132636"/>
                        <a:gd name="connsiteY26" fmla="*/ 1468696 h 1468696"/>
                        <a:gd name="connsiteX27" fmla="*/ 5319760 w 9132636"/>
                        <a:gd name="connsiteY27" fmla="*/ 1468696 h 1468696"/>
                        <a:gd name="connsiteX28" fmla="*/ 4748971 w 9132636"/>
                        <a:gd name="connsiteY28" fmla="*/ 1468696 h 1468696"/>
                        <a:gd name="connsiteX29" fmla="*/ 4452160 w 9132636"/>
                        <a:gd name="connsiteY29" fmla="*/ 1468696 h 1468696"/>
                        <a:gd name="connsiteX30" fmla="*/ 3972697 w 9132636"/>
                        <a:gd name="connsiteY30" fmla="*/ 1468696 h 1468696"/>
                        <a:gd name="connsiteX31" fmla="*/ 3219254 w 9132636"/>
                        <a:gd name="connsiteY31" fmla="*/ 1468696 h 1468696"/>
                        <a:gd name="connsiteX32" fmla="*/ 2465812 w 9132636"/>
                        <a:gd name="connsiteY32" fmla="*/ 1468696 h 1468696"/>
                        <a:gd name="connsiteX33" fmla="*/ 1986348 w 9132636"/>
                        <a:gd name="connsiteY33" fmla="*/ 1468696 h 1468696"/>
                        <a:gd name="connsiteX34" fmla="*/ 1598211 w 9132636"/>
                        <a:gd name="connsiteY34" fmla="*/ 1468696 h 1468696"/>
                        <a:gd name="connsiteX35" fmla="*/ 1301401 w 9132636"/>
                        <a:gd name="connsiteY35" fmla="*/ 1468696 h 1468696"/>
                        <a:gd name="connsiteX36" fmla="*/ 639285 w 9132636"/>
                        <a:gd name="connsiteY36" fmla="*/ 1468696 h 1468696"/>
                        <a:gd name="connsiteX37" fmla="*/ 0 w 9132636"/>
                        <a:gd name="connsiteY37" fmla="*/ 1468696 h 1468696"/>
                        <a:gd name="connsiteX38" fmla="*/ 0 w 9132636"/>
                        <a:gd name="connsiteY38" fmla="*/ 979131 h 1468696"/>
                        <a:gd name="connsiteX39" fmla="*/ 0 w 9132636"/>
                        <a:gd name="connsiteY39" fmla="*/ 504252 h 1468696"/>
                        <a:gd name="connsiteX40" fmla="*/ 0 w 9132636"/>
                        <a:gd name="connsiteY40" fmla="*/ 0 h 14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32636" h="1468696" fill="none" extrusionOk="0">
                          <a:moveTo>
                            <a:pt x="0" y="0"/>
                          </a:moveTo>
                          <a:cubicBezTo>
                            <a:pt x="212048" y="-39004"/>
                            <a:pt x="370210" y="5949"/>
                            <a:pt x="570790" y="0"/>
                          </a:cubicBezTo>
                          <a:cubicBezTo>
                            <a:pt x="771370" y="-5949"/>
                            <a:pt x="831241" y="45285"/>
                            <a:pt x="958927" y="0"/>
                          </a:cubicBezTo>
                          <a:cubicBezTo>
                            <a:pt x="1086613" y="-45285"/>
                            <a:pt x="1465304" y="78216"/>
                            <a:pt x="1621043" y="0"/>
                          </a:cubicBezTo>
                          <a:cubicBezTo>
                            <a:pt x="1776782" y="-78216"/>
                            <a:pt x="1889537" y="19062"/>
                            <a:pt x="2100506" y="0"/>
                          </a:cubicBezTo>
                          <a:cubicBezTo>
                            <a:pt x="2311475" y="-19062"/>
                            <a:pt x="2431531" y="5845"/>
                            <a:pt x="2579970" y="0"/>
                          </a:cubicBezTo>
                          <a:cubicBezTo>
                            <a:pt x="2728409" y="-5845"/>
                            <a:pt x="2917053" y="30026"/>
                            <a:pt x="3242086" y="0"/>
                          </a:cubicBezTo>
                          <a:cubicBezTo>
                            <a:pt x="3567119" y="-30026"/>
                            <a:pt x="3611903" y="26916"/>
                            <a:pt x="3721549" y="0"/>
                          </a:cubicBezTo>
                          <a:cubicBezTo>
                            <a:pt x="3831195" y="-26916"/>
                            <a:pt x="4027517" y="37425"/>
                            <a:pt x="4109686" y="0"/>
                          </a:cubicBezTo>
                          <a:cubicBezTo>
                            <a:pt x="4191855" y="-37425"/>
                            <a:pt x="4350224" y="52645"/>
                            <a:pt x="4589150" y="0"/>
                          </a:cubicBezTo>
                          <a:cubicBezTo>
                            <a:pt x="4828076" y="-52645"/>
                            <a:pt x="5121144" y="68950"/>
                            <a:pt x="5342592" y="0"/>
                          </a:cubicBezTo>
                          <a:cubicBezTo>
                            <a:pt x="5564040" y="-68950"/>
                            <a:pt x="5514325" y="22125"/>
                            <a:pt x="5639403" y="0"/>
                          </a:cubicBezTo>
                          <a:cubicBezTo>
                            <a:pt x="5764481" y="-22125"/>
                            <a:pt x="5888854" y="6693"/>
                            <a:pt x="6027540" y="0"/>
                          </a:cubicBezTo>
                          <a:cubicBezTo>
                            <a:pt x="6166226" y="-6693"/>
                            <a:pt x="6574678" y="14299"/>
                            <a:pt x="6780982" y="0"/>
                          </a:cubicBezTo>
                          <a:cubicBezTo>
                            <a:pt x="6987286" y="-14299"/>
                            <a:pt x="7358926" y="17698"/>
                            <a:pt x="7534425" y="0"/>
                          </a:cubicBezTo>
                          <a:cubicBezTo>
                            <a:pt x="7709924" y="-17698"/>
                            <a:pt x="7878894" y="36469"/>
                            <a:pt x="8013888" y="0"/>
                          </a:cubicBezTo>
                          <a:cubicBezTo>
                            <a:pt x="8148882" y="-36469"/>
                            <a:pt x="8260376" y="12827"/>
                            <a:pt x="8402025" y="0"/>
                          </a:cubicBezTo>
                          <a:cubicBezTo>
                            <a:pt x="8543674" y="-12827"/>
                            <a:pt x="8943312" y="7638"/>
                            <a:pt x="9132636" y="0"/>
                          </a:cubicBezTo>
                          <a:cubicBezTo>
                            <a:pt x="9167166" y="120392"/>
                            <a:pt x="9097898" y="338352"/>
                            <a:pt x="9132636" y="504252"/>
                          </a:cubicBezTo>
                          <a:cubicBezTo>
                            <a:pt x="9167374" y="670152"/>
                            <a:pt x="9084955" y="873643"/>
                            <a:pt x="9132636" y="979131"/>
                          </a:cubicBezTo>
                          <a:cubicBezTo>
                            <a:pt x="9180317" y="1084619"/>
                            <a:pt x="9082120" y="1362657"/>
                            <a:pt x="9132636" y="1468696"/>
                          </a:cubicBezTo>
                          <a:cubicBezTo>
                            <a:pt x="9030919" y="1489289"/>
                            <a:pt x="8983058" y="1465318"/>
                            <a:pt x="8835825" y="1468696"/>
                          </a:cubicBezTo>
                          <a:cubicBezTo>
                            <a:pt x="8688592" y="1472074"/>
                            <a:pt x="8333042" y="1396180"/>
                            <a:pt x="8173709" y="1468696"/>
                          </a:cubicBezTo>
                          <a:cubicBezTo>
                            <a:pt x="8014376" y="1541212"/>
                            <a:pt x="7876455" y="1442951"/>
                            <a:pt x="7694246" y="1468696"/>
                          </a:cubicBezTo>
                          <a:cubicBezTo>
                            <a:pt x="7512037" y="1494441"/>
                            <a:pt x="7262743" y="1427043"/>
                            <a:pt x="7032130" y="1468696"/>
                          </a:cubicBezTo>
                          <a:cubicBezTo>
                            <a:pt x="6801517" y="1510349"/>
                            <a:pt x="6457663" y="1453284"/>
                            <a:pt x="6278687" y="1468696"/>
                          </a:cubicBezTo>
                          <a:cubicBezTo>
                            <a:pt x="6099711" y="1484108"/>
                            <a:pt x="5927199" y="1442076"/>
                            <a:pt x="5707898" y="1468696"/>
                          </a:cubicBezTo>
                          <a:cubicBezTo>
                            <a:pt x="5488597" y="1495316"/>
                            <a:pt x="5502615" y="1435124"/>
                            <a:pt x="5319760" y="1468696"/>
                          </a:cubicBezTo>
                          <a:cubicBezTo>
                            <a:pt x="5136905" y="1502268"/>
                            <a:pt x="4907998" y="1425268"/>
                            <a:pt x="4748971" y="1468696"/>
                          </a:cubicBezTo>
                          <a:cubicBezTo>
                            <a:pt x="4589944" y="1512124"/>
                            <a:pt x="4523182" y="1444941"/>
                            <a:pt x="4452160" y="1468696"/>
                          </a:cubicBezTo>
                          <a:cubicBezTo>
                            <a:pt x="4381138" y="1492451"/>
                            <a:pt x="4120208" y="1459443"/>
                            <a:pt x="3972697" y="1468696"/>
                          </a:cubicBezTo>
                          <a:cubicBezTo>
                            <a:pt x="3825186" y="1477949"/>
                            <a:pt x="3477718" y="1380685"/>
                            <a:pt x="3219254" y="1468696"/>
                          </a:cubicBezTo>
                          <a:cubicBezTo>
                            <a:pt x="2960790" y="1556707"/>
                            <a:pt x="2839539" y="1385900"/>
                            <a:pt x="2465812" y="1468696"/>
                          </a:cubicBezTo>
                          <a:cubicBezTo>
                            <a:pt x="2092085" y="1551492"/>
                            <a:pt x="2155931" y="1424982"/>
                            <a:pt x="1986348" y="1468696"/>
                          </a:cubicBezTo>
                          <a:cubicBezTo>
                            <a:pt x="1816765" y="1512410"/>
                            <a:pt x="1727277" y="1439053"/>
                            <a:pt x="1598211" y="1468696"/>
                          </a:cubicBezTo>
                          <a:cubicBezTo>
                            <a:pt x="1469145" y="1498339"/>
                            <a:pt x="1445773" y="1438154"/>
                            <a:pt x="1301401" y="1468696"/>
                          </a:cubicBezTo>
                          <a:cubicBezTo>
                            <a:pt x="1157029" y="1499238"/>
                            <a:pt x="929348" y="1452044"/>
                            <a:pt x="639285" y="1468696"/>
                          </a:cubicBezTo>
                          <a:cubicBezTo>
                            <a:pt x="349222" y="1485348"/>
                            <a:pt x="275065" y="1409960"/>
                            <a:pt x="0" y="1468696"/>
                          </a:cubicBezTo>
                          <a:cubicBezTo>
                            <a:pt x="-39330" y="1275099"/>
                            <a:pt x="18733" y="1117613"/>
                            <a:pt x="0" y="979131"/>
                          </a:cubicBezTo>
                          <a:cubicBezTo>
                            <a:pt x="-18733" y="840650"/>
                            <a:pt x="27315" y="610101"/>
                            <a:pt x="0" y="504252"/>
                          </a:cubicBezTo>
                          <a:cubicBezTo>
                            <a:pt x="-27315" y="398403"/>
                            <a:pt x="25680" y="130669"/>
                            <a:pt x="0" y="0"/>
                          </a:cubicBezTo>
                          <a:close/>
                        </a:path>
                        <a:path w="9132636" h="1468696" stroke="0" extrusionOk="0">
                          <a:moveTo>
                            <a:pt x="0" y="0"/>
                          </a:moveTo>
                          <a:cubicBezTo>
                            <a:pt x="208728" y="-62530"/>
                            <a:pt x="304614" y="62988"/>
                            <a:pt x="570790" y="0"/>
                          </a:cubicBezTo>
                          <a:cubicBezTo>
                            <a:pt x="836966" y="-62988"/>
                            <a:pt x="765014" y="39501"/>
                            <a:pt x="958927" y="0"/>
                          </a:cubicBezTo>
                          <a:cubicBezTo>
                            <a:pt x="1152840" y="-39501"/>
                            <a:pt x="1132884" y="32550"/>
                            <a:pt x="1255737" y="0"/>
                          </a:cubicBezTo>
                          <a:cubicBezTo>
                            <a:pt x="1378590" y="-32550"/>
                            <a:pt x="1735057" y="742"/>
                            <a:pt x="2009180" y="0"/>
                          </a:cubicBezTo>
                          <a:cubicBezTo>
                            <a:pt x="2283303" y="-742"/>
                            <a:pt x="2476233" y="77217"/>
                            <a:pt x="2762622" y="0"/>
                          </a:cubicBezTo>
                          <a:cubicBezTo>
                            <a:pt x="3049011" y="-77217"/>
                            <a:pt x="3055449" y="40399"/>
                            <a:pt x="3242086" y="0"/>
                          </a:cubicBezTo>
                          <a:cubicBezTo>
                            <a:pt x="3428723" y="-40399"/>
                            <a:pt x="3518364" y="32962"/>
                            <a:pt x="3721549" y="0"/>
                          </a:cubicBezTo>
                          <a:cubicBezTo>
                            <a:pt x="3924734" y="-32962"/>
                            <a:pt x="4168355" y="25089"/>
                            <a:pt x="4292339" y="0"/>
                          </a:cubicBezTo>
                          <a:cubicBezTo>
                            <a:pt x="4416323" y="-25089"/>
                            <a:pt x="4675181" y="51273"/>
                            <a:pt x="4771802" y="0"/>
                          </a:cubicBezTo>
                          <a:cubicBezTo>
                            <a:pt x="4868423" y="-51273"/>
                            <a:pt x="5361299" y="87179"/>
                            <a:pt x="5525245" y="0"/>
                          </a:cubicBezTo>
                          <a:cubicBezTo>
                            <a:pt x="5689191" y="-87179"/>
                            <a:pt x="5719390" y="2560"/>
                            <a:pt x="5822055" y="0"/>
                          </a:cubicBezTo>
                          <a:cubicBezTo>
                            <a:pt x="5924720" y="-2560"/>
                            <a:pt x="6186458" y="22810"/>
                            <a:pt x="6392845" y="0"/>
                          </a:cubicBezTo>
                          <a:cubicBezTo>
                            <a:pt x="6599232" y="-22810"/>
                            <a:pt x="6678117" y="38751"/>
                            <a:pt x="6872309" y="0"/>
                          </a:cubicBezTo>
                          <a:cubicBezTo>
                            <a:pt x="7066501" y="-38751"/>
                            <a:pt x="7244554" y="75975"/>
                            <a:pt x="7534425" y="0"/>
                          </a:cubicBezTo>
                          <a:cubicBezTo>
                            <a:pt x="7824296" y="-75975"/>
                            <a:pt x="7739020" y="10863"/>
                            <a:pt x="7831235" y="0"/>
                          </a:cubicBezTo>
                          <a:cubicBezTo>
                            <a:pt x="7923450" y="-10863"/>
                            <a:pt x="8051108" y="5897"/>
                            <a:pt x="8128046" y="0"/>
                          </a:cubicBezTo>
                          <a:cubicBezTo>
                            <a:pt x="8204984" y="-5897"/>
                            <a:pt x="8374552" y="9088"/>
                            <a:pt x="8516183" y="0"/>
                          </a:cubicBezTo>
                          <a:cubicBezTo>
                            <a:pt x="8657814" y="-9088"/>
                            <a:pt x="8995416" y="54915"/>
                            <a:pt x="9132636" y="0"/>
                          </a:cubicBezTo>
                          <a:cubicBezTo>
                            <a:pt x="9136462" y="194969"/>
                            <a:pt x="9095005" y="255941"/>
                            <a:pt x="9132636" y="474878"/>
                          </a:cubicBezTo>
                          <a:cubicBezTo>
                            <a:pt x="9170267" y="693815"/>
                            <a:pt x="9104107" y="782168"/>
                            <a:pt x="9132636" y="979131"/>
                          </a:cubicBezTo>
                          <a:cubicBezTo>
                            <a:pt x="9161165" y="1176094"/>
                            <a:pt x="9088335" y="1312408"/>
                            <a:pt x="9132636" y="1468696"/>
                          </a:cubicBezTo>
                          <a:cubicBezTo>
                            <a:pt x="9012387" y="1473065"/>
                            <a:pt x="8916323" y="1462652"/>
                            <a:pt x="8744499" y="1468696"/>
                          </a:cubicBezTo>
                          <a:cubicBezTo>
                            <a:pt x="8572675" y="1474740"/>
                            <a:pt x="8427193" y="1421999"/>
                            <a:pt x="8265036" y="1468696"/>
                          </a:cubicBezTo>
                          <a:cubicBezTo>
                            <a:pt x="8102879" y="1515393"/>
                            <a:pt x="7992836" y="1463450"/>
                            <a:pt x="7876899" y="1468696"/>
                          </a:cubicBezTo>
                          <a:cubicBezTo>
                            <a:pt x="7760962" y="1473942"/>
                            <a:pt x="7327841" y="1394081"/>
                            <a:pt x="7123456" y="1468696"/>
                          </a:cubicBezTo>
                          <a:cubicBezTo>
                            <a:pt x="6919071" y="1543311"/>
                            <a:pt x="6594617" y="1464418"/>
                            <a:pt x="6461340" y="1468696"/>
                          </a:cubicBezTo>
                          <a:cubicBezTo>
                            <a:pt x="6328063" y="1472974"/>
                            <a:pt x="6182514" y="1444673"/>
                            <a:pt x="6073203" y="1468696"/>
                          </a:cubicBezTo>
                          <a:cubicBezTo>
                            <a:pt x="5963892" y="1492719"/>
                            <a:pt x="5774259" y="1442823"/>
                            <a:pt x="5502413" y="1468696"/>
                          </a:cubicBezTo>
                          <a:cubicBezTo>
                            <a:pt x="5230567" y="1494569"/>
                            <a:pt x="5342473" y="1444314"/>
                            <a:pt x="5205603" y="1468696"/>
                          </a:cubicBezTo>
                          <a:cubicBezTo>
                            <a:pt x="5068733" y="1493078"/>
                            <a:pt x="4674796" y="1386238"/>
                            <a:pt x="4452160" y="1468696"/>
                          </a:cubicBezTo>
                          <a:cubicBezTo>
                            <a:pt x="4229524" y="1551154"/>
                            <a:pt x="4149399" y="1443559"/>
                            <a:pt x="4064023" y="1468696"/>
                          </a:cubicBezTo>
                          <a:cubicBezTo>
                            <a:pt x="3978647" y="1493833"/>
                            <a:pt x="3772858" y="1464536"/>
                            <a:pt x="3493233" y="1468696"/>
                          </a:cubicBezTo>
                          <a:cubicBezTo>
                            <a:pt x="3213608" y="1472856"/>
                            <a:pt x="3194250" y="1432539"/>
                            <a:pt x="3105096" y="1468696"/>
                          </a:cubicBezTo>
                          <a:cubicBezTo>
                            <a:pt x="3015942" y="1504853"/>
                            <a:pt x="2662062" y="1448319"/>
                            <a:pt x="2534306" y="1468696"/>
                          </a:cubicBezTo>
                          <a:cubicBezTo>
                            <a:pt x="2406550" y="1489073"/>
                            <a:pt x="2207087" y="1413156"/>
                            <a:pt x="2054843" y="1468696"/>
                          </a:cubicBezTo>
                          <a:cubicBezTo>
                            <a:pt x="1902599" y="1524236"/>
                            <a:pt x="1861135" y="1439531"/>
                            <a:pt x="1758032" y="1468696"/>
                          </a:cubicBezTo>
                          <a:cubicBezTo>
                            <a:pt x="1654929" y="1497861"/>
                            <a:pt x="1583352" y="1446142"/>
                            <a:pt x="1461222" y="1468696"/>
                          </a:cubicBezTo>
                          <a:cubicBezTo>
                            <a:pt x="1339092" y="1491250"/>
                            <a:pt x="1113529" y="1433065"/>
                            <a:pt x="981758" y="1468696"/>
                          </a:cubicBezTo>
                          <a:cubicBezTo>
                            <a:pt x="849987" y="1504327"/>
                            <a:pt x="295025" y="1395044"/>
                            <a:pt x="0" y="1468696"/>
                          </a:cubicBezTo>
                          <a:cubicBezTo>
                            <a:pt x="-38317" y="1269286"/>
                            <a:pt x="9743" y="1175529"/>
                            <a:pt x="0" y="1008505"/>
                          </a:cubicBezTo>
                          <a:cubicBezTo>
                            <a:pt x="-9743" y="841481"/>
                            <a:pt x="26858" y="650618"/>
                            <a:pt x="0" y="518939"/>
                          </a:cubicBezTo>
                          <a:cubicBezTo>
                            <a:pt x="-26858" y="387260"/>
                            <a:pt x="8492" y="257573"/>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257500" y="1096206"/>
              <a:ext cx="9626090" cy="1323439"/>
            </a:xfrm>
            <a:prstGeom prst="rect">
              <a:avLst/>
            </a:prstGeom>
            <a:noFill/>
          </p:spPr>
          <p:txBody>
            <a:bodyPr wrap="square" rtlCol="0">
              <a:spAutoFit/>
            </a:bodyPr>
            <a:lstStyle/>
            <a:p>
              <a:pPr lvl="0" algn="ct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r>
                <a:rPr lang="en-US" sz="4000" b="1" dirty="0">
                  <a:solidFill>
                    <a:prstClr val="black"/>
                  </a:solidFill>
                </a:rPr>
                <a:t> </a:t>
              </a:r>
              <a:r>
                <a:rPr lang="en-US" sz="4000" b="1" dirty="0" err="1">
                  <a:solidFill>
                    <a:prstClr val="black"/>
                  </a:solidFill>
                </a:rPr>
                <a:t>học</a:t>
              </a:r>
              <a:r>
                <a:rPr lang="en-US" sz="4000" b="1" dirty="0">
                  <a:solidFill>
                    <a:prstClr val="black"/>
                  </a:solidFill>
                </a:rPr>
                <a:t> </a:t>
              </a:r>
              <a:r>
                <a:rPr lang="en-US" sz="4000" b="1" dirty="0" err="1">
                  <a:solidFill>
                    <a:prstClr val="black"/>
                  </a:solidFill>
                </a:rPr>
                <a:t>sinh</a:t>
              </a:r>
              <a:r>
                <a:rPr lang="en-US" sz="4000" b="1" dirty="0">
                  <a:solidFill>
                    <a:prstClr val="black"/>
                  </a:solidFill>
                </a:rPr>
                <a:t> </a:t>
              </a:r>
              <a:r>
                <a:rPr lang="en-US" sz="4000" b="1" dirty="0" err="1">
                  <a:solidFill>
                    <a:prstClr val="black"/>
                  </a:solidFill>
                </a:rPr>
                <a:t>háo</a:t>
              </a:r>
              <a:r>
                <a:rPr lang="en-US" sz="4000" b="1" dirty="0">
                  <a:solidFill>
                    <a:prstClr val="black"/>
                  </a:solidFill>
                </a:rPr>
                <a:t> </a:t>
              </a:r>
              <a:r>
                <a:rPr lang="en-US" sz="4000" b="1" dirty="0" err="1">
                  <a:solidFill>
                    <a:prstClr val="black"/>
                  </a:solidFill>
                </a:rPr>
                <a:t>hức</a:t>
              </a:r>
              <a:r>
                <a:rPr lang="en-US" sz="4000" b="1" dirty="0">
                  <a:solidFill>
                    <a:prstClr val="black"/>
                  </a:solidFill>
                </a:rPr>
                <a:t> </a:t>
              </a:r>
              <a:r>
                <a:rPr lang="en-US" sz="4000" b="1" dirty="0" err="1">
                  <a:solidFill>
                    <a:prstClr val="black"/>
                  </a:solidFill>
                </a:rPr>
                <a:t>chuẩn</a:t>
              </a:r>
              <a:r>
                <a:rPr lang="en-US" sz="4000" b="1" dirty="0">
                  <a:solidFill>
                    <a:prstClr val="black"/>
                  </a:solidFill>
                </a:rPr>
                <a:t> </a:t>
              </a:r>
              <a:r>
                <a:rPr lang="en-US" sz="4000" b="1" dirty="0" err="1">
                  <a:solidFill>
                    <a:prstClr val="black"/>
                  </a:solidFill>
                </a:rPr>
                <a:t>bị</a:t>
              </a:r>
              <a:r>
                <a:rPr lang="en-US" sz="4000" b="1" dirty="0">
                  <a:solidFill>
                    <a:prstClr val="black"/>
                  </a:solidFill>
                </a:rPr>
                <a:t> </a:t>
              </a:r>
              <a:r>
                <a:rPr lang="en-US" sz="4000" b="1" dirty="0" err="1">
                  <a:solidFill>
                    <a:prstClr val="black"/>
                  </a:solidFill>
                </a:rPr>
                <a:t>những</a:t>
              </a:r>
              <a:r>
                <a:rPr lang="en-US" sz="4000" b="1" dirty="0">
                  <a:solidFill>
                    <a:prstClr val="black"/>
                  </a:solidFill>
                </a:rPr>
                <a:t> </a:t>
              </a:r>
              <a:r>
                <a:rPr lang="en-US" sz="4000" b="1" dirty="0" err="1">
                  <a:solidFill>
                    <a:prstClr val="black"/>
                  </a:solidFill>
                </a:rPr>
                <a:t>gì</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ngày</a:t>
              </a:r>
              <a:r>
                <a:rPr lang="en-US" sz="4000" b="1" dirty="0">
                  <a:solidFill>
                    <a:prstClr val="black"/>
                  </a:solidFill>
                </a:rPr>
                <a:t> </a:t>
              </a:r>
              <a:r>
                <a:rPr lang="en-US" sz="4000" b="1" dirty="0" err="1">
                  <a:solidFill>
                    <a:prstClr val="black"/>
                  </a:solidFill>
                </a:rPr>
                <a:t>khai</a:t>
              </a:r>
              <a:r>
                <a:rPr lang="en-US" sz="4000" b="1" dirty="0">
                  <a:solidFill>
                    <a:prstClr val="black"/>
                  </a:solidFill>
                </a:rPr>
                <a:t> </a:t>
              </a:r>
              <a:r>
                <a:rPr lang="en-US" sz="4000" b="1" dirty="0" err="1">
                  <a:solidFill>
                    <a:prstClr val="black"/>
                  </a:solidFill>
                </a:rPr>
                <a:t>giảng</a:t>
              </a:r>
              <a:r>
                <a:rPr lang="en-US" sz="4000" b="1" dirty="0">
                  <a:solidFill>
                    <a:prstClr val="black"/>
                  </a:solidFill>
                </a:rPr>
                <a:t>? </a:t>
              </a:r>
            </a:p>
          </p:txBody>
        </p:sp>
      </p:gr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4133" y="2270540"/>
            <a:ext cx="6393309" cy="62974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16795A6-7C1D-2F5F-080E-1DBB700ABBD8}"/>
              </a:ext>
            </a:extLst>
          </p:cNvPr>
          <p:cNvGrpSpPr/>
          <p:nvPr/>
        </p:nvGrpSpPr>
        <p:grpSpPr>
          <a:xfrm>
            <a:off x="3750995" y="2076930"/>
            <a:ext cx="8441005" cy="1246134"/>
            <a:chOff x="952039" y="526910"/>
            <a:chExt cx="10626490" cy="2077511"/>
          </a:xfrm>
        </p:grpSpPr>
        <p:sp>
          <p:nvSpPr>
            <p:cNvPr id="7" name="Rectangle 1">
              <a:extLst>
                <a:ext uri="{FF2B5EF4-FFF2-40B4-BE49-F238E27FC236}">
                  <a16:creationId xmlns:a16="http://schemas.microsoft.com/office/drawing/2014/main" id="{80EF3A9E-7CCE-5C78-72DE-F35FA84E7230}"/>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custGeom>
                      <a:avLst/>
                      <a:gdLst>
                        <a:gd name="connsiteX0" fmla="*/ 0 w 7814638"/>
                        <a:gd name="connsiteY0" fmla="*/ 0 h 1014690"/>
                        <a:gd name="connsiteX1" fmla="*/ 459684 w 7814638"/>
                        <a:gd name="connsiteY1" fmla="*/ 0 h 1014690"/>
                        <a:gd name="connsiteX2" fmla="*/ 841222 w 7814638"/>
                        <a:gd name="connsiteY2" fmla="*/ 0 h 1014690"/>
                        <a:gd name="connsiteX3" fmla="*/ 1222761 w 7814638"/>
                        <a:gd name="connsiteY3" fmla="*/ 0 h 1014690"/>
                        <a:gd name="connsiteX4" fmla="*/ 1760592 w 7814638"/>
                        <a:gd name="connsiteY4" fmla="*/ 0 h 1014690"/>
                        <a:gd name="connsiteX5" fmla="*/ 2142130 w 7814638"/>
                        <a:gd name="connsiteY5" fmla="*/ 0 h 1014690"/>
                        <a:gd name="connsiteX6" fmla="*/ 2445521 w 7814638"/>
                        <a:gd name="connsiteY6" fmla="*/ 0 h 1014690"/>
                        <a:gd name="connsiteX7" fmla="*/ 2827059 w 7814638"/>
                        <a:gd name="connsiteY7" fmla="*/ 0 h 1014690"/>
                        <a:gd name="connsiteX8" fmla="*/ 3443037 w 7814638"/>
                        <a:gd name="connsiteY8" fmla="*/ 0 h 1014690"/>
                        <a:gd name="connsiteX9" fmla="*/ 3668283 w 7814638"/>
                        <a:gd name="connsiteY9" fmla="*/ 0 h 1014690"/>
                        <a:gd name="connsiteX10" fmla="*/ 3971674 w 7814638"/>
                        <a:gd name="connsiteY10" fmla="*/ 0 h 1014690"/>
                        <a:gd name="connsiteX11" fmla="*/ 4587652 w 7814638"/>
                        <a:gd name="connsiteY11" fmla="*/ 0 h 1014690"/>
                        <a:gd name="connsiteX12" fmla="*/ 5203629 w 7814638"/>
                        <a:gd name="connsiteY12" fmla="*/ 0 h 1014690"/>
                        <a:gd name="connsiteX13" fmla="*/ 5585167 w 7814638"/>
                        <a:gd name="connsiteY13" fmla="*/ 0 h 1014690"/>
                        <a:gd name="connsiteX14" fmla="*/ 5888559 w 7814638"/>
                        <a:gd name="connsiteY14" fmla="*/ 0 h 1014690"/>
                        <a:gd name="connsiteX15" fmla="*/ 6426390 w 7814638"/>
                        <a:gd name="connsiteY15" fmla="*/ 0 h 1014690"/>
                        <a:gd name="connsiteX16" fmla="*/ 6964221 w 7814638"/>
                        <a:gd name="connsiteY16" fmla="*/ 0 h 1014690"/>
                        <a:gd name="connsiteX17" fmla="*/ 7814638 w 7814638"/>
                        <a:gd name="connsiteY17" fmla="*/ 0 h 1014690"/>
                        <a:gd name="connsiteX18" fmla="*/ 7814638 w 7814638"/>
                        <a:gd name="connsiteY18" fmla="*/ 328083 h 1014690"/>
                        <a:gd name="connsiteX19" fmla="*/ 7814638 w 7814638"/>
                        <a:gd name="connsiteY19" fmla="*/ 635872 h 1014690"/>
                        <a:gd name="connsiteX20" fmla="*/ 7814638 w 7814638"/>
                        <a:gd name="connsiteY20" fmla="*/ 1014690 h 1014690"/>
                        <a:gd name="connsiteX21" fmla="*/ 7433100 w 7814638"/>
                        <a:gd name="connsiteY21" fmla="*/ 1014690 h 1014690"/>
                        <a:gd name="connsiteX22" fmla="*/ 6895268 w 7814638"/>
                        <a:gd name="connsiteY22" fmla="*/ 1014690 h 1014690"/>
                        <a:gd name="connsiteX23" fmla="*/ 6279291 w 7814638"/>
                        <a:gd name="connsiteY23" fmla="*/ 1014690 h 1014690"/>
                        <a:gd name="connsiteX24" fmla="*/ 5819607 w 7814638"/>
                        <a:gd name="connsiteY24" fmla="*/ 1014690 h 1014690"/>
                        <a:gd name="connsiteX25" fmla="*/ 5516215 w 7814638"/>
                        <a:gd name="connsiteY25" fmla="*/ 1014690 h 1014690"/>
                        <a:gd name="connsiteX26" fmla="*/ 5056530 w 7814638"/>
                        <a:gd name="connsiteY26" fmla="*/ 1014690 h 1014690"/>
                        <a:gd name="connsiteX27" fmla="*/ 4831285 w 7814638"/>
                        <a:gd name="connsiteY27" fmla="*/ 1014690 h 1014690"/>
                        <a:gd name="connsiteX28" fmla="*/ 4449746 w 7814638"/>
                        <a:gd name="connsiteY28" fmla="*/ 1014690 h 1014690"/>
                        <a:gd name="connsiteX29" fmla="*/ 3833769 w 7814638"/>
                        <a:gd name="connsiteY29" fmla="*/ 1014690 h 1014690"/>
                        <a:gd name="connsiteX30" fmla="*/ 3217792 w 7814638"/>
                        <a:gd name="connsiteY30" fmla="*/ 1014690 h 1014690"/>
                        <a:gd name="connsiteX31" fmla="*/ 2836253 w 7814638"/>
                        <a:gd name="connsiteY31" fmla="*/ 1014690 h 1014690"/>
                        <a:gd name="connsiteX32" fmla="*/ 2532862 w 7814638"/>
                        <a:gd name="connsiteY32" fmla="*/ 1014690 h 1014690"/>
                        <a:gd name="connsiteX33" fmla="*/ 2307616 w 7814638"/>
                        <a:gd name="connsiteY33" fmla="*/ 1014690 h 1014690"/>
                        <a:gd name="connsiteX34" fmla="*/ 1769785 w 7814638"/>
                        <a:gd name="connsiteY34" fmla="*/ 1014690 h 1014690"/>
                        <a:gd name="connsiteX35" fmla="*/ 1310101 w 7814638"/>
                        <a:gd name="connsiteY35" fmla="*/ 1014690 h 1014690"/>
                        <a:gd name="connsiteX36" fmla="*/ 850416 w 7814638"/>
                        <a:gd name="connsiteY36" fmla="*/ 1014690 h 1014690"/>
                        <a:gd name="connsiteX37" fmla="*/ 0 w 7814638"/>
                        <a:gd name="connsiteY37" fmla="*/ 1014690 h 1014690"/>
                        <a:gd name="connsiteX38" fmla="*/ 0 w 7814638"/>
                        <a:gd name="connsiteY38" fmla="*/ 656166 h 1014690"/>
                        <a:gd name="connsiteX39" fmla="*/ 0 w 7814638"/>
                        <a:gd name="connsiteY39" fmla="*/ 338229 h 1014690"/>
                        <a:gd name="connsiteX40" fmla="*/ 0 w 7814638"/>
                        <a:gd name="connsiteY40" fmla="*/ 0 h 1014690"/>
                        <a:gd name="connsiteX0" fmla="*/ 0 w 7814638"/>
                        <a:gd name="connsiteY0" fmla="*/ 0 h 1014690"/>
                        <a:gd name="connsiteX1" fmla="*/ 459684 w 7814638"/>
                        <a:gd name="connsiteY1" fmla="*/ 0 h 1014690"/>
                        <a:gd name="connsiteX2" fmla="*/ 763076 w 7814638"/>
                        <a:gd name="connsiteY2" fmla="*/ 0 h 1014690"/>
                        <a:gd name="connsiteX3" fmla="*/ 988321 w 7814638"/>
                        <a:gd name="connsiteY3" fmla="*/ 0 h 1014690"/>
                        <a:gd name="connsiteX4" fmla="*/ 1604299 w 7814638"/>
                        <a:gd name="connsiteY4" fmla="*/ 0 h 1014690"/>
                        <a:gd name="connsiteX5" fmla="*/ 2220276 w 7814638"/>
                        <a:gd name="connsiteY5" fmla="*/ 0 h 1014690"/>
                        <a:gd name="connsiteX6" fmla="*/ 2601814 w 7814638"/>
                        <a:gd name="connsiteY6" fmla="*/ 0 h 1014690"/>
                        <a:gd name="connsiteX7" fmla="*/ 2983352 w 7814638"/>
                        <a:gd name="connsiteY7" fmla="*/ 0 h 1014690"/>
                        <a:gd name="connsiteX8" fmla="*/ 3443037 w 7814638"/>
                        <a:gd name="connsiteY8" fmla="*/ 0 h 1014690"/>
                        <a:gd name="connsiteX9" fmla="*/ 3824575 w 7814638"/>
                        <a:gd name="connsiteY9" fmla="*/ 0 h 1014690"/>
                        <a:gd name="connsiteX10" fmla="*/ 4440552 w 7814638"/>
                        <a:gd name="connsiteY10" fmla="*/ 0 h 1014690"/>
                        <a:gd name="connsiteX11" fmla="*/ 4665798 w 7814638"/>
                        <a:gd name="connsiteY11" fmla="*/ 0 h 1014690"/>
                        <a:gd name="connsiteX12" fmla="*/ 5125482 w 7814638"/>
                        <a:gd name="connsiteY12" fmla="*/ 0 h 1014690"/>
                        <a:gd name="connsiteX13" fmla="*/ 5507021 w 7814638"/>
                        <a:gd name="connsiteY13" fmla="*/ 0 h 1014690"/>
                        <a:gd name="connsiteX14" fmla="*/ 6044852 w 7814638"/>
                        <a:gd name="connsiteY14" fmla="*/ 0 h 1014690"/>
                        <a:gd name="connsiteX15" fmla="*/ 6270098 w 7814638"/>
                        <a:gd name="connsiteY15" fmla="*/ 0 h 1014690"/>
                        <a:gd name="connsiteX16" fmla="*/ 6495343 w 7814638"/>
                        <a:gd name="connsiteY16" fmla="*/ 0 h 1014690"/>
                        <a:gd name="connsiteX17" fmla="*/ 6798735 w 7814638"/>
                        <a:gd name="connsiteY17" fmla="*/ 0 h 1014690"/>
                        <a:gd name="connsiteX18" fmla="*/ 7180273 w 7814638"/>
                        <a:gd name="connsiteY18" fmla="*/ 0 h 1014690"/>
                        <a:gd name="connsiteX19" fmla="*/ 7814638 w 7814638"/>
                        <a:gd name="connsiteY19" fmla="*/ 0 h 1014690"/>
                        <a:gd name="connsiteX20" fmla="*/ 7814638 w 7814638"/>
                        <a:gd name="connsiteY20" fmla="*/ 348376 h 1014690"/>
                        <a:gd name="connsiteX21" fmla="*/ 7814638 w 7814638"/>
                        <a:gd name="connsiteY21" fmla="*/ 666313 h 1014690"/>
                        <a:gd name="connsiteX22" fmla="*/ 7814638 w 7814638"/>
                        <a:gd name="connsiteY22" fmla="*/ 1014690 h 1014690"/>
                        <a:gd name="connsiteX23" fmla="*/ 7198660 w 7814638"/>
                        <a:gd name="connsiteY23" fmla="*/ 1014690 h 1014690"/>
                        <a:gd name="connsiteX24" fmla="*/ 6895268 w 7814638"/>
                        <a:gd name="connsiteY24" fmla="*/ 1014690 h 1014690"/>
                        <a:gd name="connsiteX25" fmla="*/ 6279291 w 7814638"/>
                        <a:gd name="connsiteY25" fmla="*/ 1014690 h 1014690"/>
                        <a:gd name="connsiteX26" fmla="*/ 5741460 w 7814638"/>
                        <a:gd name="connsiteY26" fmla="*/ 1014690 h 1014690"/>
                        <a:gd name="connsiteX27" fmla="*/ 5438068 w 7814638"/>
                        <a:gd name="connsiteY27" fmla="*/ 1014690 h 1014690"/>
                        <a:gd name="connsiteX28" fmla="*/ 4978384 w 7814638"/>
                        <a:gd name="connsiteY28" fmla="*/ 1014690 h 1014690"/>
                        <a:gd name="connsiteX29" fmla="*/ 4753138 w 7814638"/>
                        <a:gd name="connsiteY29" fmla="*/ 1014690 h 1014690"/>
                        <a:gd name="connsiteX30" fmla="*/ 4137160 w 7814638"/>
                        <a:gd name="connsiteY30" fmla="*/ 1014690 h 1014690"/>
                        <a:gd name="connsiteX31" fmla="*/ 3833769 w 7814638"/>
                        <a:gd name="connsiteY31" fmla="*/ 1014690 h 1014690"/>
                        <a:gd name="connsiteX32" fmla="*/ 3374085 w 7814638"/>
                        <a:gd name="connsiteY32" fmla="*/ 1014690 h 1014690"/>
                        <a:gd name="connsiteX33" fmla="*/ 3070693 w 7814638"/>
                        <a:gd name="connsiteY33" fmla="*/ 1014690 h 1014690"/>
                        <a:gd name="connsiteX34" fmla="*/ 2611008 w 7814638"/>
                        <a:gd name="connsiteY34" fmla="*/ 1014690 h 1014690"/>
                        <a:gd name="connsiteX35" fmla="*/ 2229470 w 7814638"/>
                        <a:gd name="connsiteY35" fmla="*/ 1014690 h 1014690"/>
                        <a:gd name="connsiteX36" fmla="*/ 2004224 w 7814638"/>
                        <a:gd name="connsiteY36" fmla="*/ 1014690 h 1014690"/>
                        <a:gd name="connsiteX37" fmla="*/ 1778979 w 7814638"/>
                        <a:gd name="connsiteY37" fmla="*/ 1014690 h 1014690"/>
                        <a:gd name="connsiteX38" fmla="*/ 1397441 w 7814638"/>
                        <a:gd name="connsiteY38" fmla="*/ 1014690 h 1014690"/>
                        <a:gd name="connsiteX39" fmla="*/ 859609 w 7814638"/>
                        <a:gd name="connsiteY39" fmla="*/ 1014690 h 1014690"/>
                        <a:gd name="connsiteX40" fmla="*/ 556218 w 7814638"/>
                        <a:gd name="connsiteY40" fmla="*/ 1014690 h 1014690"/>
                        <a:gd name="connsiteX41" fmla="*/ 0 w 7814638"/>
                        <a:gd name="connsiteY41" fmla="*/ 1014690 h 1014690"/>
                        <a:gd name="connsiteX42" fmla="*/ 0 w 7814638"/>
                        <a:gd name="connsiteY42" fmla="*/ 696753 h 1014690"/>
                        <a:gd name="connsiteX43" fmla="*/ 0 w 7814638"/>
                        <a:gd name="connsiteY43" fmla="*/ 358523 h 1014690"/>
                        <a:gd name="connsiteX44" fmla="*/ 0 w 7814638"/>
                        <a:gd name="connsiteY44" fmla="*/ 0 h 10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14638" h="1014690" fill="none" extrusionOk="0">
                          <a:moveTo>
                            <a:pt x="0" y="0"/>
                          </a:moveTo>
                          <a:cubicBezTo>
                            <a:pt x="139179" y="-22310"/>
                            <a:pt x="248920" y="8017"/>
                            <a:pt x="459684" y="0"/>
                          </a:cubicBezTo>
                          <a:cubicBezTo>
                            <a:pt x="681393" y="-23277"/>
                            <a:pt x="778916" y="2014"/>
                            <a:pt x="841222" y="0"/>
                          </a:cubicBezTo>
                          <a:cubicBezTo>
                            <a:pt x="921134" y="16200"/>
                            <a:pt x="1080235" y="49048"/>
                            <a:pt x="1222761" y="0"/>
                          </a:cubicBezTo>
                          <a:cubicBezTo>
                            <a:pt x="1326753" y="-67894"/>
                            <a:pt x="1523711" y="82901"/>
                            <a:pt x="1760592" y="0"/>
                          </a:cubicBezTo>
                          <a:cubicBezTo>
                            <a:pt x="1984137" y="-42257"/>
                            <a:pt x="2036463" y="17053"/>
                            <a:pt x="2142130" y="0"/>
                          </a:cubicBezTo>
                          <a:cubicBezTo>
                            <a:pt x="2233062" y="3941"/>
                            <a:pt x="2333382" y="-7787"/>
                            <a:pt x="2445521" y="0"/>
                          </a:cubicBezTo>
                          <a:cubicBezTo>
                            <a:pt x="2547154" y="-2445"/>
                            <a:pt x="2703824" y="17077"/>
                            <a:pt x="2827059" y="0"/>
                          </a:cubicBezTo>
                          <a:cubicBezTo>
                            <a:pt x="2917204" y="-31011"/>
                            <a:pt x="3303682" y="43374"/>
                            <a:pt x="3443037" y="0"/>
                          </a:cubicBezTo>
                          <a:cubicBezTo>
                            <a:pt x="3577235" y="-55824"/>
                            <a:pt x="3550393" y="-701"/>
                            <a:pt x="3668283" y="0"/>
                          </a:cubicBezTo>
                          <a:cubicBezTo>
                            <a:pt x="3793007" y="-2788"/>
                            <a:pt x="3903707" y="15388"/>
                            <a:pt x="3971674" y="0"/>
                          </a:cubicBezTo>
                          <a:cubicBezTo>
                            <a:pt x="4059396" y="-38547"/>
                            <a:pt x="4414756" y="16806"/>
                            <a:pt x="4587652" y="0"/>
                          </a:cubicBezTo>
                          <a:cubicBezTo>
                            <a:pt x="4725799" y="-63900"/>
                            <a:pt x="5053057" y="-22494"/>
                            <a:pt x="5203629" y="0"/>
                          </a:cubicBezTo>
                          <a:cubicBezTo>
                            <a:pt x="5363454" y="9340"/>
                            <a:pt x="5515369" y="24290"/>
                            <a:pt x="5585167" y="0"/>
                          </a:cubicBezTo>
                          <a:cubicBezTo>
                            <a:pt x="5662176" y="-32980"/>
                            <a:pt x="5812045" y="-1970"/>
                            <a:pt x="5888559" y="0"/>
                          </a:cubicBezTo>
                          <a:cubicBezTo>
                            <a:pt x="5970246" y="-14856"/>
                            <a:pt x="6224674" y="29981"/>
                            <a:pt x="6426390" y="0"/>
                          </a:cubicBezTo>
                          <a:cubicBezTo>
                            <a:pt x="6599457" y="-17297"/>
                            <a:pt x="6707236" y="26672"/>
                            <a:pt x="6964221" y="0"/>
                          </a:cubicBezTo>
                          <a:cubicBezTo>
                            <a:pt x="7208562" y="-38240"/>
                            <a:pt x="7495278" y="17699"/>
                            <a:pt x="7814638" y="0"/>
                          </a:cubicBezTo>
                          <a:cubicBezTo>
                            <a:pt x="7855004" y="134723"/>
                            <a:pt x="7767570" y="247311"/>
                            <a:pt x="7814638" y="328083"/>
                          </a:cubicBezTo>
                          <a:cubicBezTo>
                            <a:pt x="7812467" y="419310"/>
                            <a:pt x="7780429" y="548476"/>
                            <a:pt x="7814638" y="635872"/>
                          </a:cubicBezTo>
                          <a:cubicBezTo>
                            <a:pt x="7892644" y="710007"/>
                            <a:pt x="7769270" y="876120"/>
                            <a:pt x="7814638" y="1014690"/>
                          </a:cubicBezTo>
                          <a:cubicBezTo>
                            <a:pt x="7671269" y="1030910"/>
                            <a:pt x="7594154" y="985183"/>
                            <a:pt x="7433100" y="1014690"/>
                          </a:cubicBezTo>
                          <a:cubicBezTo>
                            <a:pt x="7272529" y="1041087"/>
                            <a:pt x="7036843" y="970915"/>
                            <a:pt x="6895268" y="1014690"/>
                          </a:cubicBezTo>
                          <a:cubicBezTo>
                            <a:pt x="6757452" y="1056222"/>
                            <a:pt x="6475008" y="963128"/>
                            <a:pt x="6279291" y="1014690"/>
                          </a:cubicBezTo>
                          <a:cubicBezTo>
                            <a:pt x="6083777" y="1001662"/>
                            <a:pt x="5997856" y="985995"/>
                            <a:pt x="5819607" y="1014690"/>
                          </a:cubicBezTo>
                          <a:cubicBezTo>
                            <a:pt x="5665036" y="1052511"/>
                            <a:pt x="5619482" y="992853"/>
                            <a:pt x="5516215" y="1014690"/>
                          </a:cubicBezTo>
                          <a:cubicBezTo>
                            <a:pt x="5402095" y="1036292"/>
                            <a:pt x="5174360" y="990297"/>
                            <a:pt x="5056530" y="1014690"/>
                          </a:cubicBezTo>
                          <a:cubicBezTo>
                            <a:pt x="4917387" y="1059552"/>
                            <a:pt x="4898230" y="998244"/>
                            <a:pt x="4831285" y="1014690"/>
                          </a:cubicBezTo>
                          <a:cubicBezTo>
                            <a:pt x="4785950" y="1051047"/>
                            <a:pt x="4587011" y="1016367"/>
                            <a:pt x="4449746" y="1014690"/>
                          </a:cubicBezTo>
                          <a:cubicBezTo>
                            <a:pt x="4301753" y="1029894"/>
                            <a:pt x="4051185" y="966587"/>
                            <a:pt x="3833769" y="1014690"/>
                          </a:cubicBezTo>
                          <a:cubicBezTo>
                            <a:pt x="3601967" y="1029657"/>
                            <a:pt x="3530057" y="982914"/>
                            <a:pt x="3217792" y="1014690"/>
                          </a:cubicBezTo>
                          <a:cubicBezTo>
                            <a:pt x="2929517" y="1037713"/>
                            <a:pt x="2980024" y="1000996"/>
                            <a:pt x="2836253" y="1014690"/>
                          </a:cubicBezTo>
                          <a:cubicBezTo>
                            <a:pt x="2673807" y="1040063"/>
                            <a:pt x="2596981" y="1000156"/>
                            <a:pt x="2532862" y="1014690"/>
                          </a:cubicBezTo>
                          <a:cubicBezTo>
                            <a:pt x="2460503" y="1009539"/>
                            <a:pt x="2387285" y="994917"/>
                            <a:pt x="2307616" y="1014690"/>
                          </a:cubicBezTo>
                          <a:cubicBezTo>
                            <a:pt x="2217728" y="1030383"/>
                            <a:pt x="1873687" y="999545"/>
                            <a:pt x="1769785" y="1014690"/>
                          </a:cubicBezTo>
                          <a:cubicBezTo>
                            <a:pt x="1599693" y="1042224"/>
                            <a:pt x="1410835" y="1000144"/>
                            <a:pt x="1310101" y="1014690"/>
                          </a:cubicBezTo>
                          <a:cubicBezTo>
                            <a:pt x="1193972" y="1048802"/>
                            <a:pt x="964243" y="967609"/>
                            <a:pt x="850416" y="1014690"/>
                          </a:cubicBezTo>
                          <a:cubicBezTo>
                            <a:pt x="693634" y="1033252"/>
                            <a:pt x="167195" y="920516"/>
                            <a:pt x="0" y="1014690"/>
                          </a:cubicBezTo>
                          <a:cubicBezTo>
                            <a:pt x="-61635" y="860200"/>
                            <a:pt x="42944" y="742868"/>
                            <a:pt x="0" y="656166"/>
                          </a:cubicBezTo>
                          <a:cubicBezTo>
                            <a:pt x="-24130" y="568561"/>
                            <a:pt x="18552" y="444835"/>
                            <a:pt x="0" y="338229"/>
                          </a:cubicBezTo>
                          <a:cubicBezTo>
                            <a:pt x="-26586" y="204158"/>
                            <a:pt x="17910" y="156819"/>
                            <a:pt x="0" y="0"/>
                          </a:cubicBezTo>
                          <a:close/>
                        </a:path>
                        <a:path w="7814638" h="1014690" stroke="0" extrusionOk="0">
                          <a:moveTo>
                            <a:pt x="0" y="0"/>
                          </a:moveTo>
                          <a:cubicBezTo>
                            <a:pt x="121054" y="-2068"/>
                            <a:pt x="312788" y="-3133"/>
                            <a:pt x="459684" y="0"/>
                          </a:cubicBezTo>
                          <a:cubicBezTo>
                            <a:pt x="591603" y="7043"/>
                            <a:pt x="687016" y="6875"/>
                            <a:pt x="763076" y="0"/>
                          </a:cubicBezTo>
                          <a:cubicBezTo>
                            <a:pt x="847454" y="-12664"/>
                            <a:pt x="890951" y="4653"/>
                            <a:pt x="988321" y="0"/>
                          </a:cubicBezTo>
                          <a:cubicBezTo>
                            <a:pt x="1088372" y="-17886"/>
                            <a:pt x="1327431" y="-29361"/>
                            <a:pt x="1604299" y="0"/>
                          </a:cubicBezTo>
                          <a:cubicBezTo>
                            <a:pt x="1840006" y="-22255"/>
                            <a:pt x="2081242" y="13145"/>
                            <a:pt x="2220276" y="0"/>
                          </a:cubicBezTo>
                          <a:cubicBezTo>
                            <a:pt x="2368414" y="663"/>
                            <a:pt x="2513127" y="46460"/>
                            <a:pt x="2601814" y="0"/>
                          </a:cubicBezTo>
                          <a:cubicBezTo>
                            <a:pt x="2689355" y="-36433"/>
                            <a:pt x="2811444" y="10178"/>
                            <a:pt x="2983352" y="0"/>
                          </a:cubicBezTo>
                          <a:cubicBezTo>
                            <a:pt x="3190803" y="-419"/>
                            <a:pt x="3311102" y="9266"/>
                            <a:pt x="3443037" y="0"/>
                          </a:cubicBezTo>
                          <a:cubicBezTo>
                            <a:pt x="3595453" y="-13020"/>
                            <a:pt x="3720428" y="35482"/>
                            <a:pt x="3824575" y="0"/>
                          </a:cubicBezTo>
                          <a:cubicBezTo>
                            <a:pt x="3954315" y="-73446"/>
                            <a:pt x="4148368" y="-9762"/>
                            <a:pt x="4440552" y="0"/>
                          </a:cubicBezTo>
                          <a:cubicBezTo>
                            <a:pt x="4719004" y="-19574"/>
                            <a:pt x="4607850" y="5303"/>
                            <a:pt x="4665798" y="0"/>
                          </a:cubicBezTo>
                          <a:cubicBezTo>
                            <a:pt x="4758857" y="-287"/>
                            <a:pt x="4986532" y="-7542"/>
                            <a:pt x="5125482" y="0"/>
                          </a:cubicBezTo>
                          <a:cubicBezTo>
                            <a:pt x="5294349" y="-15050"/>
                            <a:pt x="5375160" y="22747"/>
                            <a:pt x="5507021" y="0"/>
                          </a:cubicBezTo>
                          <a:cubicBezTo>
                            <a:pt x="5628814" y="-12903"/>
                            <a:pt x="5816610" y="23178"/>
                            <a:pt x="6044852" y="0"/>
                          </a:cubicBezTo>
                          <a:cubicBezTo>
                            <a:pt x="6309012" y="-33322"/>
                            <a:pt x="6165131" y="-2321"/>
                            <a:pt x="6270098" y="0"/>
                          </a:cubicBezTo>
                          <a:cubicBezTo>
                            <a:pt x="6371689" y="-5197"/>
                            <a:pt x="6405259" y="11894"/>
                            <a:pt x="6495343" y="0"/>
                          </a:cubicBezTo>
                          <a:cubicBezTo>
                            <a:pt x="6586776" y="-19794"/>
                            <a:pt x="6653687" y="10999"/>
                            <a:pt x="6798735" y="0"/>
                          </a:cubicBezTo>
                          <a:cubicBezTo>
                            <a:pt x="6956273" y="-15762"/>
                            <a:pt x="7079004" y="36747"/>
                            <a:pt x="7180273" y="0"/>
                          </a:cubicBezTo>
                          <a:cubicBezTo>
                            <a:pt x="7257477" y="-88215"/>
                            <a:pt x="7627244" y="16880"/>
                            <a:pt x="7814638" y="0"/>
                          </a:cubicBezTo>
                          <a:cubicBezTo>
                            <a:pt x="7818461" y="88548"/>
                            <a:pt x="7760777" y="210439"/>
                            <a:pt x="7814638" y="348376"/>
                          </a:cubicBezTo>
                          <a:cubicBezTo>
                            <a:pt x="7874164" y="469584"/>
                            <a:pt x="7769335" y="519725"/>
                            <a:pt x="7814638" y="666313"/>
                          </a:cubicBezTo>
                          <a:cubicBezTo>
                            <a:pt x="7880996" y="833639"/>
                            <a:pt x="7770398" y="863450"/>
                            <a:pt x="7814638" y="1014690"/>
                          </a:cubicBezTo>
                          <a:cubicBezTo>
                            <a:pt x="7666928" y="1074920"/>
                            <a:pt x="7302953" y="1033148"/>
                            <a:pt x="7198660" y="1014690"/>
                          </a:cubicBezTo>
                          <a:cubicBezTo>
                            <a:pt x="7081636" y="1025707"/>
                            <a:pt x="7011089" y="997323"/>
                            <a:pt x="6895268" y="1014690"/>
                          </a:cubicBezTo>
                          <a:cubicBezTo>
                            <a:pt x="6777136" y="1008472"/>
                            <a:pt x="6442411" y="1020337"/>
                            <a:pt x="6279291" y="1014690"/>
                          </a:cubicBezTo>
                          <a:cubicBezTo>
                            <a:pt x="6128097" y="1024112"/>
                            <a:pt x="6022414" y="996919"/>
                            <a:pt x="5741460" y="1014690"/>
                          </a:cubicBezTo>
                          <a:cubicBezTo>
                            <a:pt x="5492471" y="1034995"/>
                            <a:pt x="5588392" y="993339"/>
                            <a:pt x="5438068" y="1014690"/>
                          </a:cubicBezTo>
                          <a:cubicBezTo>
                            <a:pt x="5311155" y="1028955"/>
                            <a:pt x="5162477" y="974642"/>
                            <a:pt x="4978384" y="1014690"/>
                          </a:cubicBezTo>
                          <a:cubicBezTo>
                            <a:pt x="4804422" y="1050492"/>
                            <a:pt x="4794426" y="1011449"/>
                            <a:pt x="4753138" y="1014690"/>
                          </a:cubicBezTo>
                          <a:cubicBezTo>
                            <a:pt x="4695946" y="1053957"/>
                            <a:pt x="4261175" y="1006240"/>
                            <a:pt x="4137160" y="1014690"/>
                          </a:cubicBezTo>
                          <a:cubicBezTo>
                            <a:pt x="3986037" y="1027422"/>
                            <a:pt x="3910757" y="996510"/>
                            <a:pt x="3833769" y="1014690"/>
                          </a:cubicBezTo>
                          <a:cubicBezTo>
                            <a:pt x="3725242" y="1009926"/>
                            <a:pt x="3509037" y="977166"/>
                            <a:pt x="3374085" y="1014690"/>
                          </a:cubicBezTo>
                          <a:cubicBezTo>
                            <a:pt x="3234847" y="1049470"/>
                            <a:pt x="3157535" y="1019287"/>
                            <a:pt x="3070693" y="1014690"/>
                          </a:cubicBezTo>
                          <a:cubicBezTo>
                            <a:pt x="3027120" y="1019028"/>
                            <a:pt x="2738225" y="969842"/>
                            <a:pt x="2611008" y="1014690"/>
                          </a:cubicBezTo>
                          <a:cubicBezTo>
                            <a:pt x="2455959" y="1053055"/>
                            <a:pt x="2346770" y="1028769"/>
                            <a:pt x="2229470" y="1014690"/>
                          </a:cubicBezTo>
                          <a:cubicBezTo>
                            <a:pt x="2108935" y="1033765"/>
                            <a:pt x="2105505" y="996955"/>
                            <a:pt x="2004224" y="1014690"/>
                          </a:cubicBezTo>
                          <a:cubicBezTo>
                            <a:pt x="1904361" y="1026388"/>
                            <a:pt x="1837325" y="998600"/>
                            <a:pt x="1778979" y="1014690"/>
                          </a:cubicBezTo>
                          <a:cubicBezTo>
                            <a:pt x="1719507" y="986401"/>
                            <a:pt x="1547386" y="985282"/>
                            <a:pt x="1397441" y="1014690"/>
                          </a:cubicBezTo>
                          <a:cubicBezTo>
                            <a:pt x="1241870" y="1055755"/>
                            <a:pt x="1003894" y="990720"/>
                            <a:pt x="859609" y="1014690"/>
                          </a:cubicBezTo>
                          <a:cubicBezTo>
                            <a:pt x="688480" y="1024553"/>
                            <a:pt x="691200" y="989165"/>
                            <a:pt x="556218" y="1014690"/>
                          </a:cubicBezTo>
                          <a:cubicBezTo>
                            <a:pt x="413665" y="1032782"/>
                            <a:pt x="260076" y="973563"/>
                            <a:pt x="0" y="1014690"/>
                          </a:cubicBezTo>
                          <a:cubicBezTo>
                            <a:pt x="-42998" y="904096"/>
                            <a:pt x="-681" y="831922"/>
                            <a:pt x="0" y="696753"/>
                          </a:cubicBezTo>
                          <a:cubicBezTo>
                            <a:pt x="-3023" y="536442"/>
                            <a:pt x="3943" y="416718"/>
                            <a:pt x="0" y="358523"/>
                          </a:cubicBezTo>
                          <a:cubicBezTo>
                            <a:pt x="-21974" y="268513"/>
                            <a:pt x="6640" y="67818"/>
                            <a:pt x="0" y="0"/>
                          </a:cubicBezTo>
                          <a:close/>
                        </a:path>
                        <a:path w="7814638" h="1014690" fill="none" stroke="0" extrusionOk="0">
                          <a:moveTo>
                            <a:pt x="0" y="0"/>
                          </a:moveTo>
                          <a:cubicBezTo>
                            <a:pt x="137630" y="-33147"/>
                            <a:pt x="265680" y="15257"/>
                            <a:pt x="459684" y="0"/>
                          </a:cubicBezTo>
                          <a:cubicBezTo>
                            <a:pt x="668082" y="-2982"/>
                            <a:pt x="741416" y="1697"/>
                            <a:pt x="841222" y="0"/>
                          </a:cubicBezTo>
                          <a:cubicBezTo>
                            <a:pt x="929870" y="-36478"/>
                            <a:pt x="1105327" y="37426"/>
                            <a:pt x="1222761" y="0"/>
                          </a:cubicBezTo>
                          <a:cubicBezTo>
                            <a:pt x="1329526" y="-51297"/>
                            <a:pt x="1524331" y="2748"/>
                            <a:pt x="1760592" y="0"/>
                          </a:cubicBezTo>
                          <a:cubicBezTo>
                            <a:pt x="1996025" y="-45564"/>
                            <a:pt x="2032301" y="20145"/>
                            <a:pt x="2142130" y="0"/>
                          </a:cubicBezTo>
                          <a:cubicBezTo>
                            <a:pt x="2247428" y="-14129"/>
                            <a:pt x="2375983" y="16540"/>
                            <a:pt x="2445521" y="0"/>
                          </a:cubicBezTo>
                          <a:cubicBezTo>
                            <a:pt x="2561391" y="-1606"/>
                            <a:pt x="2726569" y="8523"/>
                            <a:pt x="2827059" y="0"/>
                          </a:cubicBezTo>
                          <a:cubicBezTo>
                            <a:pt x="2940825" y="-35613"/>
                            <a:pt x="3329375" y="63920"/>
                            <a:pt x="3443037" y="0"/>
                          </a:cubicBezTo>
                          <a:cubicBezTo>
                            <a:pt x="3560210" y="-42446"/>
                            <a:pt x="3555225" y="4259"/>
                            <a:pt x="3668283" y="0"/>
                          </a:cubicBezTo>
                          <a:cubicBezTo>
                            <a:pt x="3794527" y="-2492"/>
                            <a:pt x="3903524" y="18807"/>
                            <a:pt x="3971674" y="0"/>
                          </a:cubicBezTo>
                          <a:cubicBezTo>
                            <a:pt x="4042601" y="-59701"/>
                            <a:pt x="4467905" y="45594"/>
                            <a:pt x="4587652" y="0"/>
                          </a:cubicBezTo>
                          <a:cubicBezTo>
                            <a:pt x="4735956" y="-61412"/>
                            <a:pt x="5031794" y="-3145"/>
                            <a:pt x="5203629" y="0"/>
                          </a:cubicBezTo>
                          <a:cubicBezTo>
                            <a:pt x="5359756" y="-25757"/>
                            <a:pt x="5503472" y="14851"/>
                            <a:pt x="5585167" y="0"/>
                          </a:cubicBezTo>
                          <a:cubicBezTo>
                            <a:pt x="5644377" y="-32875"/>
                            <a:pt x="5811144" y="914"/>
                            <a:pt x="5888559" y="0"/>
                          </a:cubicBezTo>
                          <a:cubicBezTo>
                            <a:pt x="5956944" y="-40371"/>
                            <a:pt x="6225838" y="-11592"/>
                            <a:pt x="6426390" y="0"/>
                          </a:cubicBezTo>
                          <a:cubicBezTo>
                            <a:pt x="6646198" y="-17607"/>
                            <a:pt x="6706599" y="24328"/>
                            <a:pt x="6964221" y="0"/>
                          </a:cubicBezTo>
                          <a:cubicBezTo>
                            <a:pt x="7170290" y="-71806"/>
                            <a:pt x="7493010" y="81895"/>
                            <a:pt x="7814638" y="0"/>
                          </a:cubicBezTo>
                          <a:cubicBezTo>
                            <a:pt x="7845292" y="117677"/>
                            <a:pt x="7799159" y="250920"/>
                            <a:pt x="7814638" y="328083"/>
                          </a:cubicBezTo>
                          <a:cubicBezTo>
                            <a:pt x="7856900" y="403400"/>
                            <a:pt x="7790202" y="558427"/>
                            <a:pt x="7814638" y="635872"/>
                          </a:cubicBezTo>
                          <a:cubicBezTo>
                            <a:pt x="7884981" y="696362"/>
                            <a:pt x="7794049" y="849715"/>
                            <a:pt x="7814638" y="1014690"/>
                          </a:cubicBezTo>
                          <a:cubicBezTo>
                            <a:pt x="7671954" y="1037239"/>
                            <a:pt x="7596609" y="967014"/>
                            <a:pt x="7433100" y="1014690"/>
                          </a:cubicBezTo>
                          <a:cubicBezTo>
                            <a:pt x="7262586" y="1019093"/>
                            <a:pt x="7058762" y="953405"/>
                            <a:pt x="6895268" y="1014690"/>
                          </a:cubicBezTo>
                          <a:cubicBezTo>
                            <a:pt x="6692301" y="1035880"/>
                            <a:pt x="6465333" y="980599"/>
                            <a:pt x="6279291" y="1014690"/>
                          </a:cubicBezTo>
                          <a:cubicBezTo>
                            <a:pt x="6092534" y="1025650"/>
                            <a:pt x="5985141" y="983745"/>
                            <a:pt x="5819607" y="1014690"/>
                          </a:cubicBezTo>
                          <a:cubicBezTo>
                            <a:pt x="5661638" y="1050193"/>
                            <a:pt x="5606728" y="993318"/>
                            <a:pt x="5516215" y="1014690"/>
                          </a:cubicBezTo>
                          <a:cubicBezTo>
                            <a:pt x="5432824" y="1031951"/>
                            <a:pt x="5217535" y="990554"/>
                            <a:pt x="5056530" y="1014690"/>
                          </a:cubicBezTo>
                          <a:cubicBezTo>
                            <a:pt x="4932634" y="1057925"/>
                            <a:pt x="4902555" y="1015773"/>
                            <a:pt x="4831285" y="1014690"/>
                          </a:cubicBezTo>
                          <a:cubicBezTo>
                            <a:pt x="4753381" y="1009125"/>
                            <a:pt x="4588146" y="1012784"/>
                            <a:pt x="4449746" y="1014690"/>
                          </a:cubicBezTo>
                          <a:cubicBezTo>
                            <a:pt x="4290035" y="1032409"/>
                            <a:pt x="4051446" y="991492"/>
                            <a:pt x="3833769" y="1014690"/>
                          </a:cubicBezTo>
                          <a:cubicBezTo>
                            <a:pt x="3602984" y="1030809"/>
                            <a:pt x="3491765" y="1027226"/>
                            <a:pt x="3217792" y="1014690"/>
                          </a:cubicBezTo>
                          <a:cubicBezTo>
                            <a:pt x="2927645" y="1033581"/>
                            <a:pt x="2982866" y="996913"/>
                            <a:pt x="2836253" y="1014690"/>
                          </a:cubicBezTo>
                          <a:cubicBezTo>
                            <a:pt x="2697019" y="1012962"/>
                            <a:pt x="2625029" y="1007878"/>
                            <a:pt x="2532862" y="1014690"/>
                          </a:cubicBezTo>
                          <a:cubicBezTo>
                            <a:pt x="2455107" y="1014526"/>
                            <a:pt x="2390574" y="1000938"/>
                            <a:pt x="2307616" y="1014690"/>
                          </a:cubicBezTo>
                          <a:cubicBezTo>
                            <a:pt x="2238471" y="1047893"/>
                            <a:pt x="1912398" y="991782"/>
                            <a:pt x="1769785" y="1014690"/>
                          </a:cubicBezTo>
                          <a:cubicBezTo>
                            <a:pt x="1607732" y="1020328"/>
                            <a:pt x="1449292" y="987381"/>
                            <a:pt x="1310101" y="1014690"/>
                          </a:cubicBezTo>
                          <a:cubicBezTo>
                            <a:pt x="1205435" y="1024898"/>
                            <a:pt x="947047" y="965774"/>
                            <a:pt x="850416" y="1014690"/>
                          </a:cubicBezTo>
                          <a:cubicBezTo>
                            <a:pt x="738506" y="1014368"/>
                            <a:pt x="264144" y="947116"/>
                            <a:pt x="0" y="1014690"/>
                          </a:cubicBezTo>
                          <a:cubicBezTo>
                            <a:pt x="-52387" y="886686"/>
                            <a:pt x="39339" y="768908"/>
                            <a:pt x="0" y="656166"/>
                          </a:cubicBezTo>
                          <a:cubicBezTo>
                            <a:pt x="-25903" y="568255"/>
                            <a:pt x="12967" y="485000"/>
                            <a:pt x="0" y="338229"/>
                          </a:cubicBezTo>
                          <a:cubicBezTo>
                            <a:pt x="-17687" y="213469"/>
                            <a:pt x="21363" y="15360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B97B9B0F-8A35-288B-F901-CDB562D675F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8FDAF95-FACC-AA13-4C3C-D940EE9CA20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A03726-574E-4656-ED3C-D2BB823D6CC8}"/>
                </a:ext>
              </a:extLst>
            </p:cNvPr>
            <p:cNvSpPr txBox="1"/>
            <p:nvPr/>
          </p:nvSpPr>
          <p:spPr>
            <a:xfrm>
              <a:off x="1257500" y="1096206"/>
              <a:ext cx="9626090" cy="815349"/>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Các bạn mặc qu</a:t>
              </a:r>
              <a:r>
                <a:rPr lang="en-US" sz="4000" b="1" dirty="0">
                  <a:solidFill>
                    <a:prstClr val="black"/>
                  </a:solidFill>
                  <a:latin typeface="Calibri" panose="020F0502020204030204" pitchFamily="34" charset="0"/>
                  <a:cs typeface="Calibri" panose="020F0502020204030204" pitchFamily="34" charset="0"/>
                </a:rPr>
                <a:t>ầ</a:t>
              </a:r>
              <a:r>
                <a:rPr lang="vi-VN" sz="4000" b="1" dirty="0">
                  <a:solidFill>
                    <a:prstClr val="black"/>
                  </a:solidFill>
                  <a:latin typeface="Calibri" panose="020F0502020204030204" pitchFamily="34" charset="0"/>
                  <a:cs typeface="Calibri" panose="020F0502020204030204" pitchFamily="34" charset="0"/>
                </a:rPr>
                <a:t>n áo như thế nào?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00F0F4C-EF6A-DDE0-D6F5-46425F589319}"/>
              </a:ext>
            </a:extLst>
          </p:cNvPr>
          <p:cNvGrpSpPr/>
          <p:nvPr/>
        </p:nvGrpSpPr>
        <p:grpSpPr>
          <a:xfrm>
            <a:off x="4353162" y="3693857"/>
            <a:ext cx="8002390" cy="1693806"/>
            <a:chOff x="952039" y="526910"/>
            <a:chExt cx="10626490" cy="2150357"/>
          </a:xfrm>
        </p:grpSpPr>
        <p:sp>
          <p:nvSpPr>
            <p:cNvPr id="12" name="Rectangle 1">
              <a:extLst>
                <a:ext uri="{FF2B5EF4-FFF2-40B4-BE49-F238E27FC236}">
                  <a16:creationId xmlns:a16="http://schemas.microsoft.com/office/drawing/2014/main" id="{863AC5F5-0A97-64CD-FB96-17B28E71B652}"/>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custGeom>
                      <a:avLst/>
                      <a:gdLst>
                        <a:gd name="connsiteX0" fmla="*/ 0 w 7408570"/>
                        <a:gd name="connsiteY0" fmla="*/ 0 h 1332493"/>
                        <a:gd name="connsiteX1" fmla="*/ 435798 w 7408570"/>
                        <a:gd name="connsiteY1" fmla="*/ 0 h 1332493"/>
                        <a:gd name="connsiteX2" fmla="*/ 797510 w 7408570"/>
                        <a:gd name="connsiteY2" fmla="*/ 0 h 1332493"/>
                        <a:gd name="connsiteX3" fmla="*/ 1159223 w 7408570"/>
                        <a:gd name="connsiteY3" fmla="*/ 0 h 1332493"/>
                        <a:gd name="connsiteX4" fmla="*/ 1669107 w 7408570"/>
                        <a:gd name="connsiteY4" fmla="*/ 0 h 1332493"/>
                        <a:gd name="connsiteX5" fmla="*/ 2030819 w 7408570"/>
                        <a:gd name="connsiteY5" fmla="*/ 0 h 1332493"/>
                        <a:gd name="connsiteX6" fmla="*/ 2318446 w 7408570"/>
                        <a:gd name="connsiteY6" fmla="*/ 0 h 1332493"/>
                        <a:gd name="connsiteX7" fmla="*/ 2680158 w 7408570"/>
                        <a:gd name="connsiteY7" fmla="*/ 0 h 1332493"/>
                        <a:gd name="connsiteX8" fmla="*/ 3264128 w 7408570"/>
                        <a:gd name="connsiteY8" fmla="*/ 0 h 1332493"/>
                        <a:gd name="connsiteX9" fmla="*/ 3477670 w 7408570"/>
                        <a:gd name="connsiteY9" fmla="*/ 0 h 1332493"/>
                        <a:gd name="connsiteX10" fmla="*/ 3765296 w 7408570"/>
                        <a:gd name="connsiteY10" fmla="*/ 0 h 1332493"/>
                        <a:gd name="connsiteX11" fmla="*/ 4349266 w 7408570"/>
                        <a:gd name="connsiteY11" fmla="*/ 0 h 1332493"/>
                        <a:gd name="connsiteX12" fmla="*/ 4933236 w 7408570"/>
                        <a:gd name="connsiteY12" fmla="*/ 0 h 1332493"/>
                        <a:gd name="connsiteX13" fmla="*/ 5294948 w 7408570"/>
                        <a:gd name="connsiteY13" fmla="*/ 0 h 1332493"/>
                        <a:gd name="connsiteX14" fmla="*/ 5582575 w 7408570"/>
                        <a:gd name="connsiteY14" fmla="*/ 0 h 1332493"/>
                        <a:gd name="connsiteX15" fmla="*/ 6092458 w 7408570"/>
                        <a:gd name="connsiteY15" fmla="*/ 0 h 1332493"/>
                        <a:gd name="connsiteX16" fmla="*/ 6602343 w 7408570"/>
                        <a:gd name="connsiteY16" fmla="*/ 0 h 1332493"/>
                        <a:gd name="connsiteX17" fmla="*/ 7408570 w 7408570"/>
                        <a:gd name="connsiteY17" fmla="*/ 0 h 1332493"/>
                        <a:gd name="connsiteX18" fmla="*/ 7408570 w 7408570"/>
                        <a:gd name="connsiteY18" fmla="*/ 430839 h 1332493"/>
                        <a:gd name="connsiteX19" fmla="*/ 7408570 w 7408570"/>
                        <a:gd name="connsiteY19" fmla="*/ 835028 h 1332493"/>
                        <a:gd name="connsiteX20" fmla="*/ 7408570 w 7408570"/>
                        <a:gd name="connsiteY20" fmla="*/ 1332493 h 1332493"/>
                        <a:gd name="connsiteX21" fmla="*/ 7046857 w 7408570"/>
                        <a:gd name="connsiteY21" fmla="*/ 1332493 h 1332493"/>
                        <a:gd name="connsiteX22" fmla="*/ 6536973 w 7408570"/>
                        <a:gd name="connsiteY22" fmla="*/ 1332493 h 1332493"/>
                        <a:gd name="connsiteX23" fmla="*/ 5953004 w 7408570"/>
                        <a:gd name="connsiteY23" fmla="*/ 1332493 h 1332493"/>
                        <a:gd name="connsiteX24" fmla="*/ 5517205 w 7408570"/>
                        <a:gd name="connsiteY24" fmla="*/ 1332493 h 1332493"/>
                        <a:gd name="connsiteX25" fmla="*/ 5229578 w 7408570"/>
                        <a:gd name="connsiteY25" fmla="*/ 1332493 h 1332493"/>
                        <a:gd name="connsiteX26" fmla="*/ 4793780 w 7408570"/>
                        <a:gd name="connsiteY26" fmla="*/ 1332493 h 1332493"/>
                        <a:gd name="connsiteX27" fmla="*/ 4580239 w 7408570"/>
                        <a:gd name="connsiteY27" fmla="*/ 1332493 h 1332493"/>
                        <a:gd name="connsiteX28" fmla="*/ 4218526 w 7408570"/>
                        <a:gd name="connsiteY28" fmla="*/ 1332493 h 1332493"/>
                        <a:gd name="connsiteX29" fmla="*/ 3634557 w 7408570"/>
                        <a:gd name="connsiteY29" fmla="*/ 1332493 h 1332493"/>
                        <a:gd name="connsiteX30" fmla="*/ 3050587 w 7408570"/>
                        <a:gd name="connsiteY30" fmla="*/ 1332493 h 1332493"/>
                        <a:gd name="connsiteX31" fmla="*/ 2688874 w 7408570"/>
                        <a:gd name="connsiteY31" fmla="*/ 1332493 h 1332493"/>
                        <a:gd name="connsiteX32" fmla="*/ 2401248 w 7408570"/>
                        <a:gd name="connsiteY32" fmla="*/ 1332493 h 1332493"/>
                        <a:gd name="connsiteX33" fmla="*/ 2187707 w 7408570"/>
                        <a:gd name="connsiteY33" fmla="*/ 1332493 h 1332493"/>
                        <a:gd name="connsiteX34" fmla="*/ 1677823 w 7408570"/>
                        <a:gd name="connsiteY34" fmla="*/ 1332493 h 1332493"/>
                        <a:gd name="connsiteX35" fmla="*/ 1242024 w 7408570"/>
                        <a:gd name="connsiteY35" fmla="*/ 1332493 h 1332493"/>
                        <a:gd name="connsiteX36" fmla="*/ 806226 w 7408570"/>
                        <a:gd name="connsiteY36" fmla="*/ 1332493 h 1332493"/>
                        <a:gd name="connsiteX37" fmla="*/ 0 w 7408570"/>
                        <a:gd name="connsiteY37" fmla="*/ 1332493 h 1332493"/>
                        <a:gd name="connsiteX38" fmla="*/ 0 w 7408570"/>
                        <a:gd name="connsiteY38" fmla="*/ 861679 h 1332493"/>
                        <a:gd name="connsiteX39" fmla="*/ 0 w 7408570"/>
                        <a:gd name="connsiteY39" fmla="*/ 444164 h 1332493"/>
                        <a:gd name="connsiteX40" fmla="*/ 0 w 7408570"/>
                        <a:gd name="connsiteY40" fmla="*/ 0 h 1332493"/>
                        <a:gd name="connsiteX0" fmla="*/ 0 w 7408570"/>
                        <a:gd name="connsiteY0" fmla="*/ 0 h 1332493"/>
                        <a:gd name="connsiteX1" fmla="*/ 435798 w 7408570"/>
                        <a:gd name="connsiteY1" fmla="*/ 0 h 1332493"/>
                        <a:gd name="connsiteX2" fmla="*/ 723425 w 7408570"/>
                        <a:gd name="connsiteY2" fmla="*/ 0 h 1332493"/>
                        <a:gd name="connsiteX3" fmla="*/ 936966 w 7408570"/>
                        <a:gd name="connsiteY3" fmla="*/ 0 h 1332493"/>
                        <a:gd name="connsiteX4" fmla="*/ 1520935 w 7408570"/>
                        <a:gd name="connsiteY4" fmla="*/ 0 h 1332493"/>
                        <a:gd name="connsiteX5" fmla="*/ 2104905 w 7408570"/>
                        <a:gd name="connsiteY5" fmla="*/ 0 h 1332493"/>
                        <a:gd name="connsiteX6" fmla="*/ 2466618 w 7408570"/>
                        <a:gd name="connsiteY6" fmla="*/ 0 h 1332493"/>
                        <a:gd name="connsiteX7" fmla="*/ 2828330 w 7408570"/>
                        <a:gd name="connsiteY7" fmla="*/ 0 h 1332493"/>
                        <a:gd name="connsiteX8" fmla="*/ 3264128 w 7408570"/>
                        <a:gd name="connsiteY8" fmla="*/ 0 h 1332493"/>
                        <a:gd name="connsiteX9" fmla="*/ 3625840 w 7408570"/>
                        <a:gd name="connsiteY9" fmla="*/ 0 h 1332493"/>
                        <a:gd name="connsiteX10" fmla="*/ 4209810 w 7408570"/>
                        <a:gd name="connsiteY10" fmla="*/ 0 h 1332493"/>
                        <a:gd name="connsiteX11" fmla="*/ 4423352 w 7408570"/>
                        <a:gd name="connsiteY11" fmla="*/ 0 h 1332493"/>
                        <a:gd name="connsiteX12" fmla="*/ 4859149 w 7408570"/>
                        <a:gd name="connsiteY12" fmla="*/ 0 h 1332493"/>
                        <a:gd name="connsiteX13" fmla="*/ 5220862 w 7408570"/>
                        <a:gd name="connsiteY13" fmla="*/ 0 h 1332493"/>
                        <a:gd name="connsiteX14" fmla="*/ 5730746 w 7408570"/>
                        <a:gd name="connsiteY14" fmla="*/ 0 h 1332493"/>
                        <a:gd name="connsiteX15" fmla="*/ 5944288 w 7408570"/>
                        <a:gd name="connsiteY15" fmla="*/ 0 h 1332493"/>
                        <a:gd name="connsiteX16" fmla="*/ 6157829 w 7408570"/>
                        <a:gd name="connsiteY16" fmla="*/ 0 h 1332493"/>
                        <a:gd name="connsiteX17" fmla="*/ 6445456 w 7408570"/>
                        <a:gd name="connsiteY17" fmla="*/ 0 h 1332493"/>
                        <a:gd name="connsiteX18" fmla="*/ 6807168 w 7408570"/>
                        <a:gd name="connsiteY18" fmla="*/ 0 h 1332493"/>
                        <a:gd name="connsiteX19" fmla="*/ 7408570 w 7408570"/>
                        <a:gd name="connsiteY19" fmla="*/ 0 h 1332493"/>
                        <a:gd name="connsiteX20" fmla="*/ 7408570 w 7408570"/>
                        <a:gd name="connsiteY20" fmla="*/ 457489 h 1332493"/>
                        <a:gd name="connsiteX21" fmla="*/ 7408570 w 7408570"/>
                        <a:gd name="connsiteY21" fmla="*/ 875003 h 1332493"/>
                        <a:gd name="connsiteX22" fmla="*/ 7408570 w 7408570"/>
                        <a:gd name="connsiteY22" fmla="*/ 1332493 h 1332493"/>
                        <a:gd name="connsiteX23" fmla="*/ 6824600 w 7408570"/>
                        <a:gd name="connsiteY23" fmla="*/ 1332493 h 1332493"/>
                        <a:gd name="connsiteX24" fmla="*/ 6536973 w 7408570"/>
                        <a:gd name="connsiteY24" fmla="*/ 1332493 h 1332493"/>
                        <a:gd name="connsiteX25" fmla="*/ 5953004 w 7408570"/>
                        <a:gd name="connsiteY25" fmla="*/ 1332493 h 1332493"/>
                        <a:gd name="connsiteX26" fmla="*/ 5443119 w 7408570"/>
                        <a:gd name="connsiteY26" fmla="*/ 1332493 h 1332493"/>
                        <a:gd name="connsiteX27" fmla="*/ 5155492 w 7408570"/>
                        <a:gd name="connsiteY27" fmla="*/ 1332493 h 1332493"/>
                        <a:gd name="connsiteX28" fmla="*/ 4719695 w 7408570"/>
                        <a:gd name="connsiteY28" fmla="*/ 1332493 h 1332493"/>
                        <a:gd name="connsiteX29" fmla="*/ 4506153 w 7408570"/>
                        <a:gd name="connsiteY29" fmla="*/ 1332493 h 1332493"/>
                        <a:gd name="connsiteX30" fmla="*/ 3922183 w 7408570"/>
                        <a:gd name="connsiteY30" fmla="*/ 1332493 h 1332493"/>
                        <a:gd name="connsiteX31" fmla="*/ 3634557 w 7408570"/>
                        <a:gd name="connsiteY31" fmla="*/ 1332493 h 1332493"/>
                        <a:gd name="connsiteX32" fmla="*/ 3198759 w 7408570"/>
                        <a:gd name="connsiteY32" fmla="*/ 1332493 h 1332493"/>
                        <a:gd name="connsiteX33" fmla="*/ 2911132 w 7408570"/>
                        <a:gd name="connsiteY33" fmla="*/ 1332493 h 1332493"/>
                        <a:gd name="connsiteX34" fmla="*/ 2475333 w 7408570"/>
                        <a:gd name="connsiteY34" fmla="*/ 1332493 h 1332493"/>
                        <a:gd name="connsiteX35" fmla="*/ 2113621 w 7408570"/>
                        <a:gd name="connsiteY35" fmla="*/ 1332493 h 1332493"/>
                        <a:gd name="connsiteX36" fmla="*/ 1900080 w 7408570"/>
                        <a:gd name="connsiteY36" fmla="*/ 1332493 h 1332493"/>
                        <a:gd name="connsiteX37" fmla="*/ 1686539 w 7408570"/>
                        <a:gd name="connsiteY37" fmla="*/ 1332493 h 1332493"/>
                        <a:gd name="connsiteX38" fmla="*/ 1324826 w 7408570"/>
                        <a:gd name="connsiteY38" fmla="*/ 1332493 h 1332493"/>
                        <a:gd name="connsiteX39" fmla="*/ 814942 w 7408570"/>
                        <a:gd name="connsiteY39" fmla="*/ 1332493 h 1332493"/>
                        <a:gd name="connsiteX40" fmla="*/ 527315 w 7408570"/>
                        <a:gd name="connsiteY40" fmla="*/ 1332493 h 1332493"/>
                        <a:gd name="connsiteX41" fmla="*/ 0 w 7408570"/>
                        <a:gd name="connsiteY41" fmla="*/ 1332493 h 1332493"/>
                        <a:gd name="connsiteX42" fmla="*/ 0 w 7408570"/>
                        <a:gd name="connsiteY42" fmla="*/ 914978 h 1332493"/>
                        <a:gd name="connsiteX43" fmla="*/ 0 w 7408570"/>
                        <a:gd name="connsiteY43" fmla="*/ 470813 h 1332493"/>
                        <a:gd name="connsiteX44" fmla="*/ 0 w 7408570"/>
                        <a:gd name="connsiteY44" fmla="*/ 0 h 13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8570" h="1332493" fill="none" extrusionOk="0">
                          <a:moveTo>
                            <a:pt x="0" y="0"/>
                          </a:moveTo>
                          <a:cubicBezTo>
                            <a:pt x="144249" y="-18826"/>
                            <a:pt x="237309" y="10502"/>
                            <a:pt x="435798" y="0"/>
                          </a:cubicBezTo>
                          <a:cubicBezTo>
                            <a:pt x="650237" y="-32781"/>
                            <a:pt x="735251" y="6963"/>
                            <a:pt x="797510" y="0"/>
                          </a:cubicBezTo>
                          <a:cubicBezTo>
                            <a:pt x="872979" y="6986"/>
                            <a:pt x="1023465" y="59468"/>
                            <a:pt x="1159223" y="0"/>
                          </a:cubicBezTo>
                          <a:cubicBezTo>
                            <a:pt x="1259827" y="-73488"/>
                            <a:pt x="1447832" y="69441"/>
                            <a:pt x="1669107" y="0"/>
                          </a:cubicBezTo>
                          <a:cubicBezTo>
                            <a:pt x="1886255" y="-58837"/>
                            <a:pt x="1913580" y="35385"/>
                            <a:pt x="2030819" y="0"/>
                          </a:cubicBezTo>
                          <a:cubicBezTo>
                            <a:pt x="2117561" y="-2413"/>
                            <a:pt x="2217068" y="-1684"/>
                            <a:pt x="2318446" y="0"/>
                          </a:cubicBezTo>
                          <a:cubicBezTo>
                            <a:pt x="2411087" y="-5974"/>
                            <a:pt x="2562186" y="24402"/>
                            <a:pt x="2680158" y="0"/>
                          </a:cubicBezTo>
                          <a:cubicBezTo>
                            <a:pt x="2765273" y="-41019"/>
                            <a:pt x="3133023" y="59948"/>
                            <a:pt x="3264128" y="0"/>
                          </a:cubicBezTo>
                          <a:cubicBezTo>
                            <a:pt x="3397193" y="-76091"/>
                            <a:pt x="3353362" y="-6410"/>
                            <a:pt x="3477670" y="0"/>
                          </a:cubicBezTo>
                          <a:cubicBezTo>
                            <a:pt x="3601318" y="-3694"/>
                            <a:pt x="3692381" y="19712"/>
                            <a:pt x="3765296" y="0"/>
                          </a:cubicBezTo>
                          <a:cubicBezTo>
                            <a:pt x="3839659" y="-34361"/>
                            <a:pt x="4179429" y="20810"/>
                            <a:pt x="4349266" y="0"/>
                          </a:cubicBezTo>
                          <a:cubicBezTo>
                            <a:pt x="4490522" y="-52882"/>
                            <a:pt x="4790904" y="-20138"/>
                            <a:pt x="4933236" y="0"/>
                          </a:cubicBezTo>
                          <a:cubicBezTo>
                            <a:pt x="5088051" y="950"/>
                            <a:pt x="5231298" y="31624"/>
                            <a:pt x="5294948" y="0"/>
                          </a:cubicBezTo>
                          <a:cubicBezTo>
                            <a:pt x="5366599" y="-47401"/>
                            <a:pt x="5514678" y="-3310"/>
                            <a:pt x="5582575" y="0"/>
                          </a:cubicBezTo>
                          <a:cubicBezTo>
                            <a:pt x="5659315" y="-17689"/>
                            <a:pt x="5880475" y="49520"/>
                            <a:pt x="6092458" y="0"/>
                          </a:cubicBezTo>
                          <a:cubicBezTo>
                            <a:pt x="6262797" y="-26607"/>
                            <a:pt x="6352453" y="22700"/>
                            <a:pt x="6602343" y="0"/>
                          </a:cubicBezTo>
                          <a:cubicBezTo>
                            <a:pt x="6803154" y="-51977"/>
                            <a:pt x="7091492" y="62402"/>
                            <a:pt x="7408570" y="0"/>
                          </a:cubicBezTo>
                          <a:cubicBezTo>
                            <a:pt x="7448064" y="173480"/>
                            <a:pt x="7377906" y="320034"/>
                            <a:pt x="7408570" y="430839"/>
                          </a:cubicBezTo>
                          <a:cubicBezTo>
                            <a:pt x="7411981" y="547389"/>
                            <a:pt x="7399678" y="719740"/>
                            <a:pt x="7408570" y="835028"/>
                          </a:cubicBezTo>
                          <a:cubicBezTo>
                            <a:pt x="7458191" y="945013"/>
                            <a:pt x="7361562" y="1151085"/>
                            <a:pt x="7408570" y="1332493"/>
                          </a:cubicBezTo>
                          <a:cubicBezTo>
                            <a:pt x="7278692" y="1352679"/>
                            <a:pt x="7181746" y="1287524"/>
                            <a:pt x="7046857" y="1332493"/>
                          </a:cubicBezTo>
                          <a:cubicBezTo>
                            <a:pt x="6921378" y="1341981"/>
                            <a:pt x="6671192" y="1290405"/>
                            <a:pt x="6536973" y="1332493"/>
                          </a:cubicBezTo>
                          <a:cubicBezTo>
                            <a:pt x="6410797" y="1399243"/>
                            <a:pt x="6151214" y="1316846"/>
                            <a:pt x="5953004" y="1332493"/>
                          </a:cubicBezTo>
                          <a:cubicBezTo>
                            <a:pt x="5767104" y="1322468"/>
                            <a:pt x="5675509" y="1293950"/>
                            <a:pt x="5517205" y="1332493"/>
                          </a:cubicBezTo>
                          <a:cubicBezTo>
                            <a:pt x="5372903" y="1382583"/>
                            <a:pt x="5335738" y="1302130"/>
                            <a:pt x="5229578" y="1332493"/>
                          </a:cubicBezTo>
                          <a:cubicBezTo>
                            <a:pt x="5136460" y="1357771"/>
                            <a:pt x="4901009" y="1300389"/>
                            <a:pt x="4793780" y="1332493"/>
                          </a:cubicBezTo>
                          <a:cubicBezTo>
                            <a:pt x="4658168" y="1391943"/>
                            <a:pt x="4635280" y="1308141"/>
                            <a:pt x="4580239" y="1332493"/>
                          </a:cubicBezTo>
                          <a:cubicBezTo>
                            <a:pt x="4518706" y="1356828"/>
                            <a:pt x="4348351" y="1332791"/>
                            <a:pt x="4218526" y="1332493"/>
                          </a:cubicBezTo>
                          <a:cubicBezTo>
                            <a:pt x="4080883" y="1344709"/>
                            <a:pt x="3844048" y="1269305"/>
                            <a:pt x="3634557" y="1332493"/>
                          </a:cubicBezTo>
                          <a:cubicBezTo>
                            <a:pt x="3434397" y="1392644"/>
                            <a:pt x="3351912" y="1292737"/>
                            <a:pt x="3050587" y="1332493"/>
                          </a:cubicBezTo>
                          <a:cubicBezTo>
                            <a:pt x="2776883" y="1358699"/>
                            <a:pt x="2826671" y="1323288"/>
                            <a:pt x="2688874" y="1332493"/>
                          </a:cubicBezTo>
                          <a:cubicBezTo>
                            <a:pt x="2539695" y="1359785"/>
                            <a:pt x="2453879" y="1310434"/>
                            <a:pt x="2401248" y="1332493"/>
                          </a:cubicBezTo>
                          <a:cubicBezTo>
                            <a:pt x="2332264" y="1333819"/>
                            <a:pt x="2249513" y="1298707"/>
                            <a:pt x="2187707" y="1332493"/>
                          </a:cubicBezTo>
                          <a:cubicBezTo>
                            <a:pt x="2085148" y="1349560"/>
                            <a:pt x="1773435" y="1311892"/>
                            <a:pt x="1677823" y="1332493"/>
                          </a:cubicBezTo>
                          <a:cubicBezTo>
                            <a:pt x="1527174" y="1361677"/>
                            <a:pt x="1342201" y="1304702"/>
                            <a:pt x="1242024" y="1332493"/>
                          </a:cubicBezTo>
                          <a:cubicBezTo>
                            <a:pt x="1131912" y="1374451"/>
                            <a:pt x="914947" y="1279700"/>
                            <a:pt x="806226" y="1332493"/>
                          </a:cubicBezTo>
                          <a:cubicBezTo>
                            <a:pt x="688551" y="1374997"/>
                            <a:pt x="150391" y="1214549"/>
                            <a:pt x="0" y="1332493"/>
                          </a:cubicBezTo>
                          <a:cubicBezTo>
                            <a:pt x="-73222" y="1128741"/>
                            <a:pt x="50956" y="974475"/>
                            <a:pt x="0" y="861679"/>
                          </a:cubicBezTo>
                          <a:cubicBezTo>
                            <a:pt x="-19966" y="746624"/>
                            <a:pt x="17287" y="603186"/>
                            <a:pt x="0" y="444164"/>
                          </a:cubicBezTo>
                          <a:cubicBezTo>
                            <a:pt x="-29383" y="267409"/>
                            <a:pt x="14359" y="205684"/>
                            <a:pt x="0" y="0"/>
                          </a:cubicBezTo>
                          <a:close/>
                        </a:path>
                        <a:path w="7408570" h="1332493" stroke="0" extrusionOk="0">
                          <a:moveTo>
                            <a:pt x="0" y="0"/>
                          </a:moveTo>
                          <a:cubicBezTo>
                            <a:pt x="114703" y="-1136"/>
                            <a:pt x="278364" y="-10386"/>
                            <a:pt x="435798" y="0"/>
                          </a:cubicBezTo>
                          <a:cubicBezTo>
                            <a:pt x="560327" y="7126"/>
                            <a:pt x="661308" y="14721"/>
                            <a:pt x="723425" y="0"/>
                          </a:cubicBezTo>
                          <a:cubicBezTo>
                            <a:pt x="803662" y="-14070"/>
                            <a:pt x="847179" y="12928"/>
                            <a:pt x="936966" y="0"/>
                          </a:cubicBezTo>
                          <a:cubicBezTo>
                            <a:pt x="1065162" y="-39578"/>
                            <a:pt x="1281276" y="19249"/>
                            <a:pt x="1520935" y="0"/>
                          </a:cubicBezTo>
                          <a:cubicBezTo>
                            <a:pt x="1733203" y="-28216"/>
                            <a:pt x="1965564" y="17106"/>
                            <a:pt x="2104905" y="0"/>
                          </a:cubicBezTo>
                          <a:cubicBezTo>
                            <a:pt x="2234647" y="-11665"/>
                            <a:pt x="2381188" y="49776"/>
                            <a:pt x="2466618" y="0"/>
                          </a:cubicBezTo>
                          <a:cubicBezTo>
                            <a:pt x="2544543" y="-51252"/>
                            <a:pt x="2675551" y="15332"/>
                            <a:pt x="2828330" y="0"/>
                          </a:cubicBezTo>
                          <a:cubicBezTo>
                            <a:pt x="3033223" y="-409"/>
                            <a:pt x="3129611" y="12211"/>
                            <a:pt x="3264128" y="0"/>
                          </a:cubicBezTo>
                          <a:cubicBezTo>
                            <a:pt x="3408708" y="-15428"/>
                            <a:pt x="3530214" y="36512"/>
                            <a:pt x="3625840" y="0"/>
                          </a:cubicBezTo>
                          <a:cubicBezTo>
                            <a:pt x="3749420" y="-77019"/>
                            <a:pt x="3928837" y="-11334"/>
                            <a:pt x="4209810" y="0"/>
                          </a:cubicBezTo>
                          <a:cubicBezTo>
                            <a:pt x="4471767" y="-38660"/>
                            <a:pt x="4351504" y="4835"/>
                            <a:pt x="4423352" y="0"/>
                          </a:cubicBezTo>
                          <a:cubicBezTo>
                            <a:pt x="4544003" y="5427"/>
                            <a:pt x="4720106" y="-1574"/>
                            <a:pt x="4859149" y="0"/>
                          </a:cubicBezTo>
                          <a:cubicBezTo>
                            <a:pt x="5016535" y="-22106"/>
                            <a:pt x="5100257" y="14296"/>
                            <a:pt x="5220862" y="0"/>
                          </a:cubicBezTo>
                          <a:cubicBezTo>
                            <a:pt x="5335240" y="-6367"/>
                            <a:pt x="5496475" y="56202"/>
                            <a:pt x="5730746" y="0"/>
                          </a:cubicBezTo>
                          <a:cubicBezTo>
                            <a:pt x="5988075" y="-41161"/>
                            <a:pt x="5831326" y="-11700"/>
                            <a:pt x="5944288" y="0"/>
                          </a:cubicBezTo>
                          <a:cubicBezTo>
                            <a:pt x="6037508" y="-5926"/>
                            <a:pt x="6073297" y="8043"/>
                            <a:pt x="6157829" y="0"/>
                          </a:cubicBezTo>
                          <a:cubicBezTo>
                            <a:pt x="6242080" y="-6969"/>
                            <a:pt x="6313528" y="30953"/>
                            <a:pt x="6445456" y="0"/>
                          </a:cubicBezTo>
                          <a:cubicBezTo>
                            <a:pt x="6581137" y="-31826"/>
                            <a:pt x="6700298" y="58265"/>
                            <a:pt x="6807168" y="0"/>
                          </a:cubicBezTo>
                          <a:cubicBezTo>
                            <a:pt x="6884454" y="-85220"/>
                            <a:pt x="7248437" y="20464"/>
                            <a:pt x="7408570" y="0"/>
                          </a:cubicBezTo>
                          <a:cubicBezTo>
                            <a:pt x="7425960" y="117666"/>
                            <a:pt x="7344661" y="273906"/>
                            <a:pt x="7408570" y="457489"/>
                          </a:cubicBezTo>
                          <a:cubicBezTo>
                            <a:pt x="7456478" y="630760"/>
                            <a:pt x="7359833" y="690363"/>
                            <a:pt x="7408570" y="875003"/>
                          </a:cubicBezTo>
                          <a:cubicBezTo>
                            <a:pt x="7464467" y="1083574"/>
                            <a:pt x="7367790" y="1133393"/>
                            <a:pt x="7408570" y="1332493"/>
                          </a:cubicBezTo>
                          <a:cubicBezTo>
                            <a:pt x="7265654" y="1413205"/>
                            <a:pt x="6921268" y="1350558"/>
                            <a:pt x="6824600" y="1332493"/>
                          </a:cubicBezTo>
                          <a:cubicBezTo>
                            <a:pt x="6710910" y="1342866"/>
                            <a:pt x="6644605" y="1319615"/>
                            <a:pt x="6536973" y="1332493"/>
                          </a:cubicBezTo>
                          <a:cubicBezTo>
                            <a:pt x="6430127" y="1331841"/>
                            <a:pt x="6106552" y="1322291"/>
                            <a:pt x="5953004" y="1332493"/>
                          </a:cubicBezTo>
                          <a:cubicBezTo>
                            <a:pt x="5809637" y="1351914"/>
                            <a:pt x="5709685" y="1310216"/>
                            <a:pt x="5443119" y="1332493"/>
                          </a:cubicBezTo>
                          <a:cubicBezTo>
                            <a:pt x="5205959" y="1356521"/>
                            <a:pt x="5297824" y="1318058"/>
                            <a:pt x="5155492" y="1332493"/>
                          </a:cubicBezTo>
                          <a:cubicBezTo>
                            <a:pt x="5038124" y="1349470"/>
                            <a:pt x="4899848" y="1262596"/>
                            <a:pt x="4719695" y="1332493"/>
                          </a:cubicBezTo>
                          <a:cubicBezTo>
                            <a:pt x="4557187" y="1379346"/>
                            <a:pt x="4546191" y="1325992"/>
                            <a:pt x="4506153" y="1332493"/>
                          </a:cubicBezTo>
                          <a:cubicBezTo>
                            <a:pt x="4452501" y="1369790"/>
                            <a:pt x="4041306" y="1324581"/>
                            <a:pt x="3922183" y="1332493"/>
                          </a:cubicBezTo>
                          <a:cubicBezTo>
                            <a:pt x="3783689" y="1340664"/>
                            <a:pt x="3710784" y="1315343"/>
                            <a:pt x="3634557" y="1332493"/>
                          </a:cubicBezTo>
                          <a:cubicBezTo>
                            <a:pt x="3527071" y="1327912"/>
                            <a:pt x="3336618" y="1278851"/>
                            <a:pt x="3198759" y="1332493"/>
                          </a:cubicBezTo>
                          <a:cubicBezTo>
                            <a:pt x="3076079" y="1372609"/>
                            <a:pt x="2988362" y="1329185"/>
                            <a:pt x="2911132" y="1332493"/>
                          </a:cubicBezTo>
                          <a:cubicBezTo>
                            <a:pt x="2856849" y="1341969"/>
                            <a:pt x="2594668" y="1280774"/>
                            <a:pt x="2475333" y="1332493"/>
                          </a:cubicBezTo>
                          <a:cubicBezTo>
                            <a:pt x="2330273" y="1364260"/>
                            <a:pt x="2225498" y="1334001"/>
                            <a:pt x="2113621" y="1332493"/>
                          </a:cubicBezTo>
                          <a:cubicBezTo>
                            <a:pt x="2005775" y="1359908"/>
                            <a:pt x="1996511" y="1304626"/>
                            <a:pt x="1900080" y="1332493"/>
                          </a:cubicBezTo>
                          <a:cubicBezTo>
                            <a:pt x="1807154" y="1346645"/>
                            <a:pt x="1737541" y="1317248"/>
                            <a:pt x="1686539" y="1332493"/>
                          </a:cubicBezTo>
                          <a:cubicBezTo>
                            <a:pt x="1632258" y="1322038"/>
                            <a:pt x="1459700" y="1294529"/>
                            <a:pt x="1324826" y="1332493"/>
                          </a:cubicBezTo>
                          <a:cubicBezTo>
                            <a:pt x="1186702" y="1376495"/>
                            <a:pt x="950627" y="1304835"/>
                            <a:pt x="814942" y="1332493"/>
                          </a:cubicBezTo>
                          <a:cubicBezTo>
                            <a:pt x="653201" y="1347264"/>
                            <a:pt x="653773" y="1295223"/>
                            <a:pt x="527315" y="1332493"/>
                          </a:cubicBezTo>
                          <a:cubicBezTo>
                            <a:pt x="359178" y="1345486"/>
                            <a:pt x="227509" y="1309767"/>
                            <a:pt x="0" y="1332493"/>
                          </a:cubicBezTo>
                          <a:cubicBezTo>
                            <a:pt x="-50302" y="1195738"/>
                            <a:pt x="-14400" y="1087900"/>
                            <a:pt x="0" y="914978"/>
                          </a:cubicBezTo>
                          <a:cubicBezTo>
                            <a:pt x="-4285" y="718044"/>
                            <a:pt x="8408" y="558181"/>
                            <a:pt x="0" y="470813"/>
                          </a:cubicBezTo>
                          <a:cubicBezTo>
                            <a:pt x="-21158" y="355710"/>
                            <a:pt x="5737" y="78010"/>
                            <a:pt x="0" y="0"/>
                          </a:cubicBezTo>
                          <a:close/>
                        </a:path>
                        <a:path w="7408570" h="1332493" fill="none" stroke="0" extrusionOk="0">
                          <a:moveTo>
                            <a:pt x="0" y="0"/>
                          </a:moveTo>
                          <a:cubicBezTo>
                            <a:pt x="137241" y="-28617"/>
                            <a:pt x="241145" y="17845"/>
                            <a:pt x="435798" y="0"/>
                          </a:cubicBezTo>
                          <a:cubicBezTo>
                            <a:pt x="629378" y="-906"/>
                            <a:pt x="703942" y="5531"/>
                            <a:pt x="797510" y="0"/>
                          </a:cubicBezTo>
                          <a:cubicBezTo>
                            <a:pt x="875119" y="-21355"/>
                            <a:pt x="1046005" y="47025"/>
                            <a:pt x="1159223" y="0"/>
                          </a:cubicBezTo>
                          <a:cubicBezTo>
                            <a:pt x="1257563" y="-63850"/>
                            <a:pt x="1446559" y="34244"/>
                            <a:pt x="1669107" y="0"/>
                          </a:cubicBezTo>
                          <a:cubicBezTo>
                            <a:pt x="1896796" y="-59703"/>
                            <a:pt x="1918952" y="30393"/>
                            <a:pt x="2030819" y="0"/>
                          </a:cubicBezTo>
                          <a:cubicBezTo>
                            <a:pt x="2144347" y="-16758"/>
                            <a:pt x="2248448" y="15997"/>
                            <a:pt x="2318446" y="0"/>
                          </a:cubicBezTo>
                          <a:cubicBezTo>
                            <a:pt x="2416116" y="-5978"/>
                            <a:pt x="2588492" y="14993"/>
                            <a:pt x="2680158" y="0"/>
                          </a:cubicBezTo>
                          <a:cubicBezTo>
                            <a:pt x="2787652" y="-45691"/>
                            <a:pt x="3169926" y="92673"/>
                            <a:pt x="3264128" y="0"/>
                          </a:cubicBezTo>
                          <a:cubicBezTo>
                            <a:pt x="3380850" y="-62737"/>
                            <a:pt x="3362849" y="21827"/>
                            <a:pt x="3477670" y="0"/>
                          </a:cubicBezTo>
                          <a:cubicBezTo>
                            <a:pt x="3589743" y="-3100"/>
                            <a:pt x="3704294" y="21662"/>
                            <a:pt x="3765296" y="0"/>
                          </a:cubicBezTo>
                          <a:cubicBezTo>
                            <a:pt x="3829646" y="-47210"/>
                            <a:pt x="4216798" y="43468"/>
                            <a:pt x="4349266" y="0"/>
                          </a:cubicBezTo>
                          <a:cubicBezTo>
                            <a:pt x="4488136" y="-72363"/>
                            <a:pt x="4754423" y="-32799"/>
                            <a:pt x="4933236" y="0"/>
                          </a:cubicBezTo>
                          <a:cubicBezTo>
                            <a:pt x="5083192" y="-22811"/>
                            <a:pt x="5217300" y="21368"/>
                            <a:pt x="5294948" y="0"/>
                          </a:cubicBezTo>
                          <a:cubicBezTo>
                            <a:pt x="5358376" y="-34579"/>
                            <a:pt x="5505972" y="1841"/>
                            <a:pt x="5582575" y="0"/>
                          </a:cubicBezTo>
                          <a:cubicBezTo>
                            <a:pt x="5653206" y="-25225"/>
                            <a:pt x="5908730" y="17428"/>
                            <a:pt x="6092458" y="0"/>
                          </a:cubicBezTo>
                          <a:cubicBezTo>
                            <a:pt x="6300399" y="-24999"/>
                            <a:pt x="6353713" y="24736"/>
                            <a:pt x="6602343" y="0"/>
                          </a:cubicBezTo>
                          <a:cubicBezTo>
                            <a:pt x="6779012" y="-95493"/>
                            <a:pt x="7090790" y="90133"/>
                            <a:pt x="7408570" y="0"/>
                          </a:cubicBezTo>
                          <a:cubicBezTo>
                            <a:pt x="7426413" y="163980"/>
                            <a:pt x="7401357" y="332692"/>
                            <a:pt x="7408570" y="430839"/>
                          </a:cubicBezTo>
                          <a:cubicBezTo>
                            <a:pt x="7438122" y="539786"/>
                            <a:pt x="7379717" y="725204"/>
                            <a:pt x="7408570" y="835028"/>
                          </a:cubicBezTo>
                          <a:cubicBezTo>
                            <a:pt x="7472030" y="926856"/>
                            <a:pt x="7382428" y="1123806"/>
                            <a:pt x="7408570" y="1332493"/>
                          </a:cubicBezTo>
                          <a:cubicBezTo>
                            <a:pt x="7274388" y="1363448"/>
                            <a:pt x="7201641" y="1285773"/>
                            <a:pt x="7046857" y="1332493"/>
                          </a:cubicBezTo>
                          <a:cubicBezTo>
                            <a:pt x="6889474" y="1361086"/>
                            <a:pt x="6690467" y="1266993"/>
                            <a:pt x="6536973" y="1332493"/>
                          </a:cubicBezTo>
                          <a:cubicBezTo>
                            <a:pt x="6361365" y="1363872"/>
                            <a:pt x="6135925" y="1305624"/>
                            <a:pt x="5953004" y="1332493"/>
                          </a:cubicBezTo>
                          <a:cubicBezTo>
                            <a:pt x="5760275" y="1340915"/>
                            <a:pt x="5691475" y="1288187"/>
                            <a:pt x="5517205" y="1332493"/>
                          </a:cubicBezTo>
                          <a:cubicBezTo>
                            <a:pt x="5372294" y="1391490"/>
                            <a:pt x="5303891" y="1297972"/>
                            <a:pt x="5229578" y="1332493"/>
                          </a:cubicBezTo>
                          <a:cubicBezTo>
                            <a:pt x="5148667" y="1356018"/>
                            <a:pt x="4948186" y="1297462"/>
                            <a:pt x="4793780" y="1332493"/>
                          </a:cubicBezTo>
                          <a:cubicBezTo>
                            <a:pt x="4674820" y="1384328"/>
                            <a:pt x="4647851" y="1328131"/>
                            <a:pt x="4580239" y="1332493"/>
                          </a:cubicBezTo>
                          <a:cubicBezTo>
                            <a:pt x="4503714" y="1321649"/>
                            <a:pt x="4352583" y="1329935"/>
                            <a:pt x="4218526" y="1332493"/>
                          </a:cubicBezTo>
                          <a:cubicBezTo>
                            <a:pt x="4056172" y="1357157"/>
                            <a:pt x="3837070" y="1281790"/>
                            <a:pt x="3634557" y="1332493"/>
                          </a:cubicBezTo>
                          <a:cubicBezTo>
                            <a:pt x="3419886" y="1371269"/>
                            <a:pt x="3321824" y="1317818"/>
                            <a:pt x="3050587" y="1332493"/>
                          </a:cubicBezTo>
                          <a:cubicBezTo>
                            <a:pt x="2775447" y="1358139"/>
                            <a:pt x="2837480" y="1303405"/>
                            <a:pt x="2688874" y="1332493"/>
                          </a:cubicBezTo>
                          <a:cubicBezTo>
                            <a:pt x="2555508" y="1342180"/>
                            <a:pt x="2487608" y="1322988"/>
                            <a:pt x="2401248" y="1332493"/>
                          </a:cubicBezTo>
                          <a:cubicBezTo>
                            <a:pt x="2330411" y="1341577"/>
                            <a:pt x="2263778" y="1323259"/>
                            <a:pt x="2187707" y="1332493"/>
                          </a:cubicBezTo>
                          <a:cubicBezTo>
                            <a:pt x="2126386" y="1374861"/>
                            <a:pt x="1830890" y="1278262"/>
                            <a:pt x="1677823" y="1332493"/>
                          </a:cubicBezTo>
                          <a:cubicBezTo>
                            <a:pt x="1520228" y="1342220"/>
                            <a:pt x="1360598" y="1296323"/>
                            <a:pt x="1242024" y="1332493"/>
                          </a:cubicBezTo>
                          <a:cubicBezTo>
                            <a:pt x="1136085" y="1362241"/>
                            <a:pt x="907651" y="1280656"/>
                            <a:pt x="806226" y="1332493"/>
                          </a:cubicBezTo>
                          <a:cubicBezTo>
                            <a:pt x="702260" y="1326887"/>
                            <a:pt x="220129" y="1253539"/>
                            <a:pt x="0" y="1332493"/>
                          </a:cubicBezTo>
                          <a:cubicBezTo>
                            <a:pt x="-43309" y="1137565"/>
                            <a:pt x="39803" y="1009672"/>
                            <a:pt x="0" y="861679"/>
                          </a:cubicBezTo>
                          <a:cubicBezTo>
                            <a:pt x="-26821" y="745854"/>
                            <a:pt x="13221" y="626721"/>
                            <a:pt x="0" y="444164"/>
                          </a:cubicBezTo>
                          <a:cubicBezTo>
                            <a:pt x="-16606" y="281097"/>
                            <a:pt x="17096" y="195315"/>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58D4067-6C25-EC9F-23F6-268AE16D3A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DE28C94-1B7F-8BF0-15BE-2ED10D54A8A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0AF9AB-9449-B94B-7FD2-85957DDB5FFB}"/>
                </a:ext>
              </a:extLst>
            </p:cNvPr>
            <p:cNvSpPr txBox="1"/>
            <p:nvPr/>
          </p:nvSpPr>
          <p:spPr>
            <a:xfrm>
              <a:off x="1272308" y="997106"/>
              <a:ext cx="9626090" cy="1680161"/>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Bố mẹ chuẩn bị giúp em những gì cho ngày khai giảng? </a:t>
              </a:r>
            </a:p>
          </p:txBody>
        </p:sp>
      </p:grpSp>
    </p:spTree>
    <p:extLst>
      <p:ext uri="{BB962C8B-B14F-4D97-AF65-F5344CB8AC3E}">
        <p14:creationId xmlns:p14="http://schemas.microsoft.com/office/powerpoint/2010/main" val="1547065848"/>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ngay-khai-giang">
            <a:extLst>
              <a:ext uri="{FF2B5EF4-FFF2-40B4-BE49-F238E27FC236}">
                <a16:creationId xmlns:a16="http://schemas.microsoft.com/office/drawing/2014/main" id="{703EDE47-0E4F-DD39-3BD2-1FE72C76F7D5}"/>
              </a:ext>
            </a:extLst>
          </p:cNvPr>
          <p:cNvPicPr>
            <a:picLocks noChangeAspect="1"/>
          </p:cNvPicPr>
          <p:nvPr/>
        </p:nvPicPr>
        <p:blipFill>
          <a:blip r:embed="rId2"/>
          <a:stretch>
            <a:fillRect/>
          </a:stretch>
        </p:blipFill>
        <p:spPr>
          <a:xfrm>
            <a:off x="0" y="1"/>
            <a:ext cx="12197631" cy="6858000"/>
          </a:xfrm>
          <a:prstGeom prst="rect">
            <a:avLst/>
          </a:prstGeom>
        </p:spPr>
      </p:pic>
      <p:sp>
        <p:nvSpPr>
          <p:cNvPr id="3" name="Cloud 2">
            <a:extLst>
              <a:ext uri="{FF2B5EF4-FFF2-40B4-BE49-F238E27FC236}">
                <a16:creationId xmlns:a16="http://schemas.microsoft.com/office/drawing/2014/main" id="{B79435A0-7EAC-317F-3E55-CF977369B93F}"/>
              </a:ext>
            </a:extLst>
          </p:cNvPr>
          <p:cNvSpPr/>
          <p:nvPr/>
        </p:nvSpPr>
        <p:spPr>
          <a:xfrm>
            <a:off x="3579541" y="138223"/>
            <a:ext cx="7978051" cy="2200939"/>
          </a:xfrm>
          <a:prstGeom prst="cloud">
            <a:avLst/>
          </a:prstGeom>
          <a:solidFill>
            <a:srgbClr val="F8B2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NGÀY LỄ KHAI GIẢNG CÓ Ý NGHĨA GÌ?</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77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24AE77DE-95A9-4B00-A41E-E50DF99D6C79}"/>
              </a:ext>
            </a:extLst>
          </p:cNvPr>
          <p:cNvSpPr txBox="1"/>
          <p:nvPr/>
        </p:nvSpPr>
        <p:spPr>
          <a:xfrm>
            <a:off x="1448494" y="1295602"/>
            <a:ext cx="7080054" cy="3442033"/>
          </a:xfrm>
          <a:prstGeom prst="rect">
            <a:avLst/>
          </a:prstGeom>
          <a:noFill/>
        </p:spPr>
        <p:txBody>
          <a:bodyPr wrap="square" rtlCol="0">
            <a:spAutoFit/>
          </a:bodyPr>
          <a:lstStyle/>
          <a:p>
            <a:pPr lvl="0" algn="ctr">
              <a:lnSpc>
                <a:spcPct val="115000"/>
              </a:lnSpc>
              <a:spcAft>
                <a:spcPts val="1000"/>
              </a:spcAft>
              <a:defRPr/>
            </a:pPr>
            <a:r>
              <a:rPr lang="vi-VN" sz="3200" b="1" dirty="0">
                <a:solidFill>
                  <a:srgbClr val="FFFF00"/>
                </a:solidFill>
                <a:ea typeface="Calibri" panose="020F0502020204030204" pitchFamily="34" charset="0"/>
                <a:cs typeface="Arial" panose="020B0604020202020204" pitchFamily="34" charset="0"/>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Tree>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a:extLst>
              <a:ext uri="{FF2B5EF4-FFF2-40B4-BE49-F238E27FC236}">
                <a16:creationId xmlns:a16="http://schemas.microsoft.com/office/drawing/2014/main" id="{729BC623-3FC2-C68D-3C12-2B8DEC34C655}"/>
              </a:ext>
            </a:extLst>
          </p:cNvPr>
          <p:cNvPicPr>
            <a:picLocks noChangeAspect="1"/>
          </p:cNvPicPr>
          <p:nvPr/>
        </p:nvPicPr>
        <p:blipFill>
          <a:blip r:embed="rId4"/>
          <a:stretch>
            <a:fillRect/>
          </a:stretch>
        </p:blipFill>
        <p:spPr>
          <a:xfrm>
            <a:off x="4126046" y="2532656"/>
            <a:ext cx="6370872" cy="1926503"/>
          </a:xfrm>
          <a:prstGeom prst="rect">
            <a:avLst/>
          </a:prstGeom>
        </p:spPr>
      </p:pic>
    </p:spTree>
    <p:extLst>
      <p:ext uri="{BB962C8B-B14F-4D97-AF65-F5344CB8AC3E}">
        <p14:creationId xmlns:p14="http://schemas.microsoft.com/office/powerpoint/2010/main" val="116211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3528" y="1207910"/>
            <a:ext cx="4665577" cy="2668172"/>
          </a:xfrm>
          <a:prstGeom prst="rect">
            <a:avLst/>
          </a:prstGeom>
        </p:spPr>
      </p:pic>
      <p:sp>
        <p:nvSpPr>
          <p:cNvPr id="28" name="任意多边形: 形状 6">
            <a:extLst>
              <a:ext uri="{FF2B5EF4-FFF2-40B4-BE49-F238E27FC236}">
                <a16:creationId xmlns:a16="http://schemas.microsoft.com/office/drawing/2014/main" id="{32EC6586-B6E0-4603-93AE-D98C57C3E824}"/>
              </a:ext>
            </a:extLst>
          </p:cNvPr>
          <p:cNvSpPr/>
          <p:nvPr/>
        </p:nvSpPr>
        <p:spPr>
          <a:xfrm>
            <a:off x="4694664" y="333999"/>
            <a:ext cx="7469242" cy="5141249"/>
          </a:xfrm>
          <a:custGeom>
            <a:avLst/>
            <a:gdLst>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956498 w 2585837"/>
              <a:gd name="connsiteY24" fmla="*/ 177598 h 1446121"/>
              <a:gd name="connsiteX25" fmla="*/ 42098 w 2585837"/>
              <a:gd name="connsiteY25" fmla="*/ 193641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956498 w 2585837"/>
              <a:gd name="connsiteY24" fmla="*/ 177598 h 1446121"/>
              <a:gd name="connsiteX25" fmla="*/ 10145 w 2585837"/>
              <a:gd name="connsiteY25"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20666 w 2585837"/>
              <a:gd name="connsiteY23" fmla="*/ 161556 h 1446121"/>
              <a:gd name="connsiteX24" fmla="*/ 10145 w 2585837"/>
              <a:gd name="connsiteY24"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181087 w 2585837"/>
              <a:gd name="connsiteY22" fmla="*/ 129472 h 1446121"/>
              <a:gd name="connsiteX23" fmla="*/ 10145 w 2585837"/>
              <a:gd name="connsiteY23"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790687 w 2585837"/>
              <a:gd name="connsiteY19" fmla="*/ 81346 h 1446121"/>
              <a:gd name="connsiteX20" fmla="*/ 1694435 w 2585837"/>
              <a:gd name="connsiteY20" fmla="*/ 97388 h 1446121"/>
              <a:gd name="connsiteX21" fmla="*/ 1614224 w 2585837"/>
              <a:gd name="connsiteY21" fmla="*/ 113430 h 1446121"/>
              <a:gd name="connsiteX22" fmla="*/ 10145 w 2585837"/>
              <a:gd name="connsiteY22"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694435 w 2585837"/>
              <a:gd name="connsiteY19" fmla="*/ 97388 h 1446121"/>
              <a:gd name="connsiteX20" fmla="*/ 1614224 w 2585837"/>
              <a:gd name="connsiteY20" fmla="*/ 113430 h 1446121"/>
              <a:gd name="connsiteX21" fmla="*/ 10145 w 2585837"/>
              <a:gd name="connsiteY21"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694435 w 2585837"/>
              <a:gd name="connsiteY19" fmla="*/ 97388 h 1446121"/>
              <a:gd name="connsiteX20" fmla="*/ 10145 w 2585837"/>
              <a:gd name="connsiteY20" fmla="*/ 112247 h 1446121"/>
              <a:gd name="connsiteX0" fmla="*/ 26056 w 2585837"/>
              <a:gd name="connsiteY0" fmla="*/ 129472 h 1446121"/>
              <a:gd name="connsiteX1" fmla="*/ 699824 w 2585837"/>
              <a:gd name="connsiteY1" fmla="*/ 995746 h 1446121"/>
              <a:gd name="connsiteX2" fmla="*/ 747950 w 2585837"/>
              <a:gd name="connsiteY2" fmla="*/ 1011788 h 1446121"/>
              <a:gd name="connsiteX3" fmla="*/ 715866 w 2585837"/>
              <a:gd name="connsiteY3" fmla="*/ 1108041 h 1446121"/>
              <a:gd name="connsiteX4" fmla="*/ 651698 w 2585837"/>
              <a:gd name="connsiteY4" fmla="*/ 1204293 h 1446121"/>
              <a:gd name="connsiteX5" fmla="*/ 635656 w 2585837"/>
              <a:gd name="connsiteY5" fmla="*/ 1252420 h 1446121"/>
              <a:gd name="connsiteX6" fmla="*/ 523361 w 2585837"/>
              <a:gd name="connsiteY6" fmla="*/ 1396798 h 1446121"/>
              <a:gd name="connsiteX7" fmla="*/ 507319 w 2585837"/>
              <a:gd name="connsiteY7" fmla="*/ 1444925 h 1446121"/>
              <a:gd name="connsiteX8" fmla="*/ 587529 w 2585837"/>
              <a:gd name="connsiteY8" fmla="*/ 1412841 h 1446121"/>
              <a:gd name="connsiteX9" fmla="*/ 683782 w 2585837"/>
              <a:gd name="connsiteY9" fmla="*/ 1348672 h 1446121"/>
              <a:gd name="connsiteX10" fmla="*/ 731908 w 2585837"/>
              <a:gd name="connsiteY10" fmla="*/ 1316588 h 1446121"/>
              <a:gd name="connsiteX11" fmla="*/ 796077 w 2585837"/>
              <a:gd name="connsiteY11" fmla="*/ 1300546 h 1446121"/>
              <a:gd name="connsiteX12" fmla="*/ 940456 w 2585837"/>
              <a:gd name="connsiteY12" fmla="*/ 1220335 h 1446121"/>
              <a:gd name="connsiteX13" fmla="*/ 1036708 w 2585837"/>
              <a:gd name="connsiteY13" fmla="*/ 1156167 h 1446121"/>
              <a:gd name="connsiteX14" fmla="*/ 2175698 w 2585837"/>
              <a:gd name="connsiteY14" fmla="*/ 1108041 h 1446121"/>
              <a:gd name="connsiteX15" fmla="*/ 2576750 w 2585837"/>
              <a:gd name="connsiteY15" fmla="*/ 1091998 h 1446121"/>
              <a:gd name="connsiteX16" fmla="*/ 2544666 w 2585837"/>
              <a:gd name="connsiteY16" fmla="*/ 995746 h 1446121"/>
              <a:gd name="connsiteX17" fmla="*/ 2159656 w 2585837"/>
              <a:gd name="connsiteY17" fmla="*/ 17177 h 1446121"/>
              <a:gd name="connsiteX18" fmla="*/ 2015277 w 2585837"/>
              <a:gd name="connsiteY18" fmla="*/ 33220 h 1446121"/>
              <a:gd name="connsiteX19" fmla="*/ 10145 w 2585837"/>
              <a:gd name="connsiteY19" fmla="*/ 112247 h 1446121"/>
              <a:gd name="connsiteX0" fmla="*/ 26056 w 2585837"/>
              <a:gd name="connsiteY0" fmla="*/ 162357 h 1479006"/>
              <a:gd name="connsiteX1" fmla="*/ 699824 w 2585837"/>
              <a:gd name="connsiteY1" fmla="*/ 1028631 h 1479006"/>
              <a:gd name="connsiteX2" fmla="*/ 747950 w 2585837"/>
              <a:gd name="connsiteY2" fmla="*/ 1044673 h 1479006"/>
              <a:gd name="connsiteX3" fmla="*/ 715866 w 2585837"/>
              <a:gd name="connsiteY3" fmla="*/ 1140926 h 1479006"/>
              <a:gd name="connsiteX4" fmla="*/ 651698 w 2585837"/>
              <a:gd name="connsiteY4" fmla="*/ 1237178 h 1479006"/>
              <a:gd name="connsiteX5" fmla="*/ 635656 w 2585837"/>
              <a:gd name="connsiteY5" fmla="*/ 1285305 h 1479006"/>
              <a:gd name="connsiteX6" fmla="*/ 523361 w 2585837"/>
              <a:gd name="connsiteY6" fmla="*/ 1429683 h 1479006"/>
              <a:gd name="connsiteX7" fmla="*/ 507319 w 2585837"/>
              <a:gd name="connsiteY7" fmla="*/ 1477810 h 1479006"/>
              <a:gd name="connsiteX8" fmla="*/ 587529 w 2585837"/>
              <a:gd name="connsiteY8" fmla="*/ 1445726 h 1479006"/>
              <a:gd name="connsiteX9" fmla="*/ 683782 w 2585837"/>
              <a:gd name="connsiteY9" fmla="*/ 1381557 h 1479006"/>
              <a:gd name="connsiteX10" fmla="*/ 731908 w 2585837"/>
              <a:gd name="connsiteY10" fmla="*/ 1349473 h 1479006"/>
              <a:gd name="connsiteX11" fmla="*/ 796077 w 2585837"/>
              <a:gd name="connsiteY11" fmla="*/ 1333431 h 1479006"/>
              <a:gd name="connsiteX12" fmla="*/ 940456 w 2585837"/>
              <a:gd name="connsiteY12" fmla="*/ 1253220 h 1479006"/>
              <a:gd name="connsiteX13" fmla="*/ 1036708 w 2585837"/>
              <a:gd name="connsiteY13" fmla="*/ 1189052 h 1479006"/>
              <a:gd name="connsiteX14" fmla="*/ 2175698 w 2585837"/>
              <a:gd name="connsiteY14" fmla="*/ 1140926 h 1479006"/>
              <a:gd name="connsiteX15" fmla="*/ 2576750 w 2585837"/>
              <a:gd name="connsiteY15" fmla="*/ 1124883 h 1479006"/>
              <a:gd name="connsiteX16" fmla="*/ 2544666 w 2585837"/>
              <a:gd name="connsiteY16" fmla="*/ 1028631 h 1479006"/>
              <a:gd name="connsiteX17" fmla="*/ 2159656 w 2585837"/>
              <a:gd name="connsiteY17" fmla="*/ 50062 h 1479006"/>
              <a:gd name="connsiteX18" fmla="*/ 10145 w 2585837"/>
              <a:gd name="connsiteY18" fmla="*/ 145132 h 1479006"/>
              <a:gd name="connsiteX0" fmla="*/ 26056 w 2680698"/>
              <a:gd name="connsiteY0" fmla="*/ 162357 h 1479006"/>
              <a:gd name="connsiteX1" fmla="*/ 699824 w 2680698"/>
              <a:gd name="connsiteY1" fmla="*/ 1028631 h 1479006"/>
              <a:gd name="connsiteX2" fmla="*/ 747950 w 2680698"/>
              <a:gd name="connsiteY2" fmla="*/ 1044673 h 1479006"/>
              <a:gd name="connsiteX3" fmla="*/ 715866 w 2680698"/>
              <a:gd name="connsiteY3" fmla="*/ 1140926 h 1479006"/>
              <a:gd name="connsiteX4" fmla="*/ 651698 w 2680698"/>
              <a:gd name="connsiteY4" fmla="*/ 1237178 h 1479006"/>
              <a:gd name="connsiteX5" fmla="*/ 635656 w 2680698"/>
              <a:gd name="connsiteY5" fmla="*/ 1285305 h 1479006"/>
              <a:gd name="connsiteX6" fmla="*/ 523361 w 2680698"/>
              <a:gd name="connsiteY6" fmla="*/ 1429683 h 1479006"/>
              <a:gd name="connsiteX7" fmla="*/ 507319 w 2680698"/>
              <a:gd name="connsiteY7" fmla="*/ 1477810 h 1479006"/>
              <a:gd name="connsiteX8" fmla="*/ 587529 w 2680698"/>
              <a:gd name="connsiteY8" fmla="*/ 1445726 h 1479006"/>
              <a:gd name="connsiteX9" fmla="*/ 683782 w 2680698"/>
              <a:gd name="connsiteY9" fmla="*/ 1381557 h 1479006"/>
              <a:gd name="connsiteX10" fmla="*/ 731908 w 2680698"/>
              <a:gd name="connsiteY10" fmla="*/ 1349473 h 1479006"/>
              <a:gd name="connsiteX11" fmla="*/ 796077 w 2680698"/>
              <a:gd name="connsiteY11" fmla="*/ 1333431 h 1479006"/>
              <a:gd name="connsiteX12" fmla="*/ 940456 w 2680698"/>
              <a:gd name="connsiteY12" fmla="*/ 1253220 h 1479006"/>
              <a:gd name="connsiteX13" fmla="*/ 1036708 w 2680698"/>
              <a:gd name="connsiteY13" fmla="*/ 1189052 h 1479006"/>
              <a:gd name="connsiteX14" fmla="*/ 2576750 w 2680698"/>
              <a:gd name="connsiteY14" fmla="*/ 1124883 h 1479006"/>
              <a:gd name="connsiteX15" fmla="*/ 2544666 w 2680698"/>
              <a:gd name="connsiteY15" fmla="*/ 1028631 h 1479006"/>
              <a:gd name="connsiteX16" fmla="*/ 2159656 w 2680698"/>
              <a:gd name="connsiteY16" fmla="*/ 50062 h 1479006"/>
              <a:gd name="connsiteX17" fmla="*/ 10145 w 2680698"/>
              <a:gd name="connsiteY17" fmla="*/ 145132 h 1479006"/>
              <a:gd name="connsiteX0" fmla="*/ 26056 w 2624077"/>
              <a:gd name="connsiteY0" fmla="*/ 162357 h 1479006"/>
              <a:gd name="connsiteX1" fmla="*/ 699824 w 2624077"/>
              <a:gd name="connsiteY1" fmla="*/ 1028631 h 1479006"/>
              <a:gd name="connsiteX2" fmla="*/ 747950 w 2624077"/>
              <a:gd name="connsiteY2" fmla="*/ 1044673 h 1479006"/>
              <a:gd name="connsiteX3" fmla="*/ 715866 w 2624077"/>
              <a:gd name="connsiteY3" fmla="*/ 1140926 h 1479006"/>
              <a:gd name="connsiteX4" fmla="*/ 651698 w 2624077"/>
              <a:gd name="connsiteY4" fmla="*/ 1237178 h 1479006"/>
              <a:gd name="connsiteX5" fmla="*/ 635656 w 2624077"/>
              <a:gd name="connsiteY5" fmla="*/ 1285305 h 1479006"/>
              <a:gd name="connsiteX6" fmla="*/ 523361 w 2624077"/>
              <a:gd name="connsiteY6" fmla="*/ 1429683 h 1479006"/>
              <a:gd name="connsiteX7" fmla="*/ 507319 w 2624077"/>
              <a:gd name="connsiteY7" fmla="*/ 1477810 h 1479006"/>
              <a:gd name="connsiteX8" fmla="*/ 587529 w 2624077"/>
              <a:gd name="connsiteY8" fmla="*/ 1445726 h 1479006"/>
              <a:gd name="connsiteX9" fmla="*/ 683782 w 2624077"/>
              <a:gd name="connsiteY9" fmla="*/ 1381557 h 1479006"/>
              <a:gd name="connsiteX10" fmla="*/ 731908 w 2624077"/>
              <a:gd name="connsiteY10" fmla="*/ 1349473 h 1479006"/>
              <a:gd name="connsiteX11" fmla="*/ 796077 w 2624077"/>
              <a:gd name="connsiteY11" fmla="*/ 1333431 h 1479006"/>
              <a:gd name="connsiteX12" fmla="*/ 940456 w 2624077"/>
              <a:gd name="connsiteY12" fmla="*/ 1253220 h 1479006"/>
              <a:gd name="connsiteX13" fmla="*/ 1036708 w 2624077"/>
              <a:gd name="connsiteY13" fmla="*/ 1189052 h 1479006"/>
              <a:gd name="connsiteX14" fmla="*/ 2544666 w 2624077"/>
              <a:gd name="connsiteY14" fmla="*/ 1028631 h 1479006"/>
              <a:gd name="connsiteX15" fmla="*/ 2159656 w 2624077"/>
              <a:gd name="connsiteY15" fmla="*/ 50062 h 1479006"/>
              <a:gd name="connsiteX16" fmla="*/ 10145 w 2624077"/>
              <a:gd name="connsiteY16" fmla="*/ 145132 h 1479006"/>
              <a:gd name="connsiteX0" fmla="*/ 26056 w 2571642"/>
              <a:gd name="connsiteY0" fmla="*/ 162357 h 1479006"/>
              <a:gd name="connsiteX1" fmla="*/ 699824 w 2571642"/>
              <a:gd name="connsiteY1" fmla="*/ 1028631 h 1479006"/>
              <a:gd name="connsiteX2" fmla="*/ 747950 w 2571642"/>
              <a:gd name="connsiteY2" fmla="*/ 1044673 h 1479006"/>
              <a:gd name="connsiteX3" fmla="*/ 715866 w 2571642"/>
              <a:gd name="connsiteY3" fmla="*/ 1140926 h 1479006"/>
              <a:gd name="connsiteX4" fmla="*/ 651698 w 2571642"/>
              <a:gd name="connsiteY4" fmla="*/ 1237178 h 1479006"/>
              <a:gd name="connsiteX5" fmla="*/ 635656 w 2571642"/>
              <a:gd name="connsiteY5" fmla="*/ 1285305 h 1479006"/>
              <a:gd name="connsiteX6" fmla="*/ 523361 w 2571642"/>
              <a:gd name="connsiteY6" fmla="*/ 1429683 h 1479006"/>
              <a:gd name="connsiteX7" fmla="*/ 507319 w 2571642"/>
              <a:gd name="connsiteY7" fmla="*/ 1477810 h 1479006"/>
              <a:gd name="connsiteX8" fmla="*/ 587529 w 2571642"/>
              <a:gd name="connsiteY8" fmla="*/ 1445726 h 1479006"/>
              <a:gd name="connsiteX9" fmla="*/ 683782 w 2571642"/>
              <a:gd name="connsiteY9" fmla="*/ 1381557 h 1479006"/>
              <a:gd name="connsiteX10" fmla="*/ 731908 w 2571642"/>
              <a:gd name="connsiteY10" fmla="*/ 1349473 h 1479006"/>
              <a:gd name="connsiteX11" fmla="*/ 796077 w 2571642"/>
              <a:gd name="connsiteY11" fmla="*/ 1333431 h 1479006"/>
              <a:gd name="connsiteX12" fmla="*/ 940456 w 2571642"/>
              <a:gd name="connsiteY12" fmla="*/ 1253220 h 1479006"/>
              <a:gd name="connsiteX13" fmla="*/ 1036708 w 2571642"/>
              <a:gd name="connsiteY13" fmla="*/ 1189052 h 1479006"/>
              <a:gd name="connsiteX14" fmla="*/ 2544666 w 2571642"/>
              <a:gd name="connsiteY14" fmla="*/ 1028631 h 1479006"/>
              <a:gd name="connsiteX15" fmla="*/ 2159656 w 2571642"/>
              <a:gd name="connsiteY15" fmla="*/ 50062 h 1479006"/>
              <a:gd name="connsiteX16" fmla="*/ 10145 w 2571642"/>
              <a:gd name="connsiteY16" fmla="*/ 145132 h 1479006"/>
              <a:gd name="connsiteX0" fmla="*/ 26056 w 2702620"/>
              <a:gd name="connsiteY0" fmla="*/ 147170 h 1463819"/>
              <a:gd name="connsiteX1" fmla="*/ 699824 w 2702620"/>
              <a:gd name="connsiteY1" fmla="*/ 1013444 h 1463819"/>
              <a:gd name="connsiteX2" fmla="*/ 747950 w 2702620"/>
              <a:gd name="connsiteY2" fmla="*/ 1029486 h 1463819"/>
              <a:gd name="connsiteX3" fmla="*/ 715866 w 2702620"/>
              <a:gd name="connsiteY3" fmla="*/ 1125739 h 1463819"/>
              <a:gd name="connsiteX4" fmla="*/ 651698 w 2702620"/>
              <a:gd name="connsiteY4" fmla="*/ 1221991 h 1463819"/>
              <a:gd name="connsiteX5" fmla="*/ 635656 w 2702620"/>
              <a:gd name="connsiteY5" fmla="*/ 1270118 h 1463819"/>
              <a:gd name="connsiteX6" fmla="*/ 523361 w 2702620"/>
              <a:gd name="connsiteY6" fmla="*/ 1414496 h 1463819"/>
              <a:gd name="connsiteX7" fmla="*/ 507319 w 2702620"/>
              <a:gd name="connsiteY7" fmla="*/ 1462623 h 1463819"/>
              <a:gd name="connsiteX8" fmla="*/ 587529 w 2702620"/>
              <a:gd name="connsiteY8" fmla="*/ 1430539 h 1463819"/>
              <a:gd name="connsiteX9" fmla="*/ 683782 w 2702620"/>
              <a:gd name="connsiteY9" fmla="*/ 1366370 h 1463819"/>
              <a:gd name="connsiteX10" fmla="*/ 731908 w 2702620"/>
              <a:gd name="connsiteY10" fmla="*/ 1334286 h 1463819"/>
              <a:gd name="connsiteX11" fmla="*/ 796077 w 2702620"/>
              <a:gd name="connsiteY11" fmla="*/ 1318244 h 1463819"/>
              <a:gd name="connsiteX12" fmla="*/ 940456 w 2702620"/>
              <a:gd name="connsiteY12" fmla="*/ 1238033 h 1463819"/>
              <a:gd name="connsiteX13" fmla="*/ 1036708 w 2702620"/>
              <a:gd name="connsiteY13" fmla="*/ 1173865 h 1463819"/>
              <a:gd name="connsiteX14" fmla="*/ 2544666 w 2702620"/>
              <a:gd name="connsiteY14" fmla="*/ 1013444 h 1463819"/>
              <a:gd name="connsiteX15" fmla="*/ 2370550 w 2702620"/>
              <a:gd name="connsiteY15" fmla="*/ 52963 h 1463819"/>
              <a:gd name="connsiteX16" fmla="*/ 10145 w 2702620"/>
              <a:gd name="connsiteY16" fmla="*/ 129945 h 1463819"/>
              <a:gd name="connsiteX0" fmla="*/ 26056 w 2697803"/>
              <a:gd name="connsiteY0" fmla="*/ 204843 h 1521492"/>
              <a:gd name="connsiteX1" fmla="*/ 699824 w 2697803"/>
              <a:gd name="connsiteY1" fmla="*/ 1071117 h 1521492"/>
              <a:gd name="connsiteX2" fmla="*/ 747950 w 2697803"/>
              <a:gd name="connsiteY2" fmla="*/ 1087159 h 1521492"/>
              <a:gd name="connsiteX3" fmla="*/ 715866 w 2697803"/>
              <a:gd name="connsiteY3" fmla="*/ 1183412 h 1521492"/>
              <a:gd name="connsiteX4" fmla="*/ 651698 w 2697803"/>
              <a:gd name="connsiteY4" fmla="*/ 1279664 h 1521492"/>
              <a:gd name="connsiteX5" fmla="*/ 635656 w 2697803"/>
              <a:gd name="connsiteY5" fmla="*/ 1327791 h 1521492"/>
              <a:gd name="connsiteX6" fmla="*/ 523361 w 2697803"/>
              <a:gd name="connsiteY6" fmla="*/ 1472169 h 1521492"/>
              <a:gd name="connsiteX7" fmla="*/ 507319 w 2697803"/>
              <a:gd name="connsiteY7" fmla="*/ 1520296 h 1521492"/>
              <a:gd name="connsiteX8" fmla="*/ 587529 w 2697803"/>
              <a:gd name="connsiteY8" fmla="*/ 1488212 h 1521492"/>
              <a:gd name="connsiteX9" fmla="*/ 683782 w 2697803"/>
              <a:gd name="connsiteY9" fmla="*/ 1424043 h 1521492"/>
              <a:gd name="connsiteX10" fmla="*/ 731908 w 2697803"/>
              <a:gd name="connsiteY10" fmla="*/ 1391959 h 1521492"/>
              <a:gd name="connsiteX11" fmla="*/ 796077 w 2697803"/>
              <a:gd name="connsiteY11" fmla="*/ 1375917 h 1521492"/>
              <a:gd name="connsiteX12" fmla="*/ 940456 w 2697803"/>
              <a:gd name="connsiteY12" fmla="*/ 1295706 h 1521492"/>
              <a:gd name="connsiteX13" fmla="*/ 1036708 w 2697803"/>
              <a:gd name="connsiteY13" fmla="*/ 1231538 h 1521492"/>
              <a:gd name="connsiteX14" fmla="*/ 2544666 w 2697803"/>
              <a:gd name="connsiteY14" fmla="*/ 1071117 h 1521492"/>
              <a:gd name="connsiteX15" fmla="*/ 2370550 w 2697803"/>
              <a:gd name="connsiteY15" fmla="*/ 110636 h 1521492"/>
              <a:gd name="connsiteX16" fmla="*/ 99615 w 2697803"/>
              <a:gd name="connsiteY16" fmla="*/ 33874 h 1521492"/>
              <a:gd name="connsiteX0" fmla="*/ 0 w 2620621"/>
              <a:gd name="connsiteY0" fmla="*/ 14924 h 1521492"/>
              <a:gd name="connsiteX1" fmla="*/ 622642 w 2620621"/>
              <a:gd name="connsiteY1" fmla="*/ 1071117 h 1521492"/>
              <a:gd name="connsiteX2" fmla="*/ 670768 w 2620621"/>
              <a:gd name="connsiteY2" fmla="*/ 1087159 h 1521492"/>
              <a:gd name="connsiteX3" fmla="*/ 638684 w 2620621"/>
              <a:gd name="connsiteY3" fmla="*/ 1183412 h 1521492"/>
              <a:gd name="connsiteX4" fmla="*/ 574516 w 2620621"/>
              <a:gd name="connsiteY4" fmla="*/ 1279664 h 1521492"/>
              <a:gd name="connsiteX5" fmla="*/ 558474 w 2620621"/>
              <a:gd name="connsiteY5" fmla="*/ 1327791 h 1521492"/>
              <a:gd name="connsiteX6" fmla="*/ 446179 w 2620621"/>
              <a:gd name="connsiteY6" fmla="*/ 1472169 h 1521492"/>
              <a:gd name="connsiteX7" fmla="*/ 430137 w 2620621"/>
              <a:gd name="connsiteY7" fmla="*/ 1520296 h 1521492"/>
              <a:gd name="connsiteX8" fmla="*/ 510347 w 2620621"/>
              <a:gd name="connsiteY8" fmla="*/ 1488212 h 1521492"/>
              <a:gd name="connsiteX9" fmla="*/ 606600 w 2620621"/>
              <a:gd name="connsiteY9" fmla="*/ 1424043 h 1521492"/>
              <a:gd name="connsiteX10" fmla="*/ 654726 w 2620621"/>
              <a:gd name="connsiteY10" fmla="*/ 1391959 h 1521492"/>
              <a:gd name="connsiteX11" fmla="*/ 718895 w 2620621"/>
              <a:gd name="connsiteY11" fmla="*/ 1375917 h 1521492"/>
              <a:gd name="connsiteX12" fmla="*/ 863274 w 2620621"/>
              <a:gd name="connsiteY12" fmla="*/ 1295706 h 1521492"/>
              <a:gd name="connsiteX13" fmla="*/ 959526 w 2620621"/>
              <a:gd name="connsiteY13" fmla="*/ 1231538 h 1521492"/>
              <a:gd name="connsiteX14" fmla="*/ 2467484 w 2620621"/>
              <a:gd name="connsiteY14" fmla="*/ 1071117 h 1521492"/>
              <a:gd name="connsiteX15" fmla="*/ 2293368 w 2620621"/>
              <a:gd name="connsiteY15" fmla="*/ 110636 h 1521492"/>
              <a:gd name="connsiteX16" fmla="*/ 22433 w 2620621"/>
              <a:gd name="connsiteY16" fmla="*/ 33874 h 1521492"/>
              <a:gd name="connsiteX0" fmla="*/ 30793 w 2651414"/>
              <a:gd name="connsiteY0" fmla="*/ 14924 h 1521492"/>
              <a:gd name="connsiteX1" fmla="*/ 653435 w 2651414"/>
              <a:gd name="connsiteY1" fmla="*/ 1071117 h 1521492"/>
              <a:gd name="connsiteX2" fmla="*/ 701561 w 2651414"/>
              <a:gd name="connsiteY2" fmla="*/ 1087159 h 1521492"/>
              <a:gd name="connsiteX3" fmla="*/ 669477 w 2651414"/>
              <a:gd name="connsiteY3" fmla="*/ 1183412 h 1521492"/>
              <a:gd name="connsiteX4" fmla="*/ 605309 w 2651414"/>
              <a:gd name="connsiteY4" fmla="*/ 1279664 h 1521492"/>
              <a:gd name="connsiteX5" fmla="*/ 589267 w 2651414"/>
              <a:gd name="connsiteY5" fmla="*/ 1327791 h 1521492"/>
              <a:gd name="connsiteX6" fmla="*/ 476972 w 2651414"/>
              <a:gd name="connsiteY6" fmla="*/ 1472169 h 1521492"/>
              <a:gd name="connsiteX7" fmla="*/ 460930 w 2651414"/>
              <a:gd name="connsiteY7" fmla="*/ 1520296 h 1521492"/>
              <a:gd name="connsiteX8" fmla="*/ 541140 w 2651414"/>
              <a:gd name="connsiteY8" fmla="*/ 1488212 h 1521492"/>
              <a:gd name="connsiteX9" fmla="*/ 637393 w 2651414"/>
              <a:gd name="connsiteY9" fmla="*/ 1424043 h 1521492"/>
              <a:gd name="connsiteX10" fmla="*/ 685519 w 2651414"/>
              <a:gd name="connsiteY10" fmla="*/ 1391959 h 1521492"/>
              <a:gd name="connsiteX11" fmla="*/ 749688 w 2651414"/>
              <a:gd name="connsiteY11" fmla="*/ 1375917 h 1521492"/>
              <a:gd name="connsiteX12" fmla="*/ 894067 w 2651414"/>
              <a:gd name="connsiteY12" fmla="*/ 1295706 h 1521492"/>
              <a:gd name="connsiteX13" fmla="*/ 990319 w 2651414"/>
              <a:gd name="connsiteY13" fmla="*/ 1231538 h 1521492"/>
              <a:gd name="connsiteX14" fmla="*/ 2498277 w 2651414"/>
              <a:gd name="connsiteY14" fmla="*/ 1071117 h 1521492"/>
              <a:gd name="connsiteX15" fmla="*/ 2324161 w 2651414"/>
              <a:gd name="connsiteY15" fmla="*/ 110636 h 1521492"/>
              <a:gd name="connsiteX16" fmla="*/ 53226 w 2651414"/>
              <a:gd name="connsiteY16" fmla="*/ 33874 h 1521492"/>
              <a:gd name="connsiteX0" fmla="*/ 92152 w 2712773"/>
              <a:gd name="connsiteY0" fmla="*/ 14924 h 1521492"/>
              <a:gd name="connsiteX1" fmla="*/ 714794 w 2712773"/>
              <a:gd name="connsiteY1" fmla="*/ 1071117 h 1521492"/>
              <a:gd name="connsiteX2" fmla="*/ 762920 w 2712773"/>
              <a:gd name="connsiteY2" fmla="*/ 1087159 h 1521492"/>
              <a:gd name="connsiteX3" fmla="*/ 730836 w 2712773"/>
              <a:gd name="connsiteY3" fmla="*/ 1183412 h 1521492"/>
              <a:gd name="connsiteX4" fmla="*/ 666668 w 2712773"/>
              <a:gd name="connsiteY4" fmla="*/ 1279664 h 1521492"/>
              <a:gd name="connsiteX5" fmla="*/ 650626 w 2712773"/>
              <a:gd name="connsiteY5" fmla="*/ 1327791 h 1521492"/>
              <a:gd name="connsiteX6" fmla="*/ 538331 w 2712773"/>
              <a:gd name="connsiteY6" fmla="*/ 1472169 h 1521492"/>
              <a:gd name="connsiteX7" fmla="*/ 522289 w 2712773"/>
              <a:gd name="connsiteY7" fmla="*/ 1520296 h 1521492"/>
              <a:gd name="connsiteX8" fmla="*/ 602499 w 2712773"/>
              <a:gd name="connsiteY8" fmla="*/ 1488212 h 1521492"/>
              <a:gd name="connsiteX9" fmla="*/ 698752 w 2712773"/>
              <a:gd name="connsiteY9" fmla="*/ 1424043 h 1521492"/>
              <a:gd name="connsiteX10" fmla="*/ 746878 w 2712773"/>
              <a:gd name="connsiteY10" fmla="*/ 1391959 h 1521492"/>
              <a:gd name="connsiteX11" fmla="*/ 811047 w 2712773"/>
              <a:gd name="connsiteY11" fmla="*/ 1375917 h 1521492"/>
              <a:gd name="connsiteX12" fmla="*/ 955426 w 2712773"/>
              <a:gd name="connsiteY12" fmla="*/ 1295706 h 1521492"/>
              <a:gd name="connsiteX13" fmla="*/ 1051678 w 2712773"/>
              <a:gd name="connsiteY13" fmla="*/ 1231538 h 1521492"/>
              <a:gd name="connsiteX14" fmla="*/ 2559636 w 2712773"/>
              <a:gd name="connsiteY14" fmla="*/ 1071117 h 1521492"/>
              <a:gd name="connsiteX15" fmla="*/ 2385520 w 2712773"/>
              <a:gd name="connsiteY15" fmla="*/ 110636 h 1521492"/>
              <a:gd name="connsiteX16" fmla="*/ 114585 w 2712773"/>
              <a:gd name="connsiteY16" fmla="*/ 33874 h 1521492"/>
              <a:gd name="connsiteX0" fmla="*/ 92152 w 2714482"/>
              <a:gd name="connsiteY0" fmla="*/ 25663 h 1532231"/>
              <a:gd name="connsiteX1" fmla="*/ 714794 w 2714482"/>
              <a:gd name="connsiteY1" fmla="*/ 1081856 h 1532231"/>
              <a:gd name="connsiteX2" fmla="*/ 762920 w 2714482"/>
              <a:gd name="connsiteY2" fmla="*/ 1097898 h 1532231"/>
              <a:gd name="connsiteX3" fmla="*/ 730836 w 2714482"/>
              <a:gd name="connsiteY3" fmla="*/ 1194151 h 1532231"/>
              <a:gd name="connsiteX4" fmla="*/ 666668 w 2714482"/>
              <a:gd name="connsiteY4" fmla="*/ 1290403 h 1532231"/>
              <a:gd name="connsiteX5" fmla="*/ 650626 w 2714482"/>
              <a:gd name="connsiteY5" fmla="*/ 1338530 h 1532231"/>
              <a:gd name="connsiteX6" fmla="*/ 538331 w 2714482"/>
              <a:gd name="connsiteY6" fmla="*/ 1482908 h 1532231"/>
              <a:gd name="connsiteX7" fmla="*/ 522289 w 2714482"/>
              <a:gd name="connsiteY7" fmla="*/ 1531035 h 1532231"/>
              <a:gd name="connsiteX8" fmla="*/ 602499 w 2714482"/>
              <a:gd name="connsiteY8" fmla="*/ 1498951 h 1532231"/>
              <a:gd name="connsiteX9" fmla="*/ 698752 w 2714482"/>
              <a:gd name="connsiteY9" fmla="*/ 1434782 h 1532231"/>
              <a:gd name="connsiteX10" fmla="*/ 746878 w 2714482"/>
              <a:gd name="connsiteY10" fmla="*/ 1402698 h 1532231"/>
              <a:gd name="connsiteX11" fmla="*/ 811047 w 2714482"/>
              <a:gd name="connsiteY11" fmla="*/ 1386656 h 1532231"/>
              <a:gd name="connsiteX12" fmla="*/ 955426 w 2714482"/>
              <a:gd name="connsiteY12" fmla="*/ 1306445 h 1532231"/>
              <a:gd name="connsiteX13" fmla="*/ 1051678 w 2714482"/>
              <a:gd name="connsiteY13" fmla="*/ 1242277 h 1532231"/>
              <a:gd name="connsiteX14" fmla="*/ 2559636 w 2714482"/>
              <a:gd name="connsiteY14" fmla="*/ 1081856 h 1532231"/>
              <a:gd name="connsiteX15" fmla="*/ 2385520 w 2714482"/>
              <a:gd name="connsiteY15" fmla="*/ 121375 h 1532231"/>
              <a:gd name="connsiteX16" fmla="*/ 82632 w 2714482"/>
              <a:gd name="connsiteY16"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650232 w 2714088"/>
              <a:gd name="connsiteY4" fmla="*/ 1338530 h 1532231"/>
              <a:gd name="connsiteX5" fmla="*/ 537937 w 2714088"/>
              <a:gd name="connsiteY5" fmla="*/ 1482908 h 1532231"/>
              <a:gd name="connsiteX6" fmla="*/ 521895 w 2714088"/>
              <a:gd name="connsiteY6" fmla="*/ 1531035 h 1532231"/>
              <a:gd name="connsiteX7" fmla="*/ 602105 w 2714088"/>
              <a:gd name="connsiteY7" fmla="*/ 1498951 h 1532231"/>
              <a:gd name="connsiteX8" fmla="*/ 698358 w 2714088"/>
              <a:gd name="connsiteY8" fmla="*/ 1434782 h 1532231"/>
              <a:gd name="connsiteX9" fmla="*/ 746484 w 2714088"/>
              <a:gd name="connsiteY9" fmla="*/ 1402698 h 1532231"/>
              <a:gd name="connsiteX10" fmla="*/ 810653 w 2714088"/>
              <a:gd name="connsiteY10" fmla="*/ 1386656 h 1532231"/>
              <a:gd name="connsiteX11" fmla="*/ 955032 w 2714088"/>
              <a:gd name="connsiteY11" fmla="*/ 1306445 h 1532231"/>
              <a:gd name="connsiteX12" fmla="*/ 1051284 w 2714088"/>
              <a:gd name="connsiteY12" fmla="*/ 1242277 h 1532231"/>
              <a:gd name="connsiteX13" fmla="*/ 2559242 w 2714088"/>
              <a:gd name="connsiteY13" fmla="*/ 1081856 h 1532231"/>
              <a:gd name="connsiteX14" fmla="*/ 2385126 w 2714088"/>
              <a:gd name="connsiteY14" fmla="*/ 121375 h 1532231"/>
              <a:gd name="connsiteX15" fmla="*/ 82238 w 2714088"/>
              <a:gd name="connsiteY15"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746484 w 2714088"/>
              <a:gd name="connsiteY8" fmla="*/ 1402698 h 1532231"/>
              <a:gd name="connsiteX9" fmla="*/ 810653 w 2714088"/>
              <a:gd name="connsiteY9" fmla="*/ 1386656 h 1532231"/>
              <a:gd name="connsiteX10" fmla="*/ 955032 w 2714088"/>
              <a:gd name="connsiteY10" fmla="*/ 1306445 h 1532231"/>
              <a:gd name="connsiteX11" fmla="*/ 1051284 w 2714088"/>
              <a:gd name="connsiteY11" fmla="*/ 1242277 h 1532231"/>
              <a:gd name="connsiteX12" fmla="*/ 2559242 w 2714088"/>
              <a:gd name="connsiteY12" fmla="*/ 1081856 h 1532231"/>
              <a:gd name="connsiteX13" fmla="*/ 2385126 w 2714088"/>
              <a:gd name="connsiteY13" fmla="*/ 121375 h 1532231"/>
              <a:gd name="connsiteX14" fmla="*/ 82238 w 2714088"/>
              <a:gd name="connsiteY14"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746484 w 2714088"/>
              <a:gd name="connsiteY8" fmla="*/ 1402698 h 1532231"/>
              <a:gd name="connsiteX9" fmla="*/ 955032 w 2714088"/>
              <a:gd name="connsiteY9" fmla="*/ 1306445 h 1532231"/>
              <a:gd name="connsiteX10" fmla="*/ 1051284 w 2714088"/>
              <a:gd name="connsiteY10" fmla="*/ 1242277 h 1532231"/>
              <a:gd name="connsiteX11" fmla="*/ 2559242 w 2714088"/>
              <a:gd name="connsiteY11" fmla="*/ 1081856 h 1532231"/>
              <a:gd name="connsiteX12" fmla="*/ 2385126 w 2714088"/>
              <a:gd name="connsiteY12" fmla="*/ 121375 h 1532231"/>
              <a:gd name="connsiteX13" fmla="*/ 82238 w 2714088"/>
              <a:gd name="connsiteY13" fmla="*/ 26526 h 1532231"/>
              <a:gd name="connsiteX0" fmla="*/ 91758 w 2714088"/>
              <a:gd name="connsiteY0" fmla="*/ 25663 h 1532231"/>
              <a:gd name="connsiteX1" fmla="*/ 714400 w 2714088"/>
              <a:gd name="connsiteY1" fmla="*/ 1081856 h 1532231"/>
              <a:gd name="connsiteX2" fmla="*/ 730442 w 2714088"/>
              <a:gd name="connsiteY2" fmla="*/ 1194151 h 1532231"/>
              <a:gd name="connsiteX3" fmla="*/ 666274 w 2714088"/>
              <a:gd name="connsiteY3" fmla="*/ 1290403 h 1532231"/>
              <a:gd name="connsiteX4" fmla="*/ 537937 w 2714088"/>
              <a:gd name="connsiteY4" fmla="*/ 1482908 h 1532231"/>
              <a:gd name="connsiteX5" fmla="*/ 521895 w 2714088"/>
              <a:gd name="connsiteY5" fmla="*/ 1531035 h 1532231"/>
              <a:gd name="connsiteX6" fmla="*/ 602105 w 2714088"/>
              <a:gd name="connsiteY6" fmla="*/ 1498951 h 1532231"/>
              <a:gd name="connsiteX7" fmla="*/ 698358 w 2714088"/>
              <a:gd name="connsiteY7" fmla="*/ 1434782 h 1532231"/>
              <a:gd name="connsiteX8" fmla="*/ 955032 w 2714088"/>
              <a:gd name="connsiteY8" fmla="*/ 1306445 h 1532231"/>
              <a:gd name="connsiteX9" fmla="*/ 1051284 w 2714088"/>
              <a:gd name="connsiteY9" fmla="*/ 1242277 h 1532231"/>
              <a:gd name="connsiteX10" fmla="*/ 2559242 w 2714088"/>
              <a:gd name="connsiteY10" fmla="*/ 1081856 h 1532231"/>
              <a:gd name="connsiteX11" fmla="*/ 2385126 w 2714088"/>
              <a:gd name="connsiteY11" fmla="*/ 121375 h 1532231"/>
              <a:gd name="connsiteX12" fmla="*/ 82238 w 2714088"/>
              <a:gd name="connsiteY12" fmla="*/ 26526 h 1532231"/>
              <a:gd name="connsiteX0" fmla="*/ 91758 w 2714088"/>
              <a:gd name="connsiteY0" fmla="*/ 25663 h 1534278"/>
              <a:gd name="connsiteX1" fmla="*/ 714400 w 2714088"/>
              <a:gd name="connsiteY1" fmla="*/ 1081856 h 1534278"/>
              <a:gd name="connsiteX2" fmla="*/ 730442 w 2714088"/>
              <a:gd name="connsiteY2" fmla="*/ 1194151 h 1534278"/>
              <a:gd name="connsiteX3" fmla="*/ 666274 w 2714088"/>
              <a:gd name="connsiteY3" fmla="*/ 1290403 h 1534278"/>
              <a:gd name="connsiteX4" fmla="*/ 537937 w 2714088"/>
              <a:gd name="connsiteY4" fmla="*/ 1482908 h 1534278"/>
              <a:gd name="connsiteX5" fmla="*/ 521895 w 2714088"/>
              <a:gd name="connsiteY5" fmla="*/ 1531035 h 1534278"/>
              <a:gd name="connsiteX6" fmla="*/ 602105 w 2714088"/>
              <a:gd name="connsiteY6" fmla="*/ 1498951 h 1534278"/>
              <a:gd name="connsiteX7" fmla="*/ 955032 w 2714088"/>
              <a:gd name="connsiteY7" fmla="*/ 1306445 h 1534278"/>
              <a:gd name="connsiteX8" fmla="*/ 1051284 w 2714088"/>
              <a:gd name="connsiteY8" fmla="*/ 1242277 h 1534278"/>
              <a:gd name="connsiteX9" fmla="*/ 2559242 w 2714088"/>
              <a:gd name="connsiteY9" fmla="*/ 1081856 h 1534278"/>
              <a:gd name="connsiteX10" fmla="*/ 2385126 w 2714088"/>
              <a:gd name="connsiteY10" fmla="*/ 121375 h 1534278"/>
              <a:gd name="connsiteX11" fmla="*/ 82238 w 2714088"/>
              <a:gd name="connsiteY11" fmla="*/ 26526 h 1534278"/>
              <a:gd name="connsiteX0" fmla="*/ 91758 w 2714088"/>
              <a:gd name="connsiteY0" fmla="*/ 25663 h 1538889"/>
              <a:gd name="connsiteX1" fmla="*/ 714400 w 2714088"/>
              <a:gd name="connsiteY1" fmla="*/ 1081856 h 1538889"/>
              <a:gd name="connsiteX2" fmla="*/ 730442 w 2714088"/>
              <a:gd name="connsiteY2" fmla="*/ 1194151 h 1538889"/>
              <a:gd name="connsiteX3" fmla="*/ 666274 w 2714088"/>
              <a:gd name="connsiteY3" fmla="*/ 1290403 h 1538889"/>
              <a:gd name="connsiteX4" fmla="*/ 537937 w 2714088"/>
              <a:gd name="connsiteY4" fmla="*/ 1482908 h 1538889"/>
              <a:gd name="connsiteX5" fmla="*/ 521895 w 2714088"/>
              <a:gd name="connsiteY5" fmla="*/ 1531035 h 1538889"/>
              <a:gd name="connsiteX6" fmla="*/ 955032 w 2714088"/>
              <a:gd name="connsiteY6" fmla="*/ 1306445 h 1538889"/>
              <a:gd name="connsiteX7" fmla="*/ 1051284 w 2714088"/>
              <a:gd name="connsiteY7" fmla="*/ 1242277 h 1538889"/>
              <a:gd name="connsiteX8" fmla="*/ 2559242 w 2714088"/>
              <a:gd name="connsiteY8" fmla="*/ 1081856 h 1538889"/>
              <a:gd name="connsiteX9" fmla="*/ 2385126 w 2714088"/>
              <a:gd name="connsiteY9" fmla="*/ 121375 h 1538889"/>
              <a:gd name="connsiteX10" fmla="*/ 82238 w 2714088"/>
              <a:gd name="connsiteY10" fmla="*/ 26526 h 1538889"/>
              <a:gd name="connsiteX0" fmla="*/ 91758 w 2714088"/>
              <a:gd name="connsiteY0" fmla="*/ 25663 h 1543005"/>
              <a:gd name="connsiteX1" fmla="*/ 714400 w 2714088"/>
              <a:gd name="connsiteY1" fmla="*/ 1081856 h 1543005"/>
              <a:gd name="connsiteX2" fmla="*/ 730442 w 2714088"/>
              <a:gd name="connsiteY2" fmla="*/ 1194151 h 1543005"/>
              <a:gd name="connsiteX3" fmla="*/ 666274 w 2714088"/>
              <a:gd name="connsiteY3" fmla="*/ 1290403 h 1543005"/>
              <a:gd name="connsiteX4" fmla="*/ 537937 w 2714088"/>
              <a:gd name="connsiteY4" fmla="*/ 1482908 h 1543005"/>
              <a:gd name="connsiteX5" fmla="*/ 521895 w 2714088"/>
              <a:gd name="connsiteY5" fmla="*/ 1531035 h 1543005"/>
              <a:gd name="connsiteX6" fmla="*/ 1051284 w 2714088"/>
              <a:gd name="connsiteY6" fmla="*/ 1242277 h 1543005"/>
              <a:gd name="connsiteX7" fmla="*/ 2559242 w 2714088"/>
              <a:gd name="connsiteY7" fmla="*/ 1081856 h 1543005"/>
              <a:gd name="connsiteX8" fmla="*/ 2385126 w 2714088"/>
              <a:gd name="connsiteY8" fmla="*/ 121375 h 1543005"/>
              <a:gd name="connsiteX9" fmla="*/ 82238 w 2714088"/>
              <a:gd name="connsiteY9" fmla="*/ 26526 h 1543005"/>
              <a:gd name="connsiteX0" fmla="*/ 91758 w 2714088"/>
              <a:gd name="connsiteY0" fmla="*/ 25663 h 1482908"/>
              <a:gd name="connsiteX1" fmla="*/ 714400 w 2714088"/>
              <a:gd name="connsiteY1" fmla="*/ 1081856 h 1482908"/>
              <a:gd name="connsiteX2" fmla="*/ 730442 w 2714088"/>
              <a:gd name="connsiteY2" fmla="*/ 1194151 h 1482908"/>
              <a:gd name="connsiteX3" fmla="*/ 666274 w 2714088"/>
              <a:gd name="connsiteY3" fmla="*/ 1290403 h 1482908"/>
              <a:gd name="connsiteX4" fmla="*/ 537937 w 2714088"/>
              <a:gd name="connsiteY4" fmla="*/ 1482908 h 1482908"/>
              <a:gd name="connsiteX5" fmla="*/ 1051284 w 2714088"/>
              <a:gd name="connsiteY5" fmla="*/ 1242277 h 1482908"/>
              <a:gd name="connsiteX6" fmla="*/ 2559242 w 2714088"/>
              <a:gd name="connsiteY6" fmla="*/ 1081856 h 1482908"/>
              <a:gd name="connsiteX7" fmla="*/ 2385126 w 2714088"/>
              <a:gd name="connsiteY7" fmla="*/ 121375 h 1482908"/>
              <a:gd name="connsiteX8" fmla="*/ 82238 w 2714088"/>
              <a:gd name="connsiteY8" fmla="*/ 26526 h 1482908"/>
              <a:gd name="connsiteX0" fmla="*/ 90977 w 2713307"/>
              <a:gd name="connsiteY0" fmla="*/ 25663 h 1482908"/>
              <a:gd name="connsiteX1" fmla="*/ 713619 w 2713307"/>
              <a:gd name="connsiteY1" fmla="*/ 1081856 h 1482908"/>
              <a:gd name="connsiteX2" fmla="*/ 665493 w 2713307"/>
              <a:gd name="connsiteY2" fmla="*/ 1290403 h 1482908"/>
              <a:gd name="connsiteX3" fmla="*/ 537156 w 2713307"/>
              <a:gd name="connsiteY3" fmla="*/ 1482908 h 1482908"/>
              <a:gd name="connsiteX4" fmla="*/ 1050503 w 2713307"/>
              <a:gd name="connsiteY4" fmla="*/ 1242277 h 1482908"/>
              <a:gd name="connsiteX5" fmla="*/ 2558461 w 2713307"/>
              <a:gd name="connsiteY5" fmla="*/ 1081856 h 1482908"/>
              <a:gd name="connsiteX6" fmla="*/ 2384345 w 2713307"/>
              <a:gd name="connsiteY6" fmla="*/ 121375 h 1482908"/>
              <a:gd name="connsiteX7" fmla="*/ 81457 w 2713307"/>
              <a:gd name="connsiteY7" fmla="*/ 26526 h 1482908"/>
              <a:gd name="connsiteX0" fmla="*/ 89450 w 2711780"/>
              <a:gd name="connsiteY0" fmla="*/ 25663 h 1485346"/>
              <a:gd name="connsiteX1" fmla="*/ 712092 w 2711780"/>
              <a:gd name="connsiteY1" fmla="*/ 1081856 h 1485346"/>
              <a:gd name="connsiteX2" fmla="*/ 535629 w 2711780"/>
              <a:gd name="connsiteY2" fmla="*/ 1482908 h 1485346"/>
              <a:gd name="connsiteX3" fmla="*/ 1048976 w 2711780"/>
              <a:gd name="connsiteY3" fmla="*/ 1242277 h 1485346"/>
              <a:gd name="connsiteX4" fmla="*/ 2556934 w 2711780"/>
              <a:gd name="connsiteY4" fmla="*/ 1081856 h 1485346"/>
              <a:gd name="connsiteX5" fmla="*/ 2382818 w 2711780"/>
              <a:gd name="connsiteY5" fmla="*/ 121375 h 1485346"/>
              <a:gd name="connsiteX6" fmla="*/ 79930 w 2711780"/>
              <a:gd name="connsiteY6" fmla="*/ 26526 h 1485346"/>
              <a:gd name="connsiteX0" fmla="*/ 92420 w 2714750"/>
              <a:gd name="connsiteY0" fmla="*/ 25663 h 1485346"/>
              <a:gd name="connsiteX1" fmla="*/ 676718 w 2714750"/>
              <a:gd name="connsiteY1" fmla="*/ 1090900 h 1485346"/>
              <a:gd name="connsiteX2" fmla="*/ 538599 w 2714750"/>
              <a:gd name="connsiteY2" fmla="*/ 1482908 h 1485346"/>
              <a:gd name="connsiteX3" fmla="*/ 1051946 w 2714750"/>
              <a:gd name="connsiteY3" fmla="*/ 1242277 h 1485346"/>
              <a:gd name="connsiteX4" fmla="*/ 2559904 w 2714750"/>
              <a:gd name="connsiteY4" fmla="*/ 1081856 h 1485346"/>
              <a:gd name="connsiteX5" fmla="*/ 2385788 w 2714750"/>
              <a:gd name="connsiteY5" fmla="*/ 121375 h 1485346"/>
              <a:gd name="connsiteX6" fmla="*/ 82900 w 2714750"/>
              <a:gd name="connsiteY6" fmla="*/ 26526 h 1485346"/>
              <a:gd name="connsiteX0" fmla="*/ 92420 w 2711007"/>
              <a:gd name="connsiteY0" fmla="*/ 25663 h 1485346"/>
              <a:gd name="connsiteX1" fmla="*/ 676718 w 2711007"/>
              <a:gd name="connsiteY1" fmla="*/ 1090900 h 1485346"/>
              <a:gd name="connsiteX2" fmla="*/ 538599 w 2711007"/>
              <a:gd name="connsiteY2" fmla="*/ 1482908 h 1485346"/>
              <a:gd name="connsiteX3" fmla="*/ 1051946 w 2711007"/>
              <a:gd name="connsiteY3" fmla="*/ 1242277 h 1485346"/>
              <a:gd name="connsiteX4" fmla="*/ 2559904 w 2711007"/>
              <a:gd name="connsiteY4" fmla="*/ 1081856 h 1485346"/>
              <a:gd name="connsiteX5" fmla="*/ 2385788 w 2711007"/>
              <a:gd name="connsiteY5" fmla="*/ 121375 h 1485346"/>
              <a:gd name="connsiteX6" fmla="*/ 153198 w 2711007"/>
              <a:gd name="connsiteY6" fmla="*/ 26526 h 148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007" h="1485346">
                <a:moveTo>
                  <a:pt x="92420" y="25663"/>
                </a:moveTo>
                <a:cubicBezTo>
                  <a:pt x="-283141" y="1392121"/>
                  <a:pt x="602355" y="848026"/>
                  <a:pt x="676718" y="1090900"/>
                </a:cubicBezTo>
                <a:cubicBezTo>
                  <a:pt x="751081" y="1333774"/>
                  <a:pt x="482452" y="1456171"/>
                  <a:pt x="538599" y="1482908"/>
                </a:cubicBezTo>
                <a:cubicBezTo>
                  <a:pt x="594746" y="1509645"/>
                  <a:pt x="715062" y="1309119"/>
                  <a:pt x="1051946" y="1242277"/>
                </a:cubicBezTo>
                <a:cubicBezTo>
                  <a:pt x="1388830" y="1175435"/>
                  <a:pt x="2337597" y="1268673"/>
                  <a:pt x="2559904" y="1081856"/>
                </a:cubicBezTo>
                <a:cubicBezTo>
                  <a:pt x="2782211" y="895039"/>
                  <a:pt x="2786906" y="297263"/>
                  <a:pt x="2385788" y="121375"/>
                </a:cubicBezTo>
                <a:cubicBezTo>
                  <a:pt x="1984670" y="-54513"/>
                  <a:pt x="601013" y="6720"/>
                  <a:pt x="153198" y="26526"/>
                </a:cubicBezTo>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Rectangle 17"/>
          <p:cNvSpPr/>
          <p:nvPr/>
        </p:nvSpPr>
        <p:spPr>
          <a:xfrm>
            <a:off x="5189433" y="669301"/>
            <a:ext cx="6261474" cy="1077218"/>
          </a:xfrm>
          <a:prstGeom prst="rect">
            <a:avLst/>
          </a:prstGeom>
        </p:spPr>
        <p:txBody>
          <a:bodyPr wrap="square">
            <a:spAutoFit/>
          </a:bodyPr>
          <a:lstStyle/>
          <a:p>
            <a:pPr lvl="0" algn="ctr"/>
            <a:r>
              <a:rPr lang="vi-VN" altLang="zh-CN" sz="3200" dirty="0">
                <a:solidFill>
                  <a:prstClr val="black"/>
                </a:solidFill>
                <a:cs typeface="Arial" panose="020B0604020202020204" pitchFamily="34" charset="0"/>
              </a:rPr>
              <a:t>Kể lại các hoạt động diễn ra trong buổi khai giảng ở trường em</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TextBox 28"/>
          <p:cNvSpPr txBox="1"/>
          <p:nvPr/>
        </p:nvSpPr>
        <p:spPr>
          <a:xfrm>
            <a:off x="232229" y="561579"/>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3A0FF960-6C9A-4A1B-AFDD-40F1F2381B22}"/>
              </a:ext>
            </a:extLst>
          </p:cNvPr>
          <p:cNvSpPr/>
          <p:nvPr/>
        </p:nvSpPr>
        <p:spPr>
          <a:xfrm>
            <a:off x="5189433" y="1746519"/>
            <a:ext cx="6261474" cy="1077218"/>
          </a:xfrm>
          <a:prstGeom prst="rect">
            <a:avLst/>
          </a:prstGeom>
        </p:spPr>
        <p:txBody>
          <a:bodyPr wrap="square">
            <a:spAutoFit/>
          </a:bodyPr>
          <a:lstStyle/>
          <a:p>
            <a:pPr lvl="0" algn="ctr"/>
            <a:r>
              <a:rPr lang="vi-VN" altLang="zh-CN" sz="3200" dirty="0">
                <a:solidFill>
                  <a:srgbClr val="FF0000"/>
                </a:solidFill>
                <a:cs typeface="Arial" panose="020B0604020202020204" pitchFamily="34" charset="0"/>
              </a:rPr>
              <a:t>Em đã tham gia vào những hoạt động nào trong buổi lễ đó?</a:t>
            </a:r>
            <a:endParaRPr kumimoji="0" lang="zh-CN" altLang="en-US" sz="32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Rectangle 29">
            <a:extLst>
              <a:ext uri="{FF2B5EF4-FFF2-40B4-BE49-F238E27FC236}">
                <a16:creationId xmlns:a16="http://schemas.microsoft.com/office/drawing/2014/main" id="{749BFF2A-8894-48AB-A48A-700EC6293BBC}"/>
              </a:ext>
            </a:extLst>
          </p:cNvPr>
          <p:cNvSpPr/>
          <p:nvPr/>
        </p:nvSpPr>
        <p:spPr>
          <a:xfrm>
            <a:off x="5349761" y="2823737"/>
            <a:ext cx="6261474" cy="1077218"/>
          </a:xfrm>
          <a:prstGeom prst="rect">
            <a:avLst/>
          </a:prstGeom>
        </p:spPr>
        <p:txBody>
          <a:bodyPr wrap="square">
            <a:spAutoFit/>
          </a:bodyPr>
          <a:lstStyle/>
          <a:p>
            <a:pPr lvl="0" algn="ctr"/>
            <a:r>
              <a:rPr lang="vi-VN" altLang="zh-CN" sz="3200" dirty="0">
                <a:solidFill>
                  <a:srgbClr val="00B050"/>
                </a:solidFill>
                <a:cs typeface="Arial" panose="020B0604020202020204" pitchFamily="34" charset="0"/>
              </a:rPr>
              <a:t>Trường em có hoạt động nào khác với trường của Minh và Hoa?</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Picture 3" descr="A group of children holding flags&#10;&#10;Description automatically generated with low confidence">
            <a:extLst>
              <a:ext uri="{FF2B5EF4-FFF2-40B4-BE49-F238E27FC236}">
                <a16:creationId xmlns:a16="http://schemas.microsoft.com/office/drawing/2014/main" id="{21701DEB-43BA-4A78-AD5A-C8E739DED2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4137" y="4112500"/>
            <a:ext cx="3635624" cy="2423158"/>
          </a:xfrm>
          <a:prstGeom prst="rect">
            <a:avLst/>
          </a:prstGeom>
        </p:spPr>
      </p:pic>
    </p:spTree>
    <p:extLst>
      <p:ext uri="{BB962C8B-B14F-4D97-AF65-F5344CB8AC3E}">
        <p14:creationId xmlns:p14="http://schemas.microsoft.com/office/powerpoint/2010/main" val="272599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p:bldP spid="29" grpId="0"/>
      <p:bldP spid="24"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9711" y="1285406"/>
            <a:ext cx="11587396" cy="4287187"/>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611909" y="2153934"/>
            <a:ext cx="9638675" cy="175432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xúc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khai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giảng</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10281">
            <a:off x="-704611" y="-946459"/>
            <a:ext cx="5630090" cy="642229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6"/>
          <a:stretch>
            <a:fillRect/>
          </a:stretch>
        </p:blipFill>
        <p:spPr>
          <a:xfrm>
            <a:off x="4784700" y="4286276"/>
            <a:ext cx="3162925" cy="2569164"/>
          </a:xfrm>
          <a:prstGeom prst="rect">
            <a:avLst/>
          </a:prstGeom>
        </p:spPr>
      </p:pic>
    </p:spTree>
    <p:extLst>
      <p:ext uri="{BB962C8B-B14F-4D97-AF65-F5344CB8AC3E}">
        <p14:creationId xmlns:p14="http://schemas.microsoft.com/office/powerpoint/2010/main" val="38802471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24AE77DE-95A9-4B00-A41E-E50DF99D6C79}"/>
              </a:ext>
            </a:extLst>
          </p:cNvPr>
          <p:cNvSpPr txBox="1"/>
          <p:nvPr/>
        </p:nvSpPr>
        <p:spPr>
          <a:xfrm>
            <a:off x="1448494" y="1295602"/>
            <a:ext cx="7080054" cy="3351880"/>
          </a:xfrm>
          <a:prstGeom prst="rect">
            <a:avLst/>
          </a:prstGeom>
          <a:noFill/>
        </p:spPr>
        <p:txBody>
          <a:bodyPr wrap="square" rtlCol="0">
            <a:spAutoFit/>
          </a:bodyPr>
          <a:lstStyle/>
          <a:p>
            <a:pPr lvl="0" algn="ctr">
              <a:lnSpc>
                <a:spcPct val="115000"/>
              </a:lnSpc>
              <a:spcAft>
                <a:spcPts val="1000"/>
              </a:spcAft>
              <a:defRPr/>
            </a:pPr>
            <a:r>
              <a:rPr lang="vi-VN" sz="3600" b="1" dirty="0">
                <a:solidFill>
                  <a:schemeClr val="bg1"/>
                </a:solidFill>
                <a:ea typeface="Calibri" panose="020F0502020204030204" pitchFamily="34" charset="0"/>
                <a:cs typeface="Arial" panose="020B0604020202020204" pitchFamily="34" charset="0"/>
              </a:rPr>
              <a:t>Kết luận:</a:t>
            </a:r>
          </a:p>
          <a:p>
            <a:pPr lvl="0" algn="ctr">
              <a:lnSpc>
                <a:spcPct val="115000"/>
              </a:lnSpc>
              <a:spcAft>
                <a:spcPts val="1000"/>
              </a:spcAft>
              <a:defRPr/>
            </a:pPr>
            <a:r>
              <a:rPr lang="vi-VN" sz="3600" b="1" dirty="0">
                <a:solidFill>
                  <a:srgbClr val="FFFF00"/>
                </a:solidFill>
                <a:ea typeface="Calibri" panose="020F0502020204030204" pitchFamily="34" charset="0"/>
                <a:cs typeface="Arial" panose="020B0604020202020204" pitchFamily="34" charset="0"/>
              </a:rPr>
              <a:t>Có nhiều hoạt động trong buổi lễ khai giảng. Tùy điều kiện của từng trường mà tổ chức các hoạt động phù hợp</a:t>
            </a:r>
          </a:p>
        </p:txBody>
      </p:sp>
    </p:spTree>
    <p:extLst>
      <p:ext uri="{BB962C8B-B14F-4D97-AF65-F5344CB8AC3E}">
        <p14:creationId xmlns:p14="http://schemas.microsoft.com/office/powerpoint/2010/main" val="101485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2654922-B509-4EFB-9100-0453E079FBEA}"/>
              </a:ext>
            </a:extLst>
          </p:cNvPr>
          <p:cNvGrpSpPr/>
          <p:nvPr/>
        </p:nvGrpSpPr>
        <p:grpSpPr>
          <a:xfrm>
            <a:off x="1585609" y="-186431"/>
            <a:ext cx="9435829" cy="6908244"/>
            <a:chOff x="1175657" y="2190296"/>
            <a:chExt cx="4412343" cy="2828475"/>
          </a:xfrm>
        </p:grpSpPr>
        <p:sp>
          <p:nvSpPr>
            <p:cNvPr id="4" name="矩形: 圆角 3">
              <a:extLst>
                <a:ext uri="{FF2B5EF4-FFF2-40B4-BE49-F238E27FC236}">
                  <a16:creationId xmlns:a16="http://schemas.microsoft.com/office/drawing/2014/main"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Arial-Rounded" panose="020B0500000000000000" pitchFamily="34" charset="0"/>
                <a:cs typeface="Arial-Rounded" panose="020B0500000000000000" pitchFamily="34" charset="0"/>
              </a:endParaRPr>
            </a:p>
          </p:txBody>
        </p:sp>
        <p:pic>
          <p:nvPicPr>
            <p:cNvPr id="3" name="图片 2">
              <a:extLst>
                <a:ext uri="{FF2B5EF4-FFF2-40B4-BE49-F238E27FC236}">
                  <a16:creationId xmlns:a16="http://schemas.microsoft.com/office/drawing/2014/main"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11" name="文本框 10">
            <a:extLst>
              <a:ext uri="{FF2B5EF4-FFF2-40B4-BE49-F238E27FC236}">
                <a16:creationId xmlns:a16="http://schemas.microsoft.com/office/drawing/2014/main" id="{41C9C6AA-F6CC-4883-904C-515B09D264E8}"/>
              </a:ext>
            </a:extLst>
          </p:cNvPr>
          <p:cNvSpPr txBox="1"/>
          <p:nvPr/>
        </p:nvSpPr>
        <p:spPr>
          <a:xfrm>
            <a:off x="1488332" y="2855688"/>
            <a:ext cx="9630382" cy="769441"/>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Về</a:t>
            </a:r>
            <a:r>
              <a:rPr kumimoji="0" lang="en-US" altLang="zh-CN"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nhà</a:t>
            </a:r>
            <a:endParaRPr kumimoji="0" lang="zh-CN" altLang="en-US"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endParaRPr>
          </a:p>
        </p:txBody>
      </p:sp>
      <p:sp>
        <p:nvSpPr>
          <p:cNvPr id="7" name="文本框 10">
            <a:extLst>
              <a:ext uri="{FF2B5EF4-FFF2-40B4-BE49-F238E27FC236}">
                <a16:creationId xmlns:a16="http://schemas.microsoft.com/office/drawing/2014/main" id="{D9639890-13E7-4171-9836-47F47B59D43F}"/>
              </a:ext>
            </a:extLst>
          </p:cNvPr>
          <p:cNvSpPr txBox="1"/>
          <p:nvPr/>
        </p:nvSpPr>
        <p:spPr>
          <a:xfrm>
            <a:off x="1680571" y="3663126"/>
            <a:ext cx="9245904" cy="1200329"/>
          </a:xfrm>
          <a:prstGeom prst="rect">
            <a:avLst/>
          </a:prstGeom>
          <a:noFill/>
        </p:spPr>
        <p:txBody>
          <a:bodyPr wrap="square" rtlCol="0">
            <a:spAutoFit/>
            <a:scene3d>
              <a:camera prst="orthographicFront"/>
              <a:lightRig rig="threePt" dir="t"/>
            </a:scene3d>
            <a:sp3d contourW="12700"/>
          </a:bodyPr>
          <a:lstStyle/>
          <a:p>
            <a:pPr marL="342900" lvl="0" indent="-342900" algn="just" defTabSz="457200">
              <a:buFont typeface="Arial" panose="020B0604020202020204" pitchFamily="34" charset="0"/>
              <a:buChar char="•"/>
              <a:defRPr/>
            </a:pPr>
            <a:r>
              <a:rPr lang="vi-VN" altLang="zh-CN" sz="3600" dirty="0">
                <a:solidFill>
                  <a:srgbClr val="0064D2"/>
                </a:solidFill>
                <a:ea typeface="Arial-Rounded" panose="020B0500000000000000" pitchFamily="34" charset="0"/>
                <a:cs typeface="Arial-Rounded" panose="020B0500000000000000" pitchFamily="34" charset="0"/>
              </a:rPr>
              <a:t>Kể cho người thân nghe về các hoạt động trong ngày khai giảng</a:t>
            </a:r>
            <a:r>
              <a:rPr lang="en-US" altLang="zh-CN" sz="3600" dirty="0">
                <a:solidFill>
                  <a:srgbClr val="0064D2"/>
                </a:solidFill>
                <a:ea typeface="Arial-Rounded" panose="020B0500000000000000" pitchFamily="34" charset="0"/>
                <a:cs typeface="Arial-Rounded" panose="020B0500000000000000" pitchFamily="34" charset="0"/>
              </a:rPr>
              <a:t> </a:t>
            </a:r>
            <a:r>
              <a:rPr lang="en-US" altLang="zh-CN" sz="3600" dirty="0" err="1">
                <a:solidFill>
                  <a:srgbClr val="0064D2"/>
                </a:solidFill>
                <a:ea typeface="Arial-Rounded" panose="020B0500000000000000" pitchFamily="34" charset="0"/>
                <a:cs typeface="Arial-Rounded" panose="020B0500000000000000" pitchFamily="34" charset="0"/>
              </a:rPr>
              <a:t>của</a:t>
            </a:r>
            <a:r>
              <a:rPr lang="en-US" altLang="zh-CN" sz="3600" dirty="0">
                <a:solidFill>
                  <a:srgbClr val="0064D2"/>
                </a:solidFill>
                <a:ea typeface="Arial-Rounded" panose="020B0500000000000000" pitchFamily="34" charset="0"/>
                <a:cs typeface="Arial-Rounded" panose="020B0500000000000000" pitchFamily="34" charset="0"/>
              </a:rPr>
              <a:t> </a:t>
            </a:r>
            <a:r>
              <a:rPr lang="en-US" altLang="zh-CN" sz="3600" dirty="0" err="1">
                <a:solidFill>
                  <a:srgbClr val="0064D2"/>
                </a:solidFill>
                <a:ea typeface="Arial-Rounded" panose="020B0500000000000000" pitchFamily="34" charset="0"/>
                <a:cs typeface="Arial-Rounded" panose="020B0500000000000000" pitchFamily="34" charset="0"/>
              </a:rPr>
              <a:t>em</a:t>
            </a:r>
            <a:r>
              <a:rPr lang="vi-VN" altLang="zh-CN" sz="3600" dirty="0">
                <a:solidFill>
                  <a:srgbClr val="0064D2"/>
                </a:solidFill>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srgbClr val="0064D2"/>
              </a:solidFill>
              <a:effectLst/>
              <a:uLnTx/>
              <a:uFillTx/>
              <a:latin typeface="Arial"/>
              <a:ea typeface="Arial-Rounded" panose="020B0500000000000000" pitchFamily="34" charset="0"/>
              <a:cs typeface="Arial-Rounded" panose="020B0500000000000000" pitchFamily="34" charset="0"/>
            </a:endParaRPr>
          </a:p>
        </p:txBody>
      </p:sp>
      <p:sp>
        <p:nvSpPr>
          <p:cNvPr id="8" name="文本框 10">
            <a:extLst>
              <a:ext uri="{FF2B5EF4-FFF2-40B4-BE49-F238E27FC236}">
                <a16:creationId xmlns:a16="http://schemas.microsoft.com/office/drawing/2014/main" id="{48740AC0-C5B9-4D9F-84B8-2E205B7E56BF}"/>
              </a:ext>
            </a:extLst>
          </p:cNvPr>
          <p:cNvSpPr txBox="1"/>
          <p:nvPr/>
        </p:nvSpPr>
        <p:spPr>
          <a:xfrm>
            <a:off x="1680571" y="5061437"/>
            <a:ext cx="9245904" cy="1200329"/>
          </a:xfrm>
          <a:prstGeom prst="rect">
            <a:avLst/>
          </a:prstGeom>
          <a:noFill/>
        </p:spPr>
        <p:txBody>
          <a:bodyPr wrap="square" rtlCol="0">
            <a:spAutoFit/>
            <a:scene3d>
              <a:camera prst="orthographicFront"/>
              <a:lightRig rig="threePt" dir="t"/>
            </a:scene3d>
            <a:sp3d contourW="12700"/>
          </a:bodyPr>
          <a:lstStyle/>
          <a:p>
            <a:pPr marL="342900" lvl="0" indent="-342900" algn="just" defTabSz="457200">
              <a:buFont typeface="Arial" panose="020B0604020202020204" pitchFamily="34" charset="0"/>
              <a:buChar char="•"/>
              <a:defRPr/>
            </a:pPr>
            <a:r>
              <a:rPr lang="en-US" altLang="zh-CN" sz="3600" dirty="0">
                <a:solidFill>
                  <a:srgbClr val="0064D2"/>
                </a:solidFill>
                <a:ea typeface="Arial-Rounded" panose="020B0500000000000000" pitchFamily="34" charset="0"/>
                <a:cs typeface="Arial-Rounded" panose="020B0500000000000000" pitchFamily="34" charset="0"/>
              </a:rPr>
              <a:t>V</a:t>
            </a:r>
            <a:r>
              <a:rPr lang="vi-VN" altLang="zh-CN" sz="3600" dirty="0">
                <a:solidFill>
                  <a:srgbClr val="0064D2"/>
                </a:solidFill>
                <a:ea typeface="Arial-Rounded" panose="020B0500000000000000" pitchFamily="34" charset="0"/>
                <a:cs typeface="Arial-Rounded" panose="020B0500000000000000" pitchFamily="34" charset="0"/>
              </a:rPr>
              <a:t>ẽ tranh mô tả hoạt động mà em yêu thích nhất trong ngày khai giảng</a:t>
            </a:r>
            <a:endParaRPr kumimoji="0" lang="zh-CN" altLang="en-US" sz="3600" b="0" i="0" u="none" strike="noStrike" kern="1200" cap="none" spc="0" normalizeH="0" baseline="0" noProof="0" dirty="0">
              <a:ln>
                <a:noFill/>
              </a:ln>
              <a:solidFill>
                <a:srgbClr val="0064D2"/>
              </a:solidFill>
              <a:effectLst/>
              <a:uLnTx/>
              <a:uFillTx/>
              <a:latin typeface="Aria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501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BB903-2D86-B60F-CE34-98A4860ED312}"/>
              </a:ext>
            </a:extLst>
          </p:cNvPr>
          <p:cNvPicPr>
            <a:picLocks noChangeAspect="1"/>
          </p:cNvPicPr>
          <p:nvPr/>
        </p:nvPicPr>
        <p:blipFill>
          <a:blip r:embed="rId4"/>
          <a:stretch>
            <a:fillRect/>
          </a:stretch>
        </p:blipFill>
        <p:spPr>
          <a:xfrm>
            <a:off x="2587371" y="1571761"/>
            <a:ext cx="7084166" cy="926672"/>
          </a:xfrm>
          <a:prstGeom prst="rect">
            <a:avLst/>
          </a:prstGeom>
        </p:spPr>
      </p:pic>
      <p:pic>
        <p:nvPicPr>
          <p:cNvPr id="3" name="Picture 2">
            <a:extLst>
              <a:ext uri="{FF2B5EF4-FFF2-40B4-BE49-F238E27FC236}">
                <a16:creationId xmlns:a16="http://schemas.microsoft.com/office/drawing/2014/main" id="{894A7179-AC23-1563-6C8F-3A8D9326D016}"/>
              </a:ext>
            </a:extLst>
          </p:cNvPr>
          <p:cNvPicPr>
            <a:picLocks noChangeAspect="1"/>
          </p:cNvPicPr>
          <p:nvPr/>
        </p:nvPicPr>
        <p:blipFill>
          <a:blip r:embed="rId5"/>
          <a:stretch>
            <a:fillRect/>
          </a:stretch>
        </p:blipFill>
        <p:spPr>
          <a:xfrm>
            <a:off x="3697363" y="2731216"/>
            <a:ext cx="5377138" cy="2042337"/>
          </a:xfrm>
          <a:prstGeom prst="rect">
            <a:avLst/>
          </a:prstGeom>
        </p:spPr>
      </p:pic>
    </p:spTree>
    <p:extLst>
      <p:ext uri="{BB962C8B-B14F-4D97-AF65-F5344CB8AC3E}">
        <p14:creationId xmlns:p14="http://schemas.microsoft.com/office/powerpoint/2010/main" val="1631172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25D7921-59F3-A5D8-52E4-AD05B661EAED}"/>
              </a:ext>
            </a:extLst>
          </p:cNvPr>
          <p:cNvPicPr>
            <a:picLocks noChangeAspect="1"/>
          </p:cNvPicPr>
          <p:nvPr/>
        </p:nvPicPr>
        <p:blipFill>
          <a:blip r:embed="rId3"/>
          <a:stretch>
            <a:fillRect/>
          </a:stretch>
        </p:blipFill>
        <p:spPr>
          <a:xfrm>
            <a:off x="1912893" y="968435"/>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53E9E14D-639E-F4CE-5C5B-1316DD567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92" y="1204330"/>
            <a:ext cx="6355863" cy="4760401"/>
          </a:xfrm>
          <a:prstGeom prst="rect">
            <a:avLst/>
          </a:prstGeom>
        </p:spPr>
      </p:pic>
    </p:spTree>
    <p:extLst>
      <p:ext uri="{BB962C8B-B14F-4D97-AF65-F5344CB8AC3E}">
        <p14:creationId xmlns:p14="http://schemas.microsoft.com/office/powerpoint/2010/main" val="324613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Top 7 Lời dẫn đón học sinh vào lớp 1 hay và ý nghĩa nhất - toplist.vn">
            <a:hlinkClick r:id="rId2" action="ppaction://hlinksldjump"/>
            <a:extLst>
              <a:ext uri="{FF2B5EF4-FFF2-40B4-BE49-F238E27FC236}">
                <a16:creationId xmlns:a16="http://schemas.microsoft.com/office/drawing/2014/main" id="{4310E8D2-FD5E-A06C-09C7-4DC6349ED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58" r="1492" b="-4"/>
          <a:stretch/>
        </p:blipFill>
        <p:spPr bwMode="auto">
          <a:xfrm>
            <a:off x="8437409" y="1133074"/>
            <a:ext cx="3508998" cy="2540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phát biểu lễ khai giảng năm học mới của học sinh">
            <a:hlinkClick r:id="rId4" action="ppaction://hlinksldjump"/>
            <a:extLst>
              <a:ext uri="{FF2B5EF4-FFF2-40B4-BE49-F238E27FC236}">
                <a16:creationId xmlns:a16="http://schemas.microsoft.com/office/drawing/2014/main" id="{50D3B9CF-F0AB-EC1C-173C-7289844C47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17" r="6186" b="-3"/>
          <a:stretch/>
        </p:blipFill>
        <p:spPr bwMode="auto">
          <a:xfrm>
            <a:off x="4573735" y="1377285"/>
            <a:ext cx="3679372" cy="2301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a:extLst>
              <a:ext uri="{FF2B5EF4-FFF2-40B4-BE49-F238E27FC236}">
                <a16:creationId xmlns:a16="http://schemas.microsoft.com/office/drawing/2014/main" id="{5CD8145E-74F8-EF7F-BFC6-9933935AE7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6815" r="26632" b="2"/>
          <a:stretch/>
        </p:blipFill>
        <p:spPr>
          <a:xfrm>
            <a:off x="-150495" y="225461"/>
            <a:ext cx="5033524" cy="4357172"/>
          </a:xfrm>
          <a:prstGeom prst="rect">
            <a:avLst/>
          </a:prstGeom>
        </p:spPr>
      </p:pic>
      <p:pic>
        <p:nvPicPr>
          <p:cNvPr id="2058" name="Picture 10" descr="Những hình ảnh đẹp trong “Ngày hội đến trường” của học sinh Thủ đô">
            <a:hlinkClick r:id="rId9" action="ppaction://hlinksldjump"/>
            <a:extLst>
              <a:ext uri="{FF2B5EF4-FFF2-40B4-BE49-F238E27FC236}">
                <a16:creationId xmlns:a16="http://schemas.microsoft.com/office/drawing/2014/main" id="{1FFD2E68-C63B-08FC-0096-D5BFD848CF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971" r="2180" b="-4"/>
          <a:stretch/>
        </p:blipFill>
        <p:spPr bwMode="auto">
          <a:xfrm>
            <a:off x="517436" y="3896243"/>
            <a:ext cx="3697662" cy="26552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ời dẫn chương trình văn nghệ khai giảng năm học mới 2019 - 2020">
            <a:hlinkClick r:id="rId11" action="ppaction://hlinksldjump"/>
            <a:extLst>
              <a:ext uri="{FF2B5EF4-FFF2-40B4-BE49-F238E27FC236}">
                <a16:creationId xmlns:a16="http://schemas.microsoft.com/office/drawing/2014/main" id="{92498E86-1366-2271-5269-E43A411B357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284" r="18869"/>
          <a:stretch/>
        </p:blipFill>
        <p:spPr bwMode="auto">
          <a:xfrm>
            <a:off x="4573735" y="3866434"/>
            <a:ext cx="3786778" cy="26552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hình ảnh đẹp về lễ khai giảng năm học mới tại tỉnh Điện Biên - Đài  Phát thanh và Truyền hình Điện Biên">
            <a:hlinkClick r:id="rId13" action="ppaction://hlinksldjump"/>
            <a:extLst>
              <a:ext uri="{FF2B5EF4-FFF2-40B4-BE49-F238E27FC236}">
                <a16:creationId xmlns:a16="http://schemas.microsoft.com/office/drawing/2014/main" id="{44914281-FE96-65D2-EE52-EC07078A60B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100" r="16267" b="-4"/>
          <a:stretch/>
        </p:blipFill>
        <p:spPr bwMode="auto">
          <a:xfrm>
            <a:off x="8607783" y="3896243"/>
            <a:ext cx="3338624" cy="26529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D0B2E3-D7FD-8B9F-03D9-B15A11CCB7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0416" t="64013" r="54247" b="24274"/>
          <a:stretch/>
        </p:blipFill>
        <p:spPr>
          <a:xfrm>
            <a:off x="2015305" y="3362069"/>
            <a:ext cx="1869311" cy="311098"/>
          </a:xfrm>
          <a:prstGeom prst="rect">
            <a:avLst/>
          </a:prstGeom>
        </p:spPr>
      </p:pic>
      <p:pic>
        <p:nvPicPr>
          <p:cNvPr id="8" name="Picture 7">
            <a:extLst>
              <a:ext uri="{FF2B5EF4-FFF2-40B4-BE49-F238E27FC236}">
                <a16:creationId xmlns:a16="http://schemas.microsoft.com/office/drawing/2014/main" id="{57FF88FE-AEB0-602D-06CB-521D8BA8F8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1994" b="54689"/>
          <a:stretch/>
        </p:blipFill>
        <p:spPr>
          <a:xfrm>
            <a:off x="795262" y="1135868"/>
            <a:ext cx="384394" cy="795131"/>
          </a:xfrm>
          <a:prstGeom prst="rect">
            <a:avLst/>
          </a:prstGeom>
        </p:spPr>
      </p:pic>
      <p:pic>
        <p:nvPicPr>
          <p:cNvPr id="9" name="Picture 8">
            <a:extLst>
              <a:ext uri="{FF2B5EF4-FFF2-40B4-BE49-F238E27FC236}">
                <a16:creationId xmlns:a16="http://schemas.microsoft.com/office/drawing/2014/main" id="{BAA74577-9DCA-6594-BEC7-B5AD8F84717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2832" b="57563"/>
          <a:stretch/>
        </p:blipFill>
        <p:spPr>
          <a:xfrm>
            <a:off x="1669615" y="1065437"/>
            <a:ext cx="371262" cy="902521"/>
          </a:xfrm>
          <a:prstGeom prst="rect">
            <a:avLst/>
          </a:prstGeom>
        </p:spPr>
      </p:pic>
      <p:pic>
        <p:nvPicPr>
          <p:cNvPr id="10" name="Picture 9">
            <a:extLst>
              <a:ext uri="{FF2B5EF4-FFF2-40B4-BE49-F238E27FC236}">
                <a16:creationId xmlns:a16="http://schemas.microsoft.com/office/drawing/2014/main" id="{154A5252-F1CA-4C3E-F7EA-611E0D381A0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1994" b="54689"/>
          <a:stretch/>
        </p:blipFill>
        <p:spPr>
          <a:xfrm>
            <a:off x="1179657" y="1041420"/>
            <a:ext cx="505062" cy="889579"/>
          </a:xfrm>
          <a:prstGeom prst="rect">
            <a:avLst/>
          </a:prstGeom>
        </p:spPr>
      </p:pic>
      <p:pic>
        <p:nvPicPr>
          <p:cNvPr id="11" name="Picture 10">
            <a:extLst>
              <a:ext uri="{FF2B5EF4-FFF2-40B4-BE49-F238E27FC236}">
                <a16:creationId xmlns:a16="http://schemas.microsoft.com/office/drawing/2014/main" id="{066A4CDB-034F-F73F-C6D6-172B06233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2210" b="59305"/>
          <a:stretch/>
        </p:blipFill>
        <p:spPr>
          <a:xfrm>
            <a:off x="408009" y="1138772"/>
            <a:ext cx="389434" cy="795131"/>
          </a:xfrm>
          <a:prstGeom prst="rect">
            <a:avLst/>
          </a:prstGeom>
        </p:spPr>
      </p:pic>
      <p:pic>
        <p:nvPicPr>
          <p:cNvPr id="12" name="Picture 11">
            <a:extLst>
              <a:ext uri="{FF2B5EF4-FFF2-40B4-BE49-F238E27FC236}">
                <a16:creationId xmlns:a16="http://schemas.microsoft.com/office/drawing/2014/main" id="{B16C1E0C-88BB-B9FB-9ABC-DEEF7F3932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3177" b="65292"/>
          <a:stretch/>
        </p:blipFill>
        <p:spPr>
          <a:xfrm>
            <a:off x="1956937" y="1065438"/>
            <a:ext cx="409330" cy="745940"/>
          </a:xfrm>
          <a:prstGeom prst="rect">
            <a:avLst/>
          </a:prstGeom>
        </p:spPr>
      </p:pic>
      <p:pic>
        <p:nvPicPr>
          <p:cNvPr id="13" name="Picture 12">
            <a:extLst>
              <a:ext uri="{FF2B5EF4-FFF2-40B4-BE49-F238E27FC236}">
                <a16:creationId xmlns:a16="http://schemas.microsoft.com/office/drawing/2014/main" id="{B3CFCAB2-3570-03E0-2A71-78E00FB4061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204" b="81204" l="13281" r="65104">
                        <a14:foregroundMark x1="16458" y1="46481" x2="18385" y2="60833"/>
                        <a14:foregroundMark x1="18385" y1="60833" x2="21458" y2="70833"/>
                        <a14:foregroundMark x1="21458" y1="70833" x2="45052" y2="75556"/>
                        <a14:foregroundMark x1="57604" y1="73611" x2="61146" y2="74444"/>
                        <a14:foregroundMark x1="61146" y1="74444" x2="62135" y2="70833"/>
                        <a14:foregroundMark x1="62135" y1="70833" x2="62031" y2="70556"/>
                        <a14:foregroundMark x1="62760" y1="76667" x2="62656" y2="68333"/>
                        <a14:foregroundMark x1="62656" y1="68333" x2="58542" y2="59630"/>
                        <a14:foregroundMark x1="58542" y1="59630" x2="51719" y2="56019"/>
                        <a14:foregroundMark x1="51719" y1="56019" x2="48646" y2="48426"/>
                        <a14:foregroundMark x1="48646" y1="48426" x2="49688" y2="25000"/>
                        <a14:foregroundMark x1="49688" y1="25000" x2="51823" y2="21296"/>
                        <a14:foregroundMark x1="51823" y1="21296" x2="53490" y2="38611"/>
                        <a14:foregroundMark x1="53490" y1="38611" x2="53333" y2="37500"/>
                        <a14:foregroundMark x1="45417" y1="23981" x2="60677" y2="26481"/>
                        <a14:foregroundMark x1="60677" y1="26481" x2="63698" y2="24074"/>
                        <a14:foregroundMark x1="63698" y1="24074" x2="61302" y2="38704"/>
                        <a14:foregroundMark x1="61302" y1="38704" x2="61823" y2="59074"/>
                        <a14:foregroundMark x1="51302" y1="30926" x2="51146" y2="43981"/>
                        <a14:foregroundMark x1="62448" y1="67407" x2="63125" y2="58889"/>
                        <a14:foregroundMark x1="63594" y1="77870" x2="61875" y2="81204"/>
                        <a14:foregroundMark x1="61875" y1="81204" x2="62031" y2="77778"/>
                        <a14:foregroundMark x1="20990" y1="77685" x2="17604" y2="72778"/>
                        <a14:foregroundMark x1="17604" y1="72778" x2="15521" y2="60463"/>
                        <a14:foregroundMark x1="15521" y1="60463" x2="16146" y2="53981"/>
                        <a14:foregroundMark x1="16146" y1="53981" x2="20365" y2="43611"/>
                        <a14:foregroundMark x1="20365" y1="43611" x2="23542" y2="45741"/>
                        <a14:foregroundMark x1="23542" y1="45741" x2="24010" y2="55648"/>
                        <a14:foregroundMark x1="24010" y1="55648" x2="23229" y2="59444"/>
                        <a14:foregroundMark x1="23229" y1="59444" x2="23125" y2="59630"/>
                        <a14:foregroundMark x1="14375" y1="41667" x2="35417" y2="46111"/>
                        <a14:foregroundMark x1="15000" y1="44907" x2="14844" y2="72315"/>
                        <a14:foregroundMark x1="14844" y1="72315" x2="19896" y2="76481"/>
                        <a14:foregroundMark x1="19896" y1="76481" x2="17552" y2="76111"/>
                        <a14:foregroundMark x1="17552" y1="76111" x2="17448" y2="76019"/>
                        <a14:foregroundMark x1="22708" y1="78889" x2="14427" y2="78611"/>
                        <a14:foregroundMark x1="14427" y1="78611" x2="13854" y2="77222"/>
                        <a14:foregroundMark x1="13750" y1="54815" x2="13698" y2="78889"/>
                        <a14:foregroundMark x1="18385" y1="41019" x2="20521" y2="41019"/>
                        <a14:foregroundMark x1="13646" y1="45000" x2="13854" y2="55370"/>
                        <a14:foregroundMark x1="13594" y1="55370" x2="13594" y2="68056"/>
                        <a14:foregroundMark x1="13594" y1="68889" x2="13906" y2="79074"/>
                        <a14:foregroundMark x1="13906" y1="79074" x2="13750" y2="79537"/>
                        <a14:foregroundMark x1="13438" y1="47315" x2="13490" y2="42315"/>
                        <a14:foregroundMark x1="13490" y1="42315" x2="13854" y2="41667"/>
                        <a14:foregroundMark x1="13646" y1="51111" x2="13854" y2="55463"/>
                        <a14:foregroundMark x1="15833" y1="78981" x2="18229" y2="78704"/>
                        <a14:foregroundMark x1="18229" y1="78704" x2="19219" y2="78796"/>
                        <a14:foregroundMark x1="19531" y1="79259" x2="15156" y2="79537"/>
                        <a14:foregroundMark x1="15156" y1="79537" x2="18802" y2="81019"/>
                        <a14:foregroundMark x1="18802" y1="81019" x2="20729" y2="80926"/>
                        <a14:foregroundMark x1="13438" y1="78981" x2="13490" y2="52315"/>
                        <a14:foregroundMark x1="57917" y1="29537" x2="64844" y2="37593"/>
                        <a14:foregroundMark x1="64844" y1="37593" x2="65156" y2="38333"/>
                        <a14:foregroundMark x1="18802" y1="40370" x2="33958" y2="42407"/>
                        <a14:foregroundMark x1="33958" y1="42407" x2="37188" y2="42130"/>
                        <a14:foregroundMark x1="37188" y1="42130" x2="39740" y2="42315"/>
                        <a14:foregroundMark x1="40417" y1="37500" x2="41927" y2="37593"/>
                        <a14:foregroundMark x1="41563" y1="37130" x2="40365" y2="37130"/>
                        <a14:foregroundMark x1="29740" y1="40463" x2="22708" y2="40185"/>
                        <a14:foregroundMark x1="18125" y1="40185" x2="13281" y2="40463"/>
                        <a14:foregroundMark x1="13281" y1="40463" x2="13281" y2="40463"/>
                        <a14:backgroundMark x1="18958" y1="37037" x2="27031" y2="38056"/>
                        <a14:backgroundMark x1="27031" y1="38056" x2="39427" y2="34815"/>
                        <a14:backgroundMark x1="42557" y1="35872" x2="43542" y2="36204"/>
                        <a14:backgroundMark x1="52760" y1="78519" x2="48958" y2="77500"/>
                        <a14:backgroundMark x1="42135" y1="32778" x2="40156" y2="30463"/>
                        <a14:backgroundMark x1="40156" y1="30463" x2="38385" y2="29630"/>
                        <a14:backgroundMark x1="39479" y1="29444" x2="41563" y2="29722"/>
                        <a14:backgroundMark x1="41563" y1="29722" x2="42031" y2="32963"/>
                        <a14:backgroundMark x1="40102" y1="36396" x2="35729" y2="35833"/>
                        <a14:backgroundMark x1="43646" y1="36852" x2="42263" y2="36674"/>
                        <a14:backgroundMark x1="29167" y1="38426" x2="18906" y2="38241"/>
                        <a14:backgroundMark x1="18906" y1="38241" x2="18438" y2="37500"/>
                      </a14:backgroundRemoval>
                    </a14:imgEffect>
                  </a14:imgLayer>
                </a14:imgProps>
              </a:ext>
            </a:extLst>
          </a:blip>
          <a:srcRect l="43209" t="20464" r="53302" b="61464"/>
          <a:stretch/>
        </p:blipFill>
        <p:spPr>
          <a:xfrm>
            <a:off x="2264154" y="1133074"/>
            <a:ext cx="389434" cy="678303"/>
          </a:xfrm>
          <a:prstGeom prst="rect">
            <a:avLst/>
          </a:prstGeom>
        </p:spPr>
      </p:pic>
      <p:sp>
        <p:nvSpPr>
          <p:cNvPr id="14" name="文本框 19">
            <a:extLst>
              <a:ext uri="{FF2B5EF4-FFF2-40B4-BE49-F238E27FC236}">
                <a16:creationId xmlns:a16="http://schemas.microsoft.com/office/drawing/2014/main" id="{8C585258-4DA7-AB70-D886-AF75C8BED23E}"/>
              </a:ext>
            </a:extLst>
          </p:cNvPr>
          <p:cNvSpPr txBox="1"/>
          <p:nvPr/>
        </p:nvSpPr>
        <p:spPr>
          <a:xfrm>
            <a:off x="136652" y="56070"/>
            <a:ext cx="11918695" cy="1323439"/>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Quan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sát</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tranh</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và</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kể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các</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hoạt</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động</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diễn</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ra</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trong</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ngày</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khai</a:t>
            </a:r>
            <a:r>
              <a:rPr kumimoji="0" lang="en-US" altLang="zh-CN"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 </a:t>
            </a:r>
            <a:r>
              <a:rPr kumimoji="0" lang="en-US" altLang="zh-CN"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giảng</a:t>
            </a:r>
            <a:r>
              <a:rPr kumimoji="0" lang="en-US" altLang="zh-CN" sz="35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字魂59号-创粗黑" panose="00000500000000000000" pitchFamily="2" charset="-122"/>
              </a:rPr>
              <a:t>?</a:t>
            </a:r>
            <a:endParaRPr kumimoji="0" lang="zh-CN" altLang="en-US" sz="35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5" name="Heptagon 14">
            <a:extLst>
              <a:ext uri="{FF2B5EF4-FFF2-40B4-BE49-F238E27FC236}">
                <a16:creationId xmlns:a16="http://schemas.microsoft.com/office/drawing/2014/main" id="{1AE43315-45DE-2980-E589-B030E8A76D71}"/>
              </a:ext>
            </a:extLst>
          </p:cNvPr>
          <p:cNvSpPr/>
          <p:nvPr/>
        </p:nvSpPr>
        <p:spPr>
          <a:xfrm>
            <a:off x="1323903" y="3416760"/>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6" name="Heptagon 15">
            <a:extLst>
              <a:ext uri="{FF2B5EF4-FFF2-40B4-BE49-F238E27FC236}">
                <a16:creationId xmlns:a16="http://schemas.microsoft.com/office/drawing/2014/main" id="{90EBD2A0-6DE7-095D-09FC-2C52FC59420A}"/>
              </a:ext>
            </a:extLst>
          </p:cNvPr>
          <p:cNvSpPr/>
          <p:nvPr/>
        </p:nvSpPr>
        <p:spPr>
          <a:xfrm>
            <a:off x="4532456" y="3367647"/>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7" name="Heptagon 16">
            <a:extLst>
              <a:ext uri="{FF2B5EF4-FFF2-40B4-BE49-F238E27FC236}">
                <a16:creationId xmlns:a16="http://schemas.microsoft.com/office/drawing/2014/main" id="{D0EFA8EA-E128-3A98-3C57-F1B54D5F868B}"/>
              </a:ext>
            </a:extLst>
          </p:cNvPr>
          <p:cNvSpPr/>
          <p:nvPr/>
        </p:nvSpPr>
        <p:spPr>
          <a:xfrm>
            <a:off x="8450925" y="3363850"/>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8" name="Heptagon 17">
            <a:extLst>
              <a:ext uri="{FF2B5EF4-FFF2-40B4-BE49-F238E27FC236}">
                <a16:creationId xmlns:a16="http://schemas.microsoft.com/office/drawing/2014/main" id="{0816C4A5-6242-CD1F-769E-0233A8FA25FD}"/>
              </a:ext>
            </a:extLst>
          </p:cNvPr>
          <p:cNvSpPr/>
          <p:nvPr/>
        </p:nvSpPr>
        <p:spPr>
          <a:xfrm>
            <a:off x="408009" y="6238089"/>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9" name="Heptagon 18">
            <a:extLst>
              <a:ext uri="{FF2B5EF4-FFF2-40B4-BE49-F238E27FC236}">
                <a16:creationId xmlns:a16="http://schemas.microsoft.com/office/drawing/2014/main" id="{98C10228-9B1E-3536-FC98-C41C0E48E4D2}"/>
              </a:ext>
            </a:extLst>
          </p:cNvPr>
          <p:cNvSpPr/>
          <p:nvPr/>
        </p:nvSpPr>
        <p:spPr>
          <a:xfrm>
            <a:off x="8589711" y="6105520"/>
            <a:ext cx="491301" cy="416144"/>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6</a:t>
            </a:r>
          </a:p>
        </p:txBody>
      </p:sp>
      <p:sp>
        <p:nvSpPr>
          <p:cNvPr id="20" name="Heptagon 19">
            <a:extLst>
              <a:ext uri="{FF2B5EF4-FFF2-40B4-BE49-F238E27FC236}">
                <a16:creationId xmlns:a16="http://schemas.microsoft.com/office/drawing/2014/main" id="{5A2118C4-7CE2-B1F2-9364-CBA658E8E6A9}"/>
              </a:ext>
            </a:extLst>
          </p:cNvPr>
          <p:cNvSpPr/>
          <p:nvPr/>
        </p:nvSpPr>
        <p:spPr>
          <a:xfrm>
            <a:off x="4573735" y="6165291"/>
            <a:ext cx="491301" cy="311098"/>
          </a:xfrm>
          <a:prstGeom prst="heptagon">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3" name="Action Button: Go Forward or Next 22">
            <a:hlinkClick r:id="rId15" action="ppaction://hlinksldjump" highlightClick="1"/>
            <a:extLst>
              <a:ext uri="{FF2B5EF4-FFF2-40B4-BE49-F238E27FC236}">
                <a16:creationId xmlns:a16="http://schemas.microsoft.com/office/drawing/2014/main" id="{0F9DD179-3926-571B-15D9-5D3DFDD51220}"/>
              </a:ext>
            </a:extLst>
          </p:cNvPr>
          <p:cNvSpPr/>
          <p:nvPr/>
        </p:nvSpPr>
        <p:spPr>
          <a:xfrm>
            <a:off x="11501420" y="701205"/>
            <a:ext cx="620729" cy="364232"/>
          </a:xfrm>
          <a:prstGeom prst="actionButtonForwardNex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36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8" name="Picture 7">
            <a:extLst>
              <a:ext uri="{FF2B5EF4-FFF2-40B4-BE49-F238E27FC236}">
                <a16:creationId xmlns:a16="http://schemas.microsoft.com/office/drawing/2014/main" id="{C006663D-10EA-41F0-B01E-942A33BEB588}"/>
              </a:ext>
            </a:extLst>
          </p:cNvPr>
          <p:cNvPicPr>
            <a:picLocks noChangeAspect="1"/>
          </p:cNvPicPr>
          <p:nvPr/>
        </p:nvPicPr>
        <p:blipFill>
          <a:blip r:embed="rId3"/>
          <a:stretch>
            <a:fillRect/>
          </a:stretch>
        </p:blipFill>
        <p:spPr>
          <a:xfrm>
            <a:off x="1005583" y="1586725"/>
            <a:ext cx="10168682" cy="4368025"/>
          </a:xfrm>
          <a:prstGeom prst="rect">
            <a:avLst/>
          </a:prstGeom>
        </p:spPr>
      </p:pic>
    </p:spTree>
    <p:custDataLst>
      <p:tags r:id="rId1"/>
    </p:custDataLst>
    <p:extLst>
      <p:ext uri="{BB962C8B-B14F-4D97-AF65-F5344CB8AC3E}">
        <p14:creationId xmlns:p14="http://schemas.microsoft.com/office/powerpoint/2010/main" val="107574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id="{44A243CC-C000-4226-AB71-8B4EDE95A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91" y="1731485"/>
            <a:ext cx="6177234" cy="4663812"/>
          </a:xfrm>
          <a:prstGeom prst="rect">
            <a:avLst/>
          </a:prstGeom>
        </p:spPr>
      </p:pic>
      <p:pic>
        <p:nvPicPr>
          <p:cNvPr id="7" name="Picture 6" descr="A picture containing text, book&#10;&#10;Description automatically generated">
            <a:extLst>
              <a:ext uri="{FF2B5EF4-FFF2-40B4-BE49-F238E27FC236}">
                <a16:creationId xmlns:a16="http://schemas.microsoft.com/office/drawing/2014/main" id="{DB4DB184-2DB8-4D14-A66F-317ED2989F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47003" y="1731485"/>
            <a:ext cx="4640766" cy="4640766"/>
          </a:xfrm>
          <a:prstGeom prst="rect">
            <a:avLst/>
          </a:prstGeom>
        </p:spPr>
      </p:pic>
    </p:spTree>
    <p:custDataLst>
      <p:tags r:id="rId1"/>
    </p:custDataLst>
    <p:extLst>
      <p:ext uri="{BB962C8B-B14F-4D97-AF65-F5344CB8AC3E}">
        <p14:creationId xmlns:p14="http://schemas.microsoft.com/office/powerpoint/2010/main" val="217111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4" name="Picture 3" descr="Calendar&#10;&#10;Description automatically generated">
            <a:extLst>
              <a:ext uri="{FF2B5EF4-FFF2-40B4-BE49-F238E27FC236}">
                <a16:creationId xmlns:a16="http://schemas.microsoft.com/office/drawing/2014/main" id="{0D98B92B-2B58-4F5B-8D8B-F42068FFAB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5108" y="1518438"/>
            <a:ext cx="4785732" cy="478573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B24A19F-4018-4F15-B797-B7A2050884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17818" y="1539760"/>
            <a:ext cx="5337267" cy="4771517"/>
          </a:xfrm>
          <a:prstGeom prst="rect">
            <a:avLst/>
          </a:prstGeom>
        </p:spPr>
      </p:pic>
    </p:spTree>
    <p:custDataLst>
      <p:tags r:id="rId1"/>
    </p:custDataLst>
    <p:extLst>
      <p:ext uri="{BB962C8B-B14F-4D97-AF65-F5344CB8AC3E}">
        <p14:creationId xmlns:p14="http://schemas.microsoft.com/office/powerpoint/2010/main" val="3618637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635" y="1270"/>
            <a:ext cx="12192000" cy="485140"/>
            <a:chOff x="0" y="0"/>
            <a:chExt cx="12192000" cy="168812"/>
          </a:xfrm>
        </p:grpSpPr>
        <p:sp>
          <p:nvSpPr>
            <p:cNvPr id="9" name="矩形 8"/>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3" name="矩形 12"/>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7" name="组合 16"/>
          <p:cNvGrpSpPr/>
          <p:nvPr/>
        </p:nvGrpSpPr>
        <p:grpSpPr>
          <a:xfrm rot="10800000">
            <a:off x="0" y="6372860"/>
            <a:ext cx="12192000" cy="485140"/>
            <a:chOff x="0" y="0"/>
            <a:chExt cx="12192000" cy="168812"/>
          </a:xfrm>
        </p:grpSpPr>
        <p:sp>
          <p:nvSpPr>
            <p:cNvPr id="18" name="矩形 17"/>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矩形 22"/>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4" name="矩形 23"/>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6" name="任意多边形 39"/>
          <p:cNvSpPr/>
          <p:nvPr/>
        </p:nvSpPr>
        <p:spPr>
          <a:xfrm>
            <a:off x="1517650" y="923925"/>
            <a:ext cx="1238250" cy="618490"/>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7" name="任意多边形 39"/>
          <p:cNvSpPr/>
          <p:nvPr/>
        </p:nvSpPr>
        <p:spPr>
          <a:xfrm>
            <a:off x="10630456" y="886941"/>
            <a:ext cx="961174" cy="47980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pic>
        <p:nvPicPr>
          <p:cNvPr id="2" name="图片 1" descr="7"/>
          <p:cNvPicPr>
            <a:picLocks noChangeAspect="1"/>
          </p:cNvPicPr>
          <p:nvPr/>
        </p:nvPicPr>
        <p:blipFill>
          <a:blip r:embed="rId5"/>
          <a:stretch>
            <a:fillRect/>
          </a:stretch>
        </p:blipFill>
        <p:spPr>
          <a:xfrm>
            <a:off x="7600335" y="2118330"/>
            <a:ext cx="4378940" cy="3711605"/>
          </a:xfrm>
          <a:prstGeom prst="rect">
            <a:avLst/>
          </a:prstGeom>
        </p:spPr>
      </p:pic>
      <p:sp>
        <p:nvSpPr>
          <p:cNvPr id="3" name="文本框 2"/>
          <p:cNvSpPr txBox="1"/>
          <p:nvPr/>
        </p:nvSpPr>
        <p:spPr>
          <a:xfrm>
            <a:off x="968840" y="1361069"/>
            <a:ext cx="7613089" cy="76944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66"/>
                </a:solidFill>
                <a:effectLst/>
                <a:uLnTx/>
                <a:uFillTx/>
                <a:latin typeface="Arial" panose="020B0604020202020204" pitchFamily="34" charset="0"/>
                <a:ea typeface="叶根友微刚细赞" panose="03000509000000000000" charset="-122"/>
                <a:cs typeface="+mn-cs"/>
              </a:rPr>
              <a:t>Thảo</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luận</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nhóm</a:t>
            </a:r>
            <a:r>
              <a:rPr kumimoji="0" lang="en-US" altLang="zh-CN" sz="4400" b="1" i="0" u="none" strike="noStrike" kern="1200" cap="none" spc="0" normalizeH="0" noProof="0" dirty="0">
                <a:ln>
                  <a:noFill/>
                </a:ln>
                <a:solidFill>
                  <a:srgbClr val="FF0066"/>
                </a:solidFill>
                <a:effectLst/>
                <a:uLnTx/>
                <a:uFillTx/>
                <a:latin typeface="Arial" panose="020B0604020202020204" pitchFamily="34" charset="0"/>
                <a:ea typeface="叶根友微刚细赞" panose="03000509000000000000" charset="-122"/>
                <a:cs typeface="+mn-cs"/>
              </a:rPr>
              <a:t> </a:t>
            </a:r>
            <a:r>
              <a:rPr kumimoji="0" lang="en-US" altLang="zh-CN" sz="4400" b="1" i="0" u="none" strike="noStrike" kern="1200" cap="none" spc="0" normalizeH="0" noProof="0" dirty="0" err="1">
                <a:ln>
                  <a:noFill/>
                </a:ln>
                <a:solidFill>
                  <a:srgbClr val="FF0066"/>
                </a:solidFill>
                <a:effectLst/>
                <a:uLnTx/>
                <a:uFillTx/>
                <a:latin typeface="Arial" panose="020B0604020202020204" pitchFamily="34" charset="0"/>
                <a:ea typeface="叶根友微刚细赞" panose="03000509000000000000" charset="-122"/>
                <a:cs typeface="+mn-cs"/>
              </a:rPr>
              <a:t>đôi</a:t>
            </a:r>
            <a:endParaRPr kumimoji="0" lang="zh-CN" altLang="en-US" sz="4400" b="1" i="0" u="none" strike="noStrike" kern="1200" cap="none" spc="0" normalizeH="0" baseline="0" noProof="0" dirty="0">
              <a:ln>
                <a:noFill/>
              </a:ln>
              <a:solidFill>
                <a:srgbClr val="FF0066"/>
              </a:solidFill>
              <a:effectLst/>
              <a:uLnTx/>
              <a:uFillTx/>
              <a:latin typeface="Arial" panose="020B0604020202020204" pitchFamily="34" charset="0"/>
              <a:ea typeface="叶根友微刚细赞" panose="03000509000000000000" charset="-122"/>
              <a:cs typeface="+mn-cs"/>
            </a:endParaRPr>
          </a:p>
        </p:txBody>
      </p:sp>
      <p:sp>
        <p:nvSpPr>
          <p:cNvPr id="4" name="Rectangle: Rounded Corners 3">
            <a:extLst>
              <a:ext uri="{FF2B5EF4-FFF2-40B4-BE49-F238E27FC236}">
                <a16:creationId xmlns:a16="http://schemas.microsoft.com/office/drawing/2014/main" id="{D9310F43-E334-4359-A4EB-6E8F9A21C413}"/>
              </a:ext>
            </a:extLst>
          </p:cNvPr>
          <p:cNvSpPr/>
          <p:nvPr/>
        </p:nvSpPr>
        <p:spPr>
          <a:xfrm>
            <a:off x="491612" y="2428568"/>
            <a:ext cx="7613089" cy="3519798"/>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829AC77-E6C7-4697-9169-DA2F2B3BFE9C}"/>
              </a:ext>
            </a:extLst>
          </p:cNvPr>
          <p:cNvSpPr txBox="1"/>
          <p:nvPr/>
        </p:nvSpPr>
        <p:spPr>
          <a:xfrm>
            <a:off x="727587" y="2673435"/>
            <a:ext cx="7015845" cy="1200329"/>
          </a:xfrm>
          <a:prstGeom prst="rect">
            <a:avLst/>
          </a:prstGeom>
          <a:noFill/>
        </p:spPr>
        <p:txBody>
          <a:bodyPr wrap="square" rtlCol="0">
            <a:spAutoFit/>
          </a:bodyPr>
          <a:lstStyle/>
          <a:p>
            <a:pPr lvl="0"/>
            <a:r>
              <a:rPr lang="en-US" sz="3600" b="1" dirty="0" err="1">
                <a:solidFill>
                  <a:srgbClr val="5B9BD5">
                    <a:lumMod val="50000"/>
                  </a:srgbClr>
                </a:solidFill>
              </a:rPr>
              <a:t>Kể</a:t>
            </a:r>
            <a:r>
              <a:rPr lang="en-US" sz="3600" b="1" dirty="0">
                <a:solidFill>
                  <a:srgbClr val="5B9BD5">
                    <a:lumMod val="50000"/>
                  </a:srgbClr>
                </a:solidFill>
              </a:rPr>
              <a:t> </a:t>
            </a:r>
            <a:r>
              <a:rPr lang="en-US" sz="3600" b="1" dirty="0" err="1">
                <a:solidFill>
                  <a:srgbClr val="5B9BD5">
                    <a:lumMod val="50000"/>
                  </a:srgbClr>
                </a:solidFill>
              </a:rPr>
              <a:t>các</a:t>
            </a:r>
            <a:r>
              <a:rPr lang="en-US" sz="3600" b="1" dirty="0">
                <a:solidFill>
                  <a:srgbClr val="5B9BD5">
                    <a:lumMod val="50000"/>
                  </a:srgbClr>
                </a:solidFill>
              </a:rPr>
              <a:t> </a:t>
            </a:r>
            <a:r>
              <a:rPr lang="en-US" sz="3600" b="1" dirty="0" err="1">
                <a:solidFill>
                  <a:srgbClr val="5B9BD5">
                    <a:lumMod val="50000"/>
                  </a:srgbClr>
                </a:solidFill>
              </a:rPr>
              <a:t>hoạt</a:t>
            </a:r>
            <a:r>
              <a:rPr lang="en-US" sz="3600" b="1" dirty="0">
                <a:solidFill>
                  <a:srgbClr val="5B9BD5">
                    <a:lumMod val="50000"/>
                  </a:srgbClr>
                </a:solidFill>
              </a:rPr>
              <a:t> </a:t>
            </a:r>
            <a:r>
              <a:rPr lang="en-US" sz="3600" b="1" dirty="0" err="1">
                <a:solidFill>
                  <a:srgbClr val="5B9BD5">
                    <a:lumMod val="50000"/>
                  </a:srgbClr>
                </a:solidFill>
              </a:rPr>
              <a:t>động</a:t>
            </a:r>
            <a:r>
              <a:rPr lang="en-US" sz="3600" b="1" dirty="0">
                <a:solidFill>
                  <a:srgbClr val="5B9BD5">
                    <a:lumMod val="50000"/>
                  </a:srgbClr>
                </a:solidFill>
              </a:rPr>
              <a:t> </a:t>
            </a:r>
            <a:r>
              <a:rPr lang="en-US" sz="3600" b="1" dirty="0" err="1">
                <a:solidFill>
                  <a:srgbClr val="5B9BD5">
                    <a:lumMod val="50000"/>
                  </a:srgbClr>
                </a:solidFill>
              </a:rPr>
              <a:t>diễn</a:t>
            </a:r>
            <a:r>
              <a:rPr lang="en-US" sz="3600" b="1" dirty="0">
                <a:solidFill>
                  <a:srgbClr val="5B9BD5">
                    <a:lumMod val="50000"/>
                  </a:srgbClr>
                </a:solidFill>
              </a:rPr>
              <a:t> ra </a:t>
            </a:r>
            <a:r>
              <a:rPr lang="en-US" sz="3600" b="1" dirty="0" err="1">
                <a:solidFill>
                  <a:srgbClr val="5B9BD5">
                    <a:lumMod val="50000"/>
                  </a:srgbClr>
                </a:solidFill>
              </a:rPr>
              <a:t>trong</a:t>
            </a:r>
            <a:r>
              <a:rPr lang="en-US" sz="3600" b="1" dirty="0">
                <a:solidFill>
                  <a:srgbClr val="5B9BD5">
                    <a:lumMod val="50000"/>
                  </a:srgbClr>
                </a:solidFill>
              </a:rPr>
              <a:t> </a:t>
            </a:r>
            <a:r>
              <a:rPr lang="en-US" sz="3600" b="1" dirty="0" err="1">
                <a:solidFill>
                  <a:srgbClr val="5B9BD5">
                    <a:lumMod val="50000"/>
                  </a:srgbClr>
                </a:solidFill>
              </a:rPr>
              <a:t>lễ</a:t>
            </a:r>
            <a:r>
              <a:rPr lang="en-US" sz="3600" b="1" dirty="0">
                <a:solidFill>
                  <a:srgbClr val="5B9BD5">
                    <a:lumMod val="50000"/>
                  </a:srgbClr>
                </a:solidFill>
              </a:rPr>
              <a:t> </a:t>
            </a:r>
            <a:r>
              <a:rPr lang="en-US" sz="3600" b="1" dirty="0" err="1">
                <a:solidFill>
                  <a:srgbClr val="5B9BD5">
                    <a:lumMod val="50000"/>
                  </a:srgbClr>
                </a:solidFill>
              </a:rPr>
              <a:t>khai</a:t>
            </a:r>
            <a:r>
              <a:rPr lang="en-US" sz="3600" b="1" dirty="0">
                <a:solidFill>
                  <a:srgbClr val="5B9BD5">
                    <a:lumMod val="50000"/>
                  </a:srgbClr>
                </a:solidFill>
              </a:rPr>
              <a:t> </a:t>
            </a:r>
            <a:r>
              <a:rPr lang="en-US" sz="3600" b="1" dirty="0" err="1">
                <a:solidFill>
                  <a:srgbClr val="5B9BD5">
                    <a:lumMod val="50000"/>
                  </a:srgbClr>
                </a:solidFill>
              </a:rPr>
              <a:t>giảng</a:t>
            </a:r>
            <a:r>
              <a:rPr lang="en-US" sz="3600" b="1" dirty="0">
                <a:solidFill>
                  <a:srgbClr val="5B9BD5">
                    <a:lumMod val="50000"/>
                  </a:srgbClr>
                </a:solidFill>
              </a:rPr>
              <a:t>.</a:t>
            </a: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46DE9950-8B57-454F-879F-0C4233761E04}"/>
              </a:ext>
            </a:extLst>
          </p:cNvPr>
          <p:cNvSpPr txBox="1"/>
          <p:nvPr/>
        </p:nvSpPr>
        <p:spPr>
          <a:xfrm>
            <a:off x="727587" y="3896609"/>
            <a:ext cx="7377114" cy="1754326"/>
          </a:xfrm>
          <a:prstGeom prst="rect">
            <a:avLst/>
          </a:prstGeom>
          <a:noFill/>
        </p:spPr>
        <p:txBody>
          <a:bodyPr wrap="square" rtlCol="0">
            <a:spAutoFit/>
          </a:bodyPr>
          <a:lstStyle/>
          <a:p>
            <a:pPr lvl="0" algn="just"/>
            <a:r>
              <a:rPr lang="vi-VN" sz="3600" b="1" dirty="0">
                <a:solidFill>
                  <a:srgbClr val="5B9BD5">
                    <a:lumMod val="50000"/>
                  </a:srgbClr>
                </a:solidFill>
                <a:latin typeface="Arial" panose="020B0604020202020204"/>
              </a:rPr>
              <a:t>Trong ngày khai giảng các bạn tham gia với cảm xúc như thế nào?</a:t>
            </a: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a:ea typeface="+mn-ea"/>
              <a:cs typeface="+mn-cs"/>
            </a:endParaRPr>
          </a:p>
        </p:txBody>
      </p:sp>
      <p:pic>
        <p:nvPicPr>
          <p:cNvPr id="28" name="Đồng hồ">
            <a:hlinkClick r:id="" action="ppaction://media"/>
            <a:extLst>
              <a:ext uri="{FF2B5EF4-FFF2-40B4-BE49-F238E27FC236}">
                <a16:creationId xmlns:a16="http://schemas.microsoft.com/office/drawing/2014/main" id="{AD3EEAA5-348A-41A4-AE40-038765F6C3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58972" y="1115388"/>
            <a:ext cx="2315378" cy="1302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80">
                                          <p:stCondLst>
                                            <p:cond delay="0"/>
                                          </p:stCondLst>
                                        </p:cTn>
                                        <p:tgtEl>
                                          <p:spTgt spid="5"/>
                                        </p:tgtEl>
                                      </p:cBhvr>
                                    </p:animEffect>
                                    <p:anim calcmode="lin" valueType="num">
                                      <p:cBhvr>
                                        <p:cTn id="3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2" dur="26">
                                          <p:stCondLst>
                                            <p:cond delay="650"/>
                                          </p:stCondLst>
                                        </p:cTn>
                                        <p:tgtEl>
                                          <p:spTgt spid="5"/>
                                        </p:tgtEl>
                                      </p:cBhvr>
                                      <p:to x="100000" y="60000"/>
                                    </p:animScale>
                                    <p:animScale>
                                      <p:cBhvr>
                                        <p:cTn id="43" dur="166" decel="50000">
                                          <p:stCondLst>
                                            <p:cond delay="676"/>
                                          </p:stCondLst>
                                        </p:cTn>
                                        <p:tgtEl>
                                          <p:spTgt spid="5"/>
                                        </p:tgtEl>
                                      </p:cBhvr>
                                      <p:to x="100000" y="100000"/>
                                    </p:animScale>
                                    <p:animScale>
                                      <p:cBhvr>
                                        <p:cTn id="44" dur="26">
                                          <p:stCondLst>
                                            <p:cond delay="1312"/>
                                          </p:stCondLst>
                                        </p:cTn>
                                        <p:tgtEl>
                                          <p:spTgt spid="5"/>
                                        </p:tgtEl>
                                      </p:cBhvr>
                                      <p:to x="100000" y="80000"/>
                                    </p:animScale>
                                    <p:animScale>
                                      <p:cBhvr>
                                        <p:cTn id="45" dur="166" decel="50000">
                                          <p:stCondLst>
                                            <p:cond delay="1338"/>
                                          </p:stCondLst>
                                        </p:cTn>
                                        <p:tgtEl>
                                          <p:spTgt spid="5"/>
                                        </p:tgtEl>
                                      </p:cBhvr>
                                      <p:to x="100000" y="100000"/>
                                    </p:animScale>
                                    <p:animScale>
                                      <p:cBhvr>
                                        <p:cTn id="46" dur="26">
                                          <p:stCondLst>
                                            <p:cond delay="1642"/>
                                          </p:stCondLst>
                                        </p:cTn>
                                        <p:tgtEl>
                                          <p:spTgt spid="5"/>
                                        </p:tgtEl>
                                      </p:cBhvr>
                                      <p:to x="100000" y="90000"/>
                                    </p:animScale>
                                    <p:animScale>
                                      <p:cBhvr>
                                        <p:cTn id="47" dur="166" decel="50000">
                                          <p:stCondLst>
                                            <p:cond delay="1668"/>
                                          </p:stCondLst>
                                        </p:cTn>
                                        <p:tgtEl>
                                          <p:spTgt spid="5"/>
                                        </p:tgtEl>
                                      </p:cBhvr>
                                      <p:to x="100000" y="100000"/>
                                    </p:animScale>
                                    <p:animScale>
                                      <p:cBhvr>
                                        <p:cTn id="48" dur="26">
                                          <p:stCondLst>
                                            <p:cond delay="1808"/>
                                          </p:stCondLst>
                                        </p:cTn>
                                        <p:tgtEl>
                                          <p:spTgt spid="5"/>
                                        </p:tgtEl>
                                      </p:cBhvr>
                                      <p:to x="100000" y="95000"/>
                                    </p:animScale>
                                    <p:animScale>
                                      <p:cBhvr>
                                        <p:cTn id="49" dur="166" decel="50000">
                                          <p:stCondLst>
                                            <p:cond delay="1834"/>
                                          </p:stCondLst>
                                        </p:cTn>
                                        <p:tgtEl>
                                          <p:spTgt spid="5"/>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80">
                                          <p:stCondLst>
                                            <p:cond delay="0"/>
                                          </p:stCondLst>
                                        </p:cTn>
                                        <p:tgtEl>
                                          <p:spTgt spid="30"/>
                                        </p:tgtEl>
                                      </p:cBhvr>
                                    </p:animEffect>
                                    <p:anim calcmode="lin" valueType="num">
                                      <p:cBhvr>
                                        <p:cTn id="5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0" dur="26">
                                          <p:stCondLst>
                                            <p:cond delay="650"/>
                                          </p:stCondLst>
                                        </p:cTn>
                                        <p:tgtEl>
                                          <p:spTgt spid="30"/>
                                        </p:tgtEl>
                                      </p:cBhvr>
                                      <p:to x="100000" y="60000"/>
                                    </p:animScale>
                                    <p:animScale>
                                      <p:cBhvr>
                                        <p:cTn id="61" dur="166" decel="50000">
                                          <p:stCondLst>
                                            <p:cond delay="676"/>
                                          </p:stCondLst>
                                        </p:cTn>
                                        <p:tgtEl>
                                          <p:spTgt spid="30"/>
                                        </p:tgtEl>
                                      </p:cBhvr>
                                      <p:to x="100000" y="100000"/>
                                    </p:animScale>
                                    <p:animScale>
                                      <p:cBhvr>
                                        <p:cTn id="62" dur="26">
                                          <p:stCondLst>
                                            <p:cond delay="1312"/>
                                          </p:stCondLst>
                                        </p:cTn>
                                        <p:tgtEl>
                                          <p:spTgt spid="30"/>
                                        </p:tgtEl>
                                      </p:cBhvr>
                                      <p:to x="100000" y="80000"/>
                                    </p:animScale>
                                    <p:animScale>
                                      <p:cBhvr>
                                        <p:cTn id="63" dur="166" decel="50000">
                                          <p:stCondLst>
                                            <p:cond delay="1338"/>
                                          </p:stCondLst>
                                        </p:cTn>
                                        <p:tgtEl>
                                          <p:spTgt spid="30"/>
                                        </p:tgtEl>
                                      </p:cBhvr>
                                      <p:to x="100000" y="100000"/>
                                    </p:animScale>
                                    <p:animScale>
                                      <p:cBhvr>
                                        <p:cTn id="64" dur="26">
                                          <p:stCondLst>
                                            <p:cond delay="1642"/>
                                          </p:stCondLst>
                                        </p:cTn>
                                        <p:tgtEl>
                                          <p:spTgt spid="30"/>
                                        </p:tgtEl>
                                      </p:cBhvr>
                                      <p:to x="100000" y="90000"/>
                                    </p:animScale>
                                    <p:animScale>
                                      <p:cBhvr>
                                        <p:cTn id="65" dur="166" decel="50000">
                                          <p:stCondLst>
                                            <p:cond delay="1668"/>
                                          </p:stCondLst>
                                        </p:cTn>
                                        <p:tgtEl>
                                          <p:spTgt spid="30"/>
                                        </p:tgtEl>
                                      </p:cBhvr>
                                      <p:to x="100000" y="100000"/>
                                    </p:animScale>
                                    <p:animScale>
                                      <p:cBhvr>
                                        <p:cTn id="66" dur="26">
                                          <p:stCondLst>
                                            <p:cond delay="1808"/>
                                          </p:stCondLst>
                                        </p:cTn>
                                        <p:tgtEl>
                                          <p:spTgt spid="30"/>
                                        </p:tgtEl>
                                      </p:cBhvr>
                                      <p:to x="100000" y="95000"/>
                                    </p:animScale>
                                    <p:animScale>
                                      <p:cBhvr>
                                        <p:cTn id="67" dur="166" decel="50000">
                                          <p:stCondLst>
                                            <p:cond delay="1834"/>
                                          </p:stCondLst>
                                        </p:cTn>
                                        <p:tgtEl>
                                          <p:spTgt spid="3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8624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28"/>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28"/>
                                        </p:tgtEl>
                                      </p:cBhvr>
                                    </p:cmd>
                                  </p:childTnLst>
                                </p:cTn>
                              </p:par>
                            </p:childTnLst>
                          </p:cTn>
                        </p:par>
                      </p:childTnLst>
                    </p:cTn>
                  </p:par>
                </p:childTnLst>
              </p:cTn>
              <p:nextCondLst>
                <p:cond evt="onClick" delay="0">
                  <p:tgtEl>
                    <p:spTgt spid="28"/>
                  </p:tgtEl>
                </p:cond>
              </p:nextCondLst>
            </p:seq>
            <p:video>
              <p:cMediaNode vol="80000">
                <p:cTn id="77" fill="hold" display="0">
                  <p:stCondLst>
                    <p:cond delay="indefinite"/>
                  </p:stCondLst>
                </p:cTn>
                <p:tgtEl>
                  <p:spTgt spid="28"/>
                </p:tgtEl>
              </p:cMediaNode>
            </p:video>
          </p:childTnLst>
        </p:cTn>
      </p:par>
    </p:tnLst>
    <p:bldLst>
      <p:bldP spid="26" grpId="0" bldLvl="0" animBg="1"/>
      <p:bldP spid="27" grpId="0" bldLvl="0" animBg="1"/>
      <p:bldP spid="3" grpId="0"/>
      <p:bldP spid="4" grpId="0" animBg="1"/>
      <p:bldP spid="5"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Rectangle: Rounded Corners 4">
            <a:extLst>
              <a:ext uri="{FF2B5EF4-FFF2-40B4-BE49-F238E27FC236}">
                <a16:creationId xmlns:a16="http://schemas.microsoft.com/office/drawing/2014/main" id="{67040FF4-CD9A-4306-8A1A-7C2F6DD2B560}"/>
              </a:ext>
            </a:extLst>
          </p:cNvPr>
          <p:cNvSpPr/>
          <p:nvPr/>
        </p:nvSpPr>
        <p:spPr>
          <a:xfrm>
            <a:off x="2642840" y="4878586"/>
            <a:ext cx="7304048" cy="1332643"/>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a:solidFill>
                  <a:prstClr val="black"/>
                </a:solidFill>
                <a:latin typeface="Arial" panose="020B0604020202020204" pitchFamily="34" charset="0"/>
                <a:cs typeface="Arial" panose="020B0604020202020204" pitchFamily="34" charset="0"/>
              </a:rPr>
              <a:t>Tập trung toàn trường và làm lễ khai giảng</a:t>
            </a:r>
            <a:endParaRPr lang="vi-VN" sz="4000" b="1" dirty="0" err="1">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006663D-10EA-41F0-B01E-942A33BEB588}"/>
              </a:ext>
            </a:extLst>
          </p:cNvPr>
          <p:cNvPicPr>
            <a:picLocks noChangeAspect="1"/>
          </p:cNvPicPr>
          <p:nvPr/>
        </p:nvPicPr>
        <p:blipFill>
          <a:blip r:embed="rId3"/>
          <a:stretch>
            <a:fillRect/>
          </a:stretch>
        </p:blipFill>
        <p:spPr>
          <a:xfrm>
            <a:off x="927524" y="273132"/>
            <a:ext cx="10168682" cy="4368025"/>
          </a:xfrm>
          <a:prstGeom prst="rect">
            <a:avLst/>
          </a:prstGeom>
        </p:spPr>
      </p:pic>
    </p:spTree>
    <p:custDataLst>
      <p:tags r:id="rId1"/>
    </p:custDataLst>
    <p:extLst>
      <p:ext uri="{BB962C8B-B14F-4D97-AF65-F5344CB8AC3E}">
        <p14:creationId xmlns:p14="http://schemas.microsoft.com/office/powerpoint/2010/main" val="129352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306</Words>
  <Application>Microsoft Office PowerPoint</Application>
  <PresentationFormat>Widescreen</PresentationFormat>
  <Paragraphs>34</Paragraphs>
  <Slides>20</Slides>
  <Notes>3</Notes>
  <HiddenSlides>0</HiddenSlides>
  <MMClips>1</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20</vt:i4>
      </vt:variant>
    </vt:vector>
  </HeadingPairs>
  <TitlesOfParts>
    <vt:vector size="43" baseType="lpstr">
      <vt:lpstr>Microsoft YaHei</vt:lpstr>
      <vt:lpstr>Microsoft YaHei</vt:lpstr>
      <vt:lpstr>微软雅黑 Light</vt:lpstr>
      <vt:lpstr>Arial</vt:lpstr>
      <vt:lpstr>Arial-Rounded</vt:lpstr>
      <vt:lpstr>Calibri</vt:lpstr>
      <vt:lpstr>Calibri Light</vt:lpstr>
      <vt:lpstr>Cambria</vt:lpstr>
      <vt:lpstr>等线</vt:lpstr>
      <vt:lpstr>等线 Light</vt:lpstr>
      <vt:lpstr>黑体</vt:lpstr>
      <vt:lpstr>Times New Roman</vt:lpstr>
      <vt:lpstr>叶根友微刚细赞</vt:lpstr>
      <vt:lpstr>字魂59号-创粗黑</vt:lpstr>
      <vt:lpstr>4_Office Theme</vt:lpstr>
      <vt:lpstr>2_Office 主题​​</vt:lpstr>
      <vt:lpstr>1_Office Theme</vt:lpstr>
      <vt:lpstr>1_Office 主题</vt:lpstr>
      <vt:lpstr>4_Office 主题​​</vt:lpstr>
      <vt:lpstr>包图主题2</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35</cp:revision>
  <dcterms:created xsi:type="dcterms:W3CDTF">2021-10-05T13:39:52Z</dcterms:created>
  <dcterms:modified xsi:type="dcterms:W3CDTF">2024-10-19T15:54:44Z</dcterms:modified>
</cp:coreProperties>
</file>