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57" r:id="rId4"/>
    <p:sldId id="260" r:id="rId5"/>
    <p:sldId id="269" r:id="rId6"/>
    <p:sldId id="264" r:id="rId7"/>
    <p:sldId id="272" r:id="rId8"/>
    <p:sldId id="274" r:id="rId9"/>
  </p:sldIdLst>
  <p:sldSz cx="12161838" cy="6858000"/>
  <p:notesSz cx="6858000" cy="9144000"/>
  <p:embeddedFontLst>
    <p:embeddedFont>
      <p:font typeface="#9Slide03 Arima Madurai Black" panose="020B0604020202020204" charset="0"/>
      <p:bold r:id="rId11"/>
    </p:embeddedFont>
    <p:embeddedFont>
      <p:font typeface="#9Slide03 BoosterNextFYBlack" panose="020B0604020202020204" charset="0"/>
      <p:regular r:id="rId12"/>
    </p:embeddedFont>
    <p:embeddedFont>
      <p:font typeface="#9Slide03 FS Neusa Regular" panose="020B0604020202020204" charset="0"/>
      <p:regular r:id="rId13"/>
    </p:embeddedFont>
    <p:embeddedFont>
      <p:font typeface="#9Slide07 IcielPony" panose="020B0604020202020204" charset="0"/>
      <p:regular r:id="rId14"/>
    </p:embeddedFont>
    <p:embeddedFont>
      <p:font typeface="#9Slide07 Itim" panose="020B0604020202020204" charset="-34"/>
      <p:regular r:id="rId15"/>
    </p:embeddedFont>
    <p:embeddedFont>
      <p:font typeface="#9Slide07 SVNPosterizer KG Inli" panose="02000503000000020003" charset="0"/>
      <p:regular r:id="rId16"/>
    </p:embeddedFont>
    <p:embeddedFont>
      <p:font typeface="Britannic Bold" panose="020B0903060703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2043F8-801B-4E90-999E-1657675A144E}">
          <p14:sldIdLst>
            <p14:sldId id="256"/>
            <p14:sldId id="270"/>
          </p14:sldIdLst>
        </p14:section>
        <p14:section name="Bài 1" id="{4513C2A7-1C8B-4771-9E01-23F12A23A3D8}">
          <p14:sldIdLst>
            <p14:sldId id="257"/>
          </p14:sldIdLst>
        </p14:section>
        <p14:section name="Bài 2" id="{82907D74-67E9-4B91-99AF-697D210CC663}">
          <p14:sldIdLst>
            <p14:sldId id="260"/>
          </p14:sldIdLst>
        </p14:section>
        <p14:section name="Bài 3" id="{3C677EB8-5DC3-46BA-8DB9-FDEE27D91A27}">
          <p14:sldIdLst>
            <p14:sldId id="269"/>
          </p14:sldIdLst>
        </p14:section>
        <p14:section name="Bài 4" id="{5CCD9C0E-2F41-4BBA-9A15-F29F9938FA31}">
          <p14:sldIdLst>
            <p14:sldId id="264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D6E"/>
    <a:srgbClr val="FFE89F"/>
    <a:srgbClr val="FF7C80"/>
    <a:srgbClr val="E3CD29"/>
    <a:srgbClr val="9A0000"/>
    <a:srgbClr val="AC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4660"/>
  </p:normalViewPr>
  <p:slideViewPr>
    <p:cSldViewPr showGuides="1">
      <p:cViewPr>
        <p:scale>
          <a:sx n="75" d="100"/>
          <a:sy n="75" d="100"/>
        </p:scale>
        <p:origin x="365" y="18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E237-F9A0-4559-87D9-9A78C75AFDF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66421-8304-4B7A-A8C6-7D61E28C4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-&gt;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6421-8304-4B7A-A8C6-7D61E28C45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-&gt;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6421-8304-4B7A-A8C6-7D61E28C45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CB3B-8787-432B-AA39-CBA38F82568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8779" y="609600"/>
            <a:ext cx="6033654" cy="39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1213A-CDA2-4724-8343-7D27D0548D50}"/>
              </a:ext>
            </a:extLst>
          </p:cNvPr>
          <p:cNvSpPr txBox="1"/>
          <p:nvPr/>
        </p:nvSpPr>
        <p:spPr>
          <a:xfrm>
            <a:off x="4328319" y="2228991"/>
            <a:ext cx="357309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Luyện</a:t>
            </a:r>
            <a:r>
              <a:rPr lang="en-US" sz="6600" dirty="0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6600" dirty="0" err="1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endParaRPr lang="en-US" sz="6600" dirty="0">
              <a:solidFill>
                <a:srgbClr val="E76EA3"/>
              </a:solidFill>
              <a:effectLst>
                <a:glow rad="139700">
                  <a:srgbClr val="E3CD29">
                    <a:alpha val="40000"/>
                  </a:srgbClr>
                </a:glow>
              </a:effectLst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8473A-80E7-431D-B332-652A3ED58596}"/>
              </a:ext>
            </a:extLst>
          </p:cNvPr>
          <p:cNvSpPr txBox="1"/>
          <p:nvPr/>
        </p:nvSpPr>
        <p:spPr>
          <a:xfrm>
            <a:off x="5248644" y="1530035"/>
            <a:ext cx="159428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249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47567-C3DC-40E2-B61F-57BC80699FF1}"/>
              </a:ext>
            </a:extLst>
          </p:cNvPr>
          <p:cNvGrpSpPr/>
          <p:nvPr/>
        </p:nvGrpSpPr>
        <p:grpSpPr>
          <a:xfrm>
            <a:off x="3317014" y="381000"/>
            <a:ext cx="7259705" cy="1077190"/>
            <a:chOff x="2466147" y="457200"/>
            <a:chExt cx="7259705" cy="831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9EB54-A0AA-4EA3-ADF3-32B244665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729C0-46C5-4E3F-A213-5CE953F5FC41}"/>
                </a:ext>
              </a:extLst>
            </p:cNvPr>
            <p:cNvSpPr txBox="1"/>
            <p:nvPr/>
          </p:nvSpPr>
          <p:spPr>
            <a:xfrm>
              <a:off x="3035878" y="527447"/>
              <a:ext cx="6120265" cy="5700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Mục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tiêu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bài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học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này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:</a:t>
              </a:r>
            </a:p>
          </p:txBody>
        </p:sp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9B3C070F-1197-4E8D-B880-81AC26C36C6C}"/>
              </a:ext>
            </a:extLst>
          </p:cNvPr>
          <p:cNvSpPr/>
          <p:nvPr/>
        </p:nvSpPr>
        <p:spPr>
          <a:xfrm>
            <a:off x="990600" y="1593264"/>
            <a:ext cx="10287000" cy="488373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96C19-8A2F-4E68-A266-5AB9ECAF8E22}"/>
              </a:ext>
            </a:extLst>
          </p:cNvPr>
          <p:cNvSpPr txBox="1"/>
          <p:nvPr/>
        </p:nvSpPr>
        <p:spPr>
          <a:xfrm>
            <a:off x="1813719" y="2358732"/>
            <a:ext cx="9061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Nhớ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kĩ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năng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hành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3378867"/>
            <a:ext cx="9296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quả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dưới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dạng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   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4953000"/>
            <a:ext cx="946388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hiện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tìm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tỷ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phần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trăm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hai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70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3"/>
              <p:cNvSpPr txBox="1"/>
              <p:nvPr/>
            </p:nvSpPr>
            <p:spPr>
              <a:xfrm>
                <a:off x="6358436" y="1144418"/>
                <a:ext cx="5553058" cy="994599"/>
              </a:xfrm>
              <a:prstGeom prst="roundRect">
                <a:avLst/>
              </a:prstGeom>
              <a:ln w="38100"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16: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7" name="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36" y="1144418"/>
                <a:ext cx="5553058" cy="99459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1"/>
              <p:cNvSpPr txBox="1"/>
              <p:nvPr/>
            </p:nvSpPr>
            <p:spPr>
              <a:xfrm>
                <a:off x="2893042" y="2505488"/>
                <a:ext cx="6452351" cy="997720"/>
              </a:xfrm>
              <a:prstGeom prst="roundRect">
                <a:avLst/>
              </a:prstGeom>
              <a:ln w="38100"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9: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8" name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42" y="2505488"/>
                <a:ext cx="6452351" cy="997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2"/>
              <p:cNvSpPr txBox="1"/>
              <p:nvPr/>
            </p:nvSpPr>
            <p:spPr>
              <a:xfrm>
                <a:off x="1055863" y="1143000"/>
                <a:ext cx="4953296" cy="996017"/>
              </a:xfrm>
              <a:prstGeom prst="roundRect">
                <a:avLst/>
              </a:prstGeom>
              <a:ln w="38100"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:6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6" name="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63" y="1143000"/>
                <a:ext cx="4953296" cy="9960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2-2"/>
              <p:cNvSpPr txBox="1"/>
              <p:nvPr/>
            </p:nvSpPr>
            <p:spPr>
              <a:xfrm>
                <a:off x="1941392" y="1143000"/>
                <a:ext cx="4067767" cy="997720"/>
              </a:xfrm>
              <a:prstGeom prst="wedgeRoundRectCallou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12×1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17×6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2-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2" y="1143000"/>
                <a:ext cx="4067767" cy="997720"/>
              </a:xfrm>
              <a:prstGeom prst="wedgeRoundRect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3-3"/>
              <p:cNvSpPr txBox="1"/>
              <p:nvPr/>
            </p:nvSpPr>
            <p:spPr>
              <a:xfrm>
                <a:off x="7322629" y="1207870"/>
                <a:ext cx="446667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16×11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1×8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=22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3-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29" y="1207870"/>
                <a:ext cx="446667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1-1"/>
              <p:cNvSpPr txBox="1"/>
              <p:nvPr/>
            </p:nvSpPr>
            <p:spPr>
              <a:xfrm>
                <a:off x="4324018" y="2549063"/>
                <a:ext cx="502137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9×5×4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1×3×15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1-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18" y="2549063"/>
                <a:ext cx="5021375" cy="91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">
                <a:extLst>
                  <a:ext uri="{FF2B5EF4-FFF2-40B4-BE49-F238E27FC236}">
                    <a16:creationId xmlns:a16="http://schemas.microsoft.com/office/drawing/2014/main" id="{BE2DE9D7-E8A5-36F1-5704-7B11C0A3047B}"/>
                  </a:ext>
                </a:extLst>
              </p:cNvPr>
              <p:cNvSpPr txBox="1"/>
              <p:nvPr/>
            </p:nvSpPr>
            <p:spPr>
              <a:xfrm>
                <a:off x="425455" y="3833480"/>
                <a:ext cx="36576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72:45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9" name="1">
                <a:extLst>
                  <a:ext uri="{FF2B5EF4-FFF2-40B4-BE49-F238E27FC236}">
                    <a16:creationId xmlns:a16="http://schemas.microsoft.com/office/drawing/2014/main" id="{BE2DE9D7-E8A5-36F1-5704-7B11C0A30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5" y="3833480"/>
                <a:ext cx="3657600" cy="7150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2">
                <a:extLst>
                  <a:ext uri="{FF2B5EF4-FFF2-40B4-BE49-F238E27FC236}">
                    <a16:creationId xmlns:a16="http://schemas.microsoft.com/office/drawing/2014/main" id="{DBB8B265-BAFC-0318-7609-E80F55D2167C}"/>
                  </a:ext>
                </a:extLst>
              </p:cNvPr>
              <p:cNvSpPr txBox="1"/>
              <p:nvPr/>
            </p:nvSpPr>
            <p:spPr>
              <a:xfrm>
                <a:off x="4311655" y="3833480"/>
                <a:ext cx="3652882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281,6:8 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3" name="2">
                <a:extLst>
                  <a:ext uri="{FF2B5EF4-FFF2-40B4-BE49-F238E27FC236}">
                    <a16:creationId xmlns:a16="http://schemas.microsoft.com/office/drawing/2014/main" id="{DBB8B265-BAFC-0318-7609-E80F55D21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55" y="3833480"/>
                <a:ext cx="3652882" cy="71508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3">
                <a:extLst>
                  <a:ext uri="{FF2B5EF4-FFF2-40B4-BE49-F238E27FC236}">
                    <a16:creationId xmlns:a16="http://schemas.microsoft.com/office/drawing/2014/main" id="{3A4B0914-7267-6A6C-3597-E0EFA4DE72F8}"/>
                  </a:ext>
                </a:extLst>
              </p:cNvPr>
              <p:cNvSpPr txBox="1"/>
              <p:nvPr/>
            </p:nvSpPr>
            <p:spPr>
              <a:xfrm>
                <a:off x="8197855" y="3852533"/>
                <a:ext cx="37338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300,72:53,7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4" name="3">
                <a:extLst>
                  <a:ext uri="{FF2B5EF4-FFF2-40B4-BE49-F238E27FC236}">
                    <a16:creationId xmlns:a16="http://schemas.microsoft.com/office/drawing/2014/main" id="{3A4B0914-7267-6A6C-3597-E0EFA4DE7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55" y="3852533"/>
                <a:ext cx="3733800" cy="71508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4">
                <a:extLst>
                  <a:ext uri="{FF2B5EF4-FFF2-40B4-BE49-F238E27FC236}">
                    <a16:creationId xmlns:a16="http://schemas.microsoft.com/office/drawing/2014/main" id="{2F3D6A73-7937-E95A-CAFD-3D9E605FD6FB}"/>
                  </a:ext>
                </a:extLst>
              </p:cNvPr>
              <p:cNvSpPr txBox="1"/>
              <p:nvPr/>
            </p:nvSpPr>
            <p:spPr>
              <a:xfrm>
                <a:off x="425455" y="5281280"/>
                <a:ext cx="36576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15:50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5" name="4">
                <a:extLst>
                  <a:ext uri="{FF2B5EF4-FFF2-40B4-BE49-F238E27FC236}">
                    <a16:creationId xmlns:a16="http://schemas.microsoft.com/office/drawing/2014/main" id="{2F3D6A73-7937-E95A-CAFD-3D9E605FD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5" y="5281280"/>
                <a:ext cx="3657600" cy="71508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5">
                <a:extLst>
                  <a:ext uri="{FF2B5EF4-FFF2-40B4-BE49-F238E27FC236}">
                    <a16:creationId xmlns:a16="http://schemas.microsoft.com/office/drawing/2014/main" id="{9FF38389-5915-BDD3-7A4A-F50C0EC3CD57}"/>
                  </a:ext>
                </a:extLst>
              </p:cNvPr>
              <p:cNvSpPr txBox="1"/>
              <p:nvPr/>
            </p:nvSpPr>
            <p:spPr>
              <a:xfrm>
                <a:off x="4311655" y="5271044"/>
                <a:ext cx="3652882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912,8:28              </m:t>
                    </m:r>
                  </m:oMath>
                </a14:m>
                <a:r>
                  <a:rPr lang="en-US" sz="3600" dirty="0">
                    <a:latin typeface="#9Slide03 FS Neusa Regular" pitchFamily="2" charset="0"/>
                  </a:rPr>
                  <a:t>     </a:t>
                </a:r>
              </a:p>
            </p:txBody>
          </p:sp>
        </mc:Choice>
        <mc:Fallback>
          <p:sp>
            <p:nvSpPr>
              <p:cNvPr id="26" name="5">
                <a:extLst>
                  <a:ext uri="{FF2B5EF4-FFF2-40B4-BE49-F238E27FC236}">
                    <a16:creationId xmlns:a16="http://schemas.microsoft.com/office/drawing/2014/main" id="{9FF38389-5915-BDD3-7A4A-F50C0EC3C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55" y="5271044"/>
                <a:ext cx="3652882" cy="715089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6">
                <a:extLst>
                  <a:ext uri="{FF2B5EF4-FFF2-40B4-BE49-F238E27FC236}">
                    <a16:creationId xmlns:a16="http://schemas.microsoft.com/office/drawing/2014/main" id="{3F02D32E-910F-33FA-EA4B-02159E37DFD3}"/>
                  </a:ext>
                </a:extLst>
              </p:cNvPr>
              <p:cNvSpPr txBox="1"/>
              <p:nvPr/>
            </p:nvSpPr>
            <p:spPr>
              <a:xfrm>
                <a:off x="8274055" y="5281280"/>
                <a:ext cx="36576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0,162:0,36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7" name="6">
                <a:extLst>
                  <a:ext uri="{FF2B5EF4-FFF2-40B4-BE49-F238E27FC236}">
                    <a16:creationId xmlns:a16="http://schemas.microsoft.com/office/drawing/2014/main" id="{3F02D32E-910F-33FA-EA4B-02159E37D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055" y="5281280"/>
                <a:ext cx="3657600" cy="71508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AD7C2A6-973C-5B50-405D-0C19D734C73F}"/>
              </a:ext>
            </a:extLst>
          </p:cNvPr>
          <p:cNvSpPr txBox="1"/>
          <p:nvPr/>
        </p:nvSpPr>
        <p:spPr>
          <a:xfrm>
            <a:off x="2330455" y="3898636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1,6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67997D-1DB8-AD2B-DA49-1312168C47A1}"/>
              </a:ext>
            </a:extLst>
          </p:cNvPr>
          <p:cNvSpPr txBox="1"/>
          <p:nvPr/>
        </p:nvSpPr>
        <p:spPr>
          <a:xfrm>
            <a:off x="2330455" y="5325158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#9Slide03 BoosterNextFYBlack" pitchFamily="2" charset="0"/>
              </a:rPr>
              <a:t>= 0,3</a:t>
            </a:r>
            <a:endParaRPr lang="en-US" sz="3200" b="1" dirty="0">
              <a:solidFill>
                <a:schemeClr val="accent6"/>
              </a:solidFill>
              <a:latin typeface="#9Slide03 BoosterNextFYBlack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F932BF-400A-3ABE-1D00-E5D096DB0A5C}"/>
              </a:ext>
            </a:extLst>
          </p:cNvPr>
          <p:cNvSpPr txBox="1"/>
          <p:nvPr/>
        </p:nvSpPr>
        <p:spPr>
          <a:xfrm>
            <a:off x="6226985" y="3917689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35,2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F425B6-7A7A-693D-9AF0-0AD731093BE8}"/>
              </a:ext>
            </a:extLst>
          </p:cNvPr>
          <p:cNvSpPr txBox="1"/>
          <p:nvPr/>
        </p:nvSpPr>
        <p:spPr>
          <a:xfrm>
            <a:off x="6346073" y="5325158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32,6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39E014-63FA-7F92-172F-AE2068D5F0D2}"/>
              </a:ext>
            </a:extLst>
          </p:cNvPr>
          <p:cNvSpPr txBox="1"/>
          <p:nvPr/>
        </p:nvSpPr>
        <p:spPr>
          <a:xfrm>
            <a:off x="10707384" y="3898636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5,6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93529D-830F-0216-E0A2-F70FB5CCD097}"/>
              </a:ext>
            </a:extLst>
          </p:cNvPr>
          <p:cNvSpPr txBox="1"/>
          <p:nvPr/>
        </p:nvSpPr>
        <p:spPr>
          <a:xfrm>
            <a:off x="10483855" y="5332285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0,45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41F4CD-0668-5F0B-C3E4-0A5F6CA220EC}"/>
              </a:ext>
            </a:extLst>
          </p:cNvPr>
          <p:cNvSpPr txBox="1"/>
          <p:nvPr/>
        </p:nvSpPr>
        <p:spPr>
          <a:xfrm>
            <a:off x="2212350" y="453094"/>
            <a:ext cx="239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#9Slide03 Arima Madurai Black" pitchFamily="2" charset="0"/>
                <a:cs typeface="#9Slide03 Arima Madurai Black" pitchFamily="2" charset="0"/>
              </a:rPr>
              <a:t>Bài</a:t>
            </a:r>
            <a:r>
              <a:rPr lang="en-US" sz="3600" b="1" dirty="0">
                <a:latin typeface="#9Slide03 Arima Madurai Black" pitchFamily="2" charset="0"/>
                <a:cs typeface="#9Slide03 Arima Madurai Black" pitchFamily="2" charset="0"/>
              </a:rPr>
              <a:t> 1. </a:t>
            </a:r>
            <a:r>
              <a:rPr lang="en-US" sz="3600" b="1" dirty="0" err="1">
                <a:latin typeface="#9Slide03 Arima Madurai Black" pitchFamily="2" charset="0"/>
                <a:cs typeface="#9Slide03 Arima Madurai Black" pitchFamily="2" charset="0"/>
              </a:rPr>
              <a:t>Tính</a:t>
            </a:r>
            <a:endParaRPr lang="en-US" sz="3600" b="1" dirty="0">
              <a:latin typeface="#9Slide03 Arima Madurai Black" pitchFamily="2" charset="0"/>
              <a:cs typeface="#9Slide03 Arima Madurai Black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A5B6F7-CAF6-1C39-F2D8-493C95FCDE7F}"/>
              </a:ext>
            </a:extLst>
          </p:cNvPr>
          <p:cNvSpPr txBox="1"/>
          <p:nvPr/>
        </p:nvSpPr>
        <p:spPr>
          <a:xfrm>
            <a:off x="335082" y="1335596"/>
            <a:ext cx="70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#9Slide03 Arima Madurai Black" pitchFamily="2" charset="0"/>
                <a:cs typeface="#9Slide03 Arima Madurai Black" pitchFamily="2" charset="0"/>
              </a:rPr>
              <a:t>a)</a:t>
            </a:r>
            <a:endParaRPr lang="en-US" sz="3600" b="1" dirty="0">
              <a:latin typeface="#9Slide03 Arima Madurai Black" pitchFamily="2" charset="0"/>
              <a:cs typeface="#9Slide03 Arima Madurai Black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A4BBFA-B3BB-39A4-4F6E-557897B25FF5}"/>
              </a:ext>
            </a:extLst>
          </p:cNvPr>
          <p:cNvSpPr txBox="1"/>
          <p:nvPr/>
        </p:nvSpPr>
        <p:spPr>
          <a:xfrm>
            <a:off x="192137" y="3345179"/>
            <a:ext cx="70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#9Slide03 Arima Madurai Black" pitchFamily="2" charset="0"/>
                <a:cs typeface="#9Slide03 Arima Madurai Black" pitchFamily="2" charset="0"/>
              </a:rPr>
              <a:t>b)</a:t>
            </a:r>
            <a:endParaRPr lang="en-US" sz="3600" b="1" dirty="0">
              <a:latin typeface="#9Slide03 Arima Madurai Black" pitchFamily="2" charset="0"/>
              <a:cs typeface="#9Slide03 Arima Madurai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2" grpId="0"/>
      <p:bldP spid="20" grpId="0"/>
      <p:bldP spid="22" grpId="0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1"/>
              <p:cNvSpPr txBox="1"/>
              <p:nvPr/>
            </p:nvSpPr>
            <p:spPr>
              <a:xfrm>
                <a:off x="489728" y="1589002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  </m:t>
                    </m:r>
                    <m:r>
                      <a:rPr lang="en-US" sz="3600" i="1" smtClean="0">
                        <a:latin typeface="Cambria Math"/>
                      </a:rPr>
                      <m:t>3</m:t>
                    </m:r>
                    <m:r>
                      <a:rPr lang="en-US" sz="3600" b="0" i="1" smtClean="0">
                        <a:latin typeface="Cambria Math"/>
                      </a:rPr>
                      <m:t>,5:0,1</m:t>
                    </m:r>
                  </m:oMath>
                </a14:m>
                <a:r>
                  <a:rPr lang="en-US" sz="3600" dirty="0">
                    <a:latin typeface="#9Slide03 FS Neusa Regular" pitchFamily="2" charset="0"/>
                  </a:rPr>
                  <a:t>        </a:t>
                </a:r>
              </a:p>
            </p:txBody>
          </p:sp>
        </mc:Choice>
        <mc:Fallback>
          <p:sp>
            <p:nvSpPr>
              <p:cNvPr id="16" name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8" y="1589002"/>
                <a:ext cx="2889792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2"/>
              <p:cNvSpPr txBox="1"/>
              <p:nvPr/>
            </p:nvSpPr>
            <p:spPr>
              <a:xfrm>
                <a:off x="4472394" y="1630664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8</m:t>
                      </m:r>
                      <m:r>
                        <a:rPr lang="en-US" sz="3600" b="0" i="1" smtClean="0">
                          <a:latin typeface="Cambria Math"/>
                        </a:rPr>
                        <m:t>,4:0,01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9" name="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394" y="1630664"/>
                <a:ext cx="2889504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3"/>
              <p:cNvSpPr txBox="1"/>
              <p:nvPr/>
            </p:nvSpPr>
            <p:spPr>
              <a:xfrm>
                <a:off x="8414528" y="1630664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9,4:0,1   </m:t>
                      </m:r>
                      <m:r>
                        <a:rPr lang="en-US" sz="3600" b="0" i="0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0" name="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528" y="1630664"/>
                <a:ext cx="2889504" cy="71508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4"/>
              <p:cNvSpPr txBox="1"/>
              <p:nvPr/>
            </p:nvSpPr>
            <p:spPr>
              <a:xfrm>
                <a:off x="496542" y="2778423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7,2:0,01 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1" name="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42" y="2778423"/>
                <a:ext cx="2889792" cy="7150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5"/>
              <p:cNvSpPr txBox="1"/>
              <p:nvPr/>
            </p:nvSpPr>
            <p:spPr>
              <a:xfrm>
                <a:off x="4452128" y="2820085"/>
                <a:ext cx="290976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6,2:0,1 </m:t>
                      </m:r>
                      <m:r>
                        <a:rPr lang="en-US" sz="3600" b="0" i="0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2" name="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28" y="2820085"/>
                <a:ext cx="2909769" cy="7150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6"/>
              <p:cNvSpPr txBox="1"/>
              <p:nvPr/>
            </p:nvSpPr>
            <p:spPr>
              <a:xfrm>
                <a:off x="8402048" y="2820085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5,5:0,01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3" name="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048" y="2820085"/>
                <a:ext cx="2889504" cy="7150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233937" y="1642351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35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1322" y="2861551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720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4032" y="1693726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840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613" y="2861551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62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90928" y="1693726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94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18032" y="2908737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550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1">
                <a:extLst>
                  <a:ext uri="{FF2B5EF4-FFF2-40B4-BE49-F238E27FC236}">
                    <a16:creationId xmlns:a16="http://schemas.microsoft.com/office/drawing/2014/main" id="{2B86F9FB-1323-C6B7-80A4-791D5BAA2900}"/>
                  </a:ext>
                </a:extLst>
              </p:cNvPr>
              <p:cNvSpPr txBox="1"/>
              <p:nvPr/>
            </p:nvSpPr>
            <p:spPr>
              <a:xfrm>
                <a:off x="579249" y="3967844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  </m:t>
                    </m:r>
                    <m:r>
                      <a:rPr lang="en-US" sz="3600" i="1" smtClean="0">
                        <a:latin typeface="Cambria Math"/>
                      </a:rPr>
                      <m:t>1</m:t>
                    </m:r>
                    <m:r>
                      <a:rPr lang="en-US" sz="3600" b="0" i="1" smtClean="0">
                        <a:latin typeface="Cambria Math"/>
                      </a:rPr>
                      <m:t>2:0,5</m:t>
                    </m:r>
                  </m:oMath>
                </a14:m>
                <a:r>
                  <a:rPr lang="en-US" sz="3600" dirty="0">
                    <a:latin typeface="#9Slide03 FS Neusa Regular" pitchFamily="2" charset="0"/>
                  </a:rPr>
                  <a:t>        </a:t>
                </a:r>
              </a:p>
            </p:txBody>
          </p:sp>
        </mc:Choice>
        <mc:Fallback>
          <p:sp>
            <p:nvSpPr>
              <p:cNvPr id="30" name="1">
                <a:extLst>
                  <a:ext uri="{FF2B5EF4-FFF2-40B4-BE49-F238E27FC236}">
                    <a16:creationId xmlns:a16="http://schemas.microsoft.com/office/drawing/2014/main" id="{2B86F9FB-1323-C6B7-80A4-791D5BAA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49" y="3967844"/>
                <a:ext cx="2889792" cy="7150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2">
                <a:extLst>
                  <a:ext uri="{FF2B5EF4-FFF2-40B4-BE49-F238E27FC236}">
                    <a16:creationId xmlns:a16="http://schemas.microsoft.com/office/drawing/2014/main" id="{2426FC25-9B65-9EC5-41F9-00846390699E}"/>
                  </a:ext>
                </a:extLst>
              </p:cNvPr>
              <p:cNvSpPr txBox="1"/>
              <p:nvPr/>
            </p:nvSpPr>
            <p:spPr>
              <a:xfrm>
                <a:off x="4561915" y="4009506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20:0,5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1" name="2">
                <a:extLst>
                  <a:ext uri="{FF2B5EF4-FFF2-40B4-BE49-F238E27FC236}">
                    <a16:creationId xmlns:a16="http://schemas.microsoft.com/office/drawing/2014/main" id="{2426FC25-9B65-9EC5-41F9-008463906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15" y="4009506"/>
                <a:ext cx="2889504" cy="71508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3">
                <a:extLst>
                  <a:ext uri="{FF2B5EF4-FFF2-40B4-BE49-F238E27FC236}">
                    <a16:creationId xmlns:a16="http://schemas.microsoft.com/office/drawing/2014/main" id="{E8C4952E-4CC9-1D1C-8588-A64468C67ACB}"/>
                  </a:ext>
                </a:extLst>
              </p:cNvPr>
              <p:cNvSpPr txBox="1"/>
              <p:nvPr/>
            </p:nvSpPr>
            <p:spPr>
              <a:xfrm>
                <a:off x="8504049" y="3708811"/>
                <a:ext cx="2889504" cy="1249633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:0,5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2" name="3">
                <a:extLst>
                  <a:ext uri="{FF2B5EF4-FFF2-40B4-BE49-F238E27FC236}">
                    <a16:creationId xmlns:a16="http://schemas.microsoft.com/office/drawing/2014/main" id="{E8C4952E-4CC9-1D1C-8588-A64468C6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049" y="3708811"/>
                <a:ext cx="2889504" cy="12496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4">
                <a:extLst>
                  <a:ext uri="{FF2B5EF4-FFF2-40B4-BE49-F238E27FC236}">
                    <a16:creationId xmlns:a16="http://schemas.microsoft.com/office/drawing/2014/main" id="{920368A6-F51F-F383-99A9-4400E5D68220}"/>
                  </a:ext>
                </a:extLst>
              </p:cNvPr>
              <p:cNvSpPr txBox="1"/>
              <p:nvPr/>
            </p:nvSpPr>
            <p:spPr>
              <a:xfrm>
                <a:off x="586063" y="5157265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11:0,25 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3" name="4">
                <a:extLst>
                  <a:ext uri="{FF2B5EF4-FFF2-40B4-BE49-F238E27FC236}">
                    <a16:creationId xmlns:a16="http://schemas.microsoft.com/office/drawing/2014/main" id="{920368A6-F51F-F383-99A9-4400E5D6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3" y="5157265"/>
                <a:ext cx="2889792" cy="71508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5">
                <a:extLst>
                  <a:ext uri="{FF2B5EF4-FFF2-40B4-BE49-F238E27FC236}">
                    <a16:creationId xmlns:a16="http://schemas.microsoft.com/office/drawing/2014/main" id="{B0426BB6-5B0F-C397-E5E9-E793572200B9}"/>
                  </a:ext>
                </a:extLst>
              </p:cNvPr>
              <p:cNvSpPr txBox="1"/>
              <p:nvPr/>
            </p:nvSpPr>
            <p:spPr>
              <a:xfrm>
                <a:off x="4541649" y="5198927"/>
                <a:ext cx="290976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24:0,5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4" name="5">
                <a:extLst>
                  <a:ext uri="{FF2B5EF4-FFF2-40B4-BE49-F238E27FC236}">
                    <a16:creationId xmlns:a16="http://schemas.microsoft.com/office/drawing/2014/main" id="{B0426BB6-5B0F-C397-E5E9-E7935722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49" y="5198927"/>
                <a:ext cx="2909769" cy="715089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6">
                <a:extLst>
                  <a:ext uri="{FF2B5EF4-FFF2-40B4-BE49-F238E27FC236}">
                    <a16:creationId xmlns:a16="http://schemas.microsoft.com/office/drawing/2014/main" id="{9863B255-02AC-328B-5FE7-0FF25676BB90}"/>
                  </a:ext>
                </a:extLst>
              </p:cNvPr>
              <p:cNvSpPr txBox="1"/>
              <p:nvPr/>
            </p:nvSpPr>
            <p:spPr>
              <a:xfrm>
                <a:off x="8491569" y="5198927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15:0,25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5" name="6">
                <a:extLst>
                  <a:ext uri="{FF2B5EF4-FFF2-40B4-BE49-F238E27FC236}">
                    <a16:creationId xmlns:a16="http://schemas.microsoft.com/office/drawing/2014/main" id="{9863B255-02AC-328B-5FE7-0FF25676B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569" y="5198927"/>
                <a:ext cx="2889504" cy="71508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F7B797D-AB57-12F1-7312-3E554853A19B}"/>
              </a:ext>
            </a:extLst>
          </p:cNvPr>
          <p:cNvSpPr txBox="1"/>
          <p:nvPr/>
        </p:nvSpPr>
        <p:spPr>
          <a:xfrm>
            <a:off x="2255649" y="4021193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14FD78-F678-8271-72A6-74FC576ED8BC}"/>
              </a:ext>
            </a:extLst>
          </p:cNvPr>
          <p:cNvSpPr txBox="1"/>
          <p:nvPr/>
        </p:nvSpPr>
        <p:spPr>
          <a:xfrm>
            <a:off x="2330843" y="5240393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44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C94031-C49D-5839-E0B4-777BCCBD8C51}"/>
              </a:ext>
            </a:extLst>
          </p:cNvPr>
          <p:cNvSpPr txBox="1"/>
          <p:nvPr/>
        </p:nvSpPr>
        <p:spPr>
          <a:xfrm>
            <a:off x="6243553" y="4072568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E026A4-E9F8-C3BC-CFFE-BECE26B7E278}"/>
              </a:ext>
            </a:extLst>
          </p:cNvPr>
          <p:cNvSpPr txBox="1"/>
          <p:nvPr/>
        </p:nvSpPr>
        <p:spPr>
          <a:xfrm>
            <a:off x="6141849" y="5240393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1CDDA5-AA48-99BB-C88C-EB5F345BC70D}"/>
                  </a:ext>
                </a:extLst>
              </p:cNvPr>
              <p:cNvSpPr txBox="1"/>
              <p:nvPr/>
            </p:nvSpPr>
            <p:spPr>
              <a:xfrm>
                <a:off x="10180449" y="3819549"/>
                <a:ext cx="94288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#9Slide03 BoosterNextFYBlack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70C0"/>
                            </a:solidFill>
                            <a:latin typeface="#9Slide03 BoosterNextFYBlack" pitchFamily="2" charset="0"/>
                          </a:rPr>
                          <m:t>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70C0"/>
                            </a:solidFill>
                            <a:latin typeface="#9Slide03 BoosterNextFYBlack" pitchFamily="2" charset="0"/>
                          </a:rPr>
                          <m:t>7 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70C0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1CDDA5-AA48-99BB-C88C-EB5F345B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449" y="3819549"/>
                <a:ext cx="942887" cy="984885"/>
              </a:xfrm>
              <a:prstGeom prst="rect">
                <a:avLst/>
              </a:prstGeom>
              <a:blipFill>
                <a:blip r:embed="rId15"/>
                <a:stretch>
                  <a:fillRect l="-19355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B8ABFCE-F960-D123-5F42-3815A3A884DA}"/>
              </a:ext>
            </a:extLst>
          </p:cNvPr>
          <p:cNvSpPr txBox="1"/>
          <p:nvPr/>
        </p:nvSpPr>
        <p:spPr>
          <a:xfrm>
            <a:off x="10207553" y="5287579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E441E-D896-3732-85C6-80C0E760F947}"/>
              </a:ext>
            </a:extLst>
          </p:cNvPr>
          <p:cNvSpPr txBox="1"/>
          <p:nvPr/>
        </p:nvSpPr>
        <p:spPr>
          <a:xfrm>
            <a:off x="1813719" y="421153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#9Slide03 Arima Madurai Black" pitchFamily="2" charset="0"/>
                <a:cs typeface="#9Slide03 Arima Madurai Black" pitchFamily="2" charset="0"/>
              </a:rPr>
              <a:t>Bài</a:t>
            </a:r>
            <a:r>
              <a:rPr lang="en-US" sz="3600" b="1" dirty="0">
                <a:latin typeface="#9Slide03 Arima Madurai Black" pitchFamily="2" charset="0"/>
                <a:cs typeface="#9Slide03 Arima Madurai Black" pitchFamily="2" charset="0"/>
              </a:rPr>
              <a:t> 2. </a:t>
            </a:r>
            <a:r>
              <a:rPr lang="en-US" sz="3600" b="1" dirty="0" err="1">
                <a:latin typeface="#9Slide03 Arima Madurai Black" pitchFamily="2" charset="0"/>
                <a:cs typeface="#9Slide03 Arima Madurai Black" pitchFamily="2" charset="0"/>
              </a:rPr>
              <a:t>Tính</a:t>
            </a:r>
            <a:r>
              <a:rPr lang="en-US" sz="3600" b="1" dirty="0"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b="1" dirty="0" err="1">
                <a:latin typeface="#9Slide03 Arima Madurai Black" pitchFamily="2" charset="0"/>
                <a:cs typeface="#9Slide03 Arima Madurai Black" pitchFamily="2" charset="0"/>
              </a:rPr>
              <a:t>nhẩm</a:t>
            </a:r>
            <a:endParaRPr lang="en-US" sz="3600" b="1" dirty="0">
              <a:latin typeface="#9Slide03 Arima Madurai Black" pitchFamily="2" charset="0"/>
              <a:cs typeface="#9Slide03 Arima Madurai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9" y="152400"/>
            <a:ext cx="12070080" cy="838200"/>
            <a:chOff x="30639" y="152400"/>
            <a:chExt cx="12070080" cy="1371600"/>
          </a:xfrm>
        </p:grpSpPr>
        <p:grpSp>
          <p:nvGrpSpPr>
            <p:cNvPr id="6" name="Group 5"/>
            <p:cNvGrpSpPr/>
            <p:nvPr/>
          </p:nvGrpSpPr>
          <p:grpSpPr>
            <a:xfrm>
              <a:off x="30639" y="152400"/>
              <a:ext cx="12070080" cy="1371600"/>
              <a:chOff x="2619262" y="457200"/>
              <a:chExt cx="6897189" cy="1371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619262" y="457200"/>
                <a:ext cx="6897189" cy="1371600"/>
              </a:xfrm>
              <a:prstGeom prst="roundRect">
                <a:avLst>
                  <a:gd name="adj" fmla="val 23201"/>
                </a:avLst>
              </a:prstGeom>
              <a:pattFill prst="diagBrick">
                <a:fgClr>
                  <a:srgbClr val="ECDD6E"/>
                </a:fgClr>
                <a:bgClr>
                  <a:schemeClr val="bg1"/>
                </a:bgClr>
              </a:pattFill>
              <a:ln>
                <a:solidFill>
                  <a:srgbClr val="E3CD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73691" y="533400"/>
                <a:ext cx="6781800" cy="1219200"/>
              </a:xfrm>
              <a:prstGeom prst="roundRect">
                <a:avLst/>
              </a:prstGeom>
              <a:solidFill>
                <a:srgbClr val="ECD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9932" y="545811"/>
              <a:ext cx="1178790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Bài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3.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Viết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kết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quả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phép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chia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dưới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dạng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phân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và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thập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phân</a:t>
              </a:r>
              <a:endParaRPr lang="en-US" sz="3200" b="1" dirty="0">
                <a:latin typeface="#9Slide03 Arima Madurai Black" pitchFamily="2" charset="0"/>
                <a:cs typeface="#9Slide03 Arima Madurai Black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129752" y="1034134"/>
                <a:ext cx="223955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rgbClr val="FF0000"/>
                    </a:solidFill>
                    <a:latin typeface="#9Slide03 BoosterNextFYBlack" pitchFamily="2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7:4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752" y="1034134"/>
                <a:ext cx="2239559" cy="715089"/>
              </a:xfrm>
              <a:prstGeom prst="roundRect">
                <a:avLst/>
              </a:prstGeom>
              <a:blipFill>
                <a:blip r:embed="rId2"/>
                <a:stretch>
                  <a:fillRect t="-6504" b="-2195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75519" y="1034134"/>
                <a:ext cx="2242061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rgbClr val="FF0000"/>
                    </a:solidFill>
                    <a:latin typeface="#9Slide03 BoosterNextFYBlack" pitchFamily="2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3:4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9" y="1034134"/>
                <a:ext cx="2242061" cy="715089"/>
              </a:xfrm>
              <a:prstGeom prst="roundRect">
                <a:avLst/>
              </a:prstGeom>
              <a:blipFill>
                <a:blip r:embed="rId3"/>
                <a:stretch>
                  <a:fillRect t="-5691" b="-2276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721403" y="1034134"/>
                <a:ext cx="223955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rgbClr val="FF0000"/>
                    </a:solidFill>
                    <a:latin typeface="#9Slide03 BoosterNextFYBlack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7:5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03" y="1034134"/>
                <a:ext cx="2239559" cy="715089"/>
              </a:xfrm>
              <a:prstGeom prst="roundRect">
                <a:avLst/>
              </a:prstGeom>
              <a:blipFill>
                <a:blip r:embed="rId4"/>
                <a:stretch>
                  <a:fillRect t="-6504" b="-2195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83042" y="1034134"/>
                <a:ext cx="2189711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rgbClr val="FF0000"/>
                    </a:solidFill>
                    <a:latin typeface="#9Slide03 BoosterNextFYBlack" pitchFamily="2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1:2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042" y="1034134"/>
                <a:ext cx="2189711" cy="715089"/>
              </a:xfrm>
              <a:prstGeom prst="roundRect">
                <a:avLst/>
              </a:prstGeom>
              <a:blipFill>
                <a:blip r:embed="rId5"/>
                <a:stretch>
                  <a:fillRect t="-6504" b="-2195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D4A56A1-DDBC-4354-94A4-457A89909E9E}"/>
              </a:ext>
            </a:extLst>
          </p:cNvPr>
          <p:cNvGrpSpPr/>
          <p:nvPr/>
        </p:nvGrpSpPr>
        <p:grpSpPr>
          <a:xfrm>
            <a:off x="3217580" y="1792757"/>
            <a:ext cx="4953000" cy="2819400"/>
            <a:chOff x="184289" y="2590800"/>
            <a:chExt cx="4738957" cy="396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0D224A-E2A0-4AA1-982F-D6EC83E2CA86}"/>
                </a:ext>
              </a:extLst>
            </p:cNvPr>
            <p:cNvGrpSpPr/>
            <p:nvPr/>
          </p:nvGrpSpPr>
          <p:grpSpPr>
            <a:xfrm>
              <a:off x="184289" y="2590800"/>
              <a:ext cx="4738957" cy="3962400"/>
              <a:chOff x="3934353" y="2590800"/>
              <a:chExt cx="4738957" cy="3962400"/>
            </a:xfrm>
          </p:grpSpPr>
          <p:sp>
            <p:nvSpPr>
              <p:cNvPr id="17" name="Rectangle: Rounded Corners 53">
                <a:extLst>
                  <a:ext uri="{FF2B5EF4-FFF2-40B4-BE49-F238E27FC236}">
                    <a16:creationId xmlns:a16="http://schemas.microsoft.com/office/drawing/2014/main" id="{5627C3B4-9DC3-49D0-9B7F-7B37D1B8D597}"/>
                  </a:ext>
                </a:extLst>
              </p:cNvPr>
              <p:cNvSpPr/>
              <p:nvPr/>
            </p:nvSpPr>
            <p:spPr>
              <a:xfrm>
                <a:off x="4259610" y="2590800"/>
                <a:ext cx="4413700" cy="3962400"/>
              </a:xfrm>
              <a:prstGeom prst="roundRect">
                <a:avLst>
                  <a:gd name="adj" fmla="val 11479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Arrow: Chevron 54">
                <a:extLst>
                  <a:ext uri="{FF2B5EF4-FFF2-40B4-BE49-F238E27FC236}">
                    <a16:creationId xmlns:a16="http://schemas.microsoft.com/office/drawing/2014/main" id="{D75078C9-57F0-4A40-8AF4-181CA86F4CD6}"/>
                  </a:ext>
                </a:extLst>
              </p:cNvPr>
              <p:cNvSpPr/>
              <p:nvPr/>
            </p:nvSpPr>
            <p:spPr>
              <a:xfrm rot="10800000">
                <a:off x="3934353" y="2922035"/>
                <a:ext cx="2031043" cy="686211"/>
              </a:xfrm>
              <a:prstGeom prst="chevron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340FC8-37FC-40F1-B651-2848DB067BE0}"/>
                  </a:ext>
                </a:extLst>
              </p:cNvPr>
              <p:cNvSpPr txBox="1"/>
              <p:nvPr/>
            </p:nvSpPr>
            <p:spPr>
              <a:xfrm>
                <a:off x="4407492" y="2968938"/>
                <a:ext cx="743859" cy="605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 dirty="0" err="1">
                    <a:solidFill>
                      <a:srgbClr val="FF0000"/>
                    </a:solidFill>
                    <a:latin typeface="#9Slide07 IcielPony" panose="02000000000000000000" pitchFamily="2" charset="0"/>
                  </a:rPr>
                  <a:t>Mẫu</a:t>
                </a:r>
                <a:endParaRPr lang="en-US" sz="2800" dirty="0">
                  <a:solidFill>
                    <a:srgbClr val="FF0000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20" name="Heart 19">
                <a:extLst>
                  <a:ext uri="{FF2B5EF4-FFF2-40B4-BE49-F238E27FC236}">
                    <a16:creationId xmlns:a16="http://schemas.microsoft.com/office/drawing/2014/main" id="{8BC6AC11-35D0-47F8-A922-8F020BA338D0}"/>
                  </a:ext>
                </a:extLst>
              </p:cNvPr>
              <p:cNvSpPr/>
              <p:nvPr/>
            </p:nvSpPr>
            <p:spPr>
              <a:xfrm>
                <a:off x="7866953" y="5620005"/>
                <a:ext cx="685800" cy="609600"/>
              </a:xfrm>
              <a:prstGeom prst="heart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B939FF4-5FE9-4E97-8939-097F8B575F7A}"/>
                    </a:ext>
                  </a:extLst>
                </p:cNvPr>
                <p:cNvSpPr txBox="1"/>
                <p:nvPr/>
              </p:nvSpPr>
              <p:spPr>
                <a:xfrm>
                  <a:off x="767545" y="4141217"/>
                  <a:ext cx="1766278" cy="7785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3:4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  <a:latin typeface="#9Slide03 BoosterNextFYBlack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AB939FF4-5FE9-4E97-8939-097F8B575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45" y="4141217"/>
                  <a:ext cx="1766278" cy="7785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939FF4-5FE9-4E97-8939-097F8B575F7A}"/>
                  </a:ext>
                </a:extLst>
              </p:cNvPr>
              <p:cNvSpPr txBox="1"/>
              <p:nvPr/>
            </p:nvSpPr>
            <p:spPr>
              <a:xfrm>
                <a:off x="5051187" y="2630957"/>
                <a:ext cx="296699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939FF4-5FE9-4E97-8939-097F8B57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87" y="2630957"/>
                <a:ext cx="2966993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3">
                <a:extLst>
                  <a:ext uri="{FF2B5EF4-FFF2-40B4-BE49-F238E27FC236}">
                    <a16:creationId xmlns:a16="http://schemas.microsoft.com/office/drawing/2014/main" id="{B3139399-AD47-3F8D-1086-0F2A1F946F12}"/>
                  </a:ext>
                </a:extLst>
              </p:cNvPr>
              <p:cNvSpPr txBox="1"/>
              <p:nvPr/>
            </p:nvSpPr>
            <p:spPr>
              <a:xfrm>
                <a:off x="8105215" y="4723434"/>
                <a:ext cx="3931920" cy="128016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7:4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3" name="3">
                <a:extLst>
                  <a:ext uri="{FF2B5EF4-FFF2-40B4-BE49-F238E27FC236}">
                    <a16:creationId xmlns:a16="http://schemas.microsoft.com/office/drawing/2014/main" id="{B3139399-AD47-3F8D-1086-0F2A1F94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15" y="4723434"/>
                <a:ext cx="3931920" cy="1280160"/>
              </a:xfrm>
              <a:prstGeom prst="roundRect">
                <a:avLst/>
              </a:prstGeom>
              <a:blipFill>
                <a:blip r:embed="rId10"/>
                <a:stretch>
                  <a:fillRect l="-276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1">
                <a:extLst>
                  <a:ext uri="{FF2B5EF4-FFF2-40B4-BE49-F238E27FC236}">
                    <a16:creationId xmlns:a16="http://schemas.microsoft.com/office/drawing/2014/main" id="{75937AB6-667D-E2AD-1230-E8C8B021D463}"/>
                  </a:ext>
                </a:extLst>
              </p:cNvPr>
              <p:cNvSpPr txBox="1"/>
              <p:nvPr/>
            </p:nvSpPr>
            <p:spPr>
              <a:xfrm>
                <a:off x="56198" y="4736664"/>
                <a:ext cx="3749040" cy="128016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7:5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4" name="1">
                <a:extLst>
                  <a:ext uri="{FF2B5EF4-FFF2-40B4-BE49-F238E27FC236}">
                    <a16:creationId xmlns:a16="http://schemas.microsoft.com/office/drawing/2014/main" id="{75937AB6-667D-E2AD-1230-E8C8B021D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" y="4736664"/>
                <a:ext cx="3749040" cy="1280160"/>
              </a:xfrm>
              <a:prstGeom prst="roundRect">
                <a:avLst/>
              </a:prstGeom>
              <a:blipFill>
                <a:blip r:embed="rId11"/>
                <a:stretch>
                  <a:fillRect l="-273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2">
                <a:extLst>
                  <a:ext uri="{FF2B5EF4-FFF2-40B4-BE49-F238E27FC236}">
                    <a16:creationId xmlns:a16="http://schemas.microsoft.com/office/drawing/2014/main" id="{DED48F8F-A5B7-54AE-AF83-4BE6E9E6E7AC}"/>
                  </a:ext>
                </a:extLst>
              </p:cNvPr>
              <p:cNvSpPr txBox="1"/>
              <p:nvPr/>
            </p:nvSpPr>
            <p:spPr>
              <a:xfrm>
                <a:off x="4094798" y="4736664"/>
                <a:ext cx="3749040" cy="128016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1:2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5" name="2">
                <a:extLst>
                  <a:ext uri="{FF2B5EF4-FFF2-40B4-BE49-F238E27FC236}">
                    <a16:creationId xmlns:a16="http://schemas.microsoft.com/office/drawing/2014/main" id="{DED48F8F-A5B7-54AE-AF83-4BE6E9E6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98" y="4736664"/>
                <a:ext cx="3749040" cy="1280160"/>
              </a:xfrm>
              <a:prstGeom prst="roundRect">
                <a:avLst/>
              </a:prstGeom>
              <a:blipFill>
                <a:blip r:embed="rId12"/>
                <a:stretch>
                  <a:fillRect l="-289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BAE443-887F-5524-1D78-92D24B4868DF}"/>
                  </a:ext>
                </a:extLst>
              </p:cNvPr>
              <p:cNvSpPr txBox="1"/>
              <p:nvPr/>
            </p:nvSpPr>
            <p:spPr>
              <a:xfrm>
                <a:off x="1513410" y="4830219"/>
                <a:ext cx="2215333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BAE443-887F-5524-1D78-92D24B48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10" y="4830219"/>
                <a:ext cx="2215333" cy="1033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73A3FF-2EEC-791F-B6A8-565DBF35A7D8}"/>
                  </a:ext>
                </a:extLst>
              </p:cNvPr>
              <p:cNvSpPr txBox="1"/>
              <p:nvPr/>
            </p:nvSpPr>
            <p:spPr>
              <a:xfrm>
                <a:off x="5545282" y="4792479"/>
                <a:ext cx="2130918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73A3FF-2EEC-791F-B6A8-565DBF35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82" y="4792479"/>
                <a:ext cx="2130918" cy="10407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A5A97-A159-97DA-C857-AB9331B71B2E}"/>
                  </a:ext>
                </a:extLst>
              </p:cNvPr>
              <p:cNvSpPr txBox="1"/>
              <p:nvPr/>
            </p:nvSpPr>
            <p:spPr>
              <a:xfrm>
                <a:off x="9407811" y="4772573"/>
                <a:ext cx="2687987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A5A97-A159-97DA-C857-AB9331B71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811" y="4772573"/>
                <a:ext cx="2687987" cy="1033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5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28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8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8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28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  <p:bldP spid="16" grpId="0" animBg="1"/>
          <p:bldP spid="21" grpId="0"/>
          <p:bldP spid="23" grpId="0" animBg="1"/>
          <p:bldP spid="24" grpId="0" animBg="1"/>
          <p:bldP spid="25" grpId="0" animBg="1"/>
          <p:bldP spid="26" grpId="0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2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  <p:bldP spid="16" grpId="0" animBg="1"/>
          <p:bldP spid="21" grpId="0"/>
          <p:bldP spid="23" grpId="0" animBg="1"/>
          <p:bldP spid="24" grpId="0" animBg="1"/>
          <p:bldP spid="25" grpId="0" animBg="1"/>
          <p:bldP spid="26" grpId="0"/>
          <p:bldP spid="27" grpId="0"/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DapAnA - 9Slide.vn">
            <a:extLst>
              <a:ext uri="{FF2B5EF4-FFF2-40B4-BE49-F238E27FC236}">
                <a16:creationId xmlns:a16="http://schemas.microsoft.com/office/drawing/2014/main" id="{1F59E306-23F2-4B07-B138-C6AD905419D0}"/>
              </a:ext>
            </a:extLst>
          </p:cNvPr>
          <p:cNvGrpSpPr/>
          <p:nvPr/>
        </p:nvGrpSpPr>
        <p:grpSpPr>
          <a:xfrm>
            <a:off x="518320" y="3048000"/>
            <a:ext cx="5044329" cy="1421875"/>
            <a:chOff x="609600" y="3061123"/>
            <a:chExt cx="5044329" cy="14218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96A427-FE20-4CAA-8CF3-C25E8AE1B849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9" name="Rectangle: Rounded Corners 10">
                <a:extLst>
                  <a:ext uri="{FF2B5EF4-FFF2-40B4-BE49-F238E27FC236}">
                    <a16:creationId xmlns:a16="http://schemas.microsoft.com/office/drawing/2014/main" id="{11F8A1C6-DAB4-4119-BD6B-E78AC69CC786}"/>
                  </a:ext>
                </a:extLst>
              </p:cNvPr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1">
                <a:extLst>
                  <a:ext uri="{FF2B5EF4-FFF2-40B4-BE49-F238E27FC236}">
                    <a16:creationId xmlns:a16="http://schemas.microsoft.com/office/drawing/2014/main" id="{94150808-4BA3-4153-A415-955A62680A74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6B11D4-4B62-42D4-AAFA-9EE144629154}"/>
                </a:ext>
              </a:extLst>
            </p:cNvPr>
            <p:cNvSpPr txBox="1"/>
            <p:nvPr/>
          </p:nvSpPr>
          <p:spPr>
            <a:xfrm>
              <a:off x="3214500" y="3474564"/>
              <a:ext cx="133209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150%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524752-DB6B-4C77-B096-723E370C3302}"/>
                </a:ext>
              </a:extLst>
            </p:cNvPr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237D1DF-0AD7-4B8A-9476-CBE94220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0342AB-3C01-4ABC-ADF5-285FA8F640C1}"/>
                  </a:ext>
                </a:extLst>
              </p:cNvPr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21" name="DapAnB - 9Slide.vn">
            <a:extLst>
              <a:ext uri="{FF2B5EF4-FFF2-40B4-BE49-F238E27FC236}">
                <a16:creationId xmlns:a16="http://schemas.microsoft.com/office/drawing/2014/main" id="{2BA1BDB9-CC1A-4BCC-9A40-3888CDF0D2E4}"/>
              </a:ext>
            </a:extLst>
          </p:cNvPr>
          <p:cNvGrpSpPr/>
          <p:nvPr/>
        </p:nvGrpSpPr>
        <p:grpSpPr>
          <a:xfrm>
            <a:off x="6744536" y="3048000"/>
            <a:ext cx="5044329" cy="1421875"/>
            <a:chOff x="6835816" y="3061123"/>
            <a:chExt cx="5044329" cy="14218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6526EF-8820-47F4-898F-BF92CB5DB2F4}"/>
                </a:ext>
              </a:extLst>
            </p:cNvPr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7" name="Rectangle: Rounded Corners 24">
                <a:extLst>
                  <a:ext uri="{FF2B5EF4-FFF2-40B4-BE49-F238E27FC236}">
                    <a16:creationId xmlns:a16="http://schemas.microsoft.com/office/drawing/2014/main" id="{061D260B-9291-4BDE-961D-13DA3754D087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5">
                <a:extLst>
                  <a:ext uri="{FF2B5EF4-FFF2-40B4-BE49-F238E27FC236}">
                    <a16:creationId xmlns:a16="http://schemas.microsoft.com/office/drawing/2014/main" id="{3F4B0462-9249-43F8-9E5D-1C6A4CD54645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AAF9DE-AEEA-437B-9717-C2A55E726BC1}"/>
                </a:ext>
              </a:extLst>
            </p:cNvPr>
            <p:cNvSpPr txBox="1"/>
            <p:nvPr/>
          </p:nvSpPr>
          <p:spPr>
            <a:xfrm>
              <a:off x="9626834" y="3436169"/>
              <a:ext cx="101951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60%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6F9C8F-5E75-4567-912E-0BC657F668CB}"/>
                </a:ext>
              </a:extLst>
            </p:cNvPr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8525EF2-5621-4445-8570-04712CCF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EE74F9-01EF-47EF-A42E-5A2CF5D75523}"/>
                  </a:ext>
                </a:extLst>
              </p:cNvPr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29" name="Dap an C - 9Slide.vn">
            <a:extLst>
              <a:ext uri="{FF2B5EF4-FFF2-40B4-BE49-F238E27FC236}">
                <a16:creationId xmlns:a16="http://schemas.microsoft.com/office/drawing/2014/main" id="{54A21D12-8841-4B36-BE8C-1B50BB4E319B}"/>
              </a:ext>
            </a:extLst>
          </p:cNvPr>
          <p:cNvGrpSpPr/>
          <p:nvPr/>
        </p:nvGrpSpPr>
        <p:grpSpPr>
          <a:xfrm>
            <a:off x="6698986" y="4752902"/>
            <a:ext cx="5044329" cy="1421875"/>
            <a:chOff x="4062080" y="5105400"/>
            <a:chExt cx="5044329" cy="14218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783F25C-5B9E-445C-A2F5-48E0CC91E199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5" name="Rectangle: Rounded Corners 29">
                <a:extLst>
                  <a:ext uri="{FF2B5EF4-FFF2-40B4-BE49-F238E27FC236}">
                    <a16:creationId xmlns:a16="http://schemas.microsoft.com/office/drawing/2014/main" id="{5FD0979C-639C-4E6C-AF22-D7EF50A09BA1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0">
                <a:extLst>
                  <a:ext uri="{FF2B5EF4-FFF2-40B4-BE49-F238E27FC236}">
                    <a16:creationId xmlns:a16="http://schemas.microsoft.com/office/drawing/2014/main" id="{E1AB957F-0A3B-44A5-BB22-66D4D36BBA2F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F35E0A-3A01-4522-BBDA-30D199994DEC}"/>
                </a:ext>
              </a:extLst>
            </p:cNvPr>
            <p:cNvSpPr txBox="1"/>
            <p:nvPr/>
          </p:nvSpPr>
          <p:spPr>
            <a:xfrm>
              <a:off x="6805041" y="5508560"/>
              <a:ext cx="101790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40%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95B8BF-8A09-480F-9041-08D4043CED54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A3C68D-7F89-41CE-8690-A57E90B35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7B9104-63B0-4C74-A90D-CC74BF5992F7}"/>
                  </a:ext>
                </a:extLst>
              </p:cNvPr>
              <p:cNvSpPr txBox="1"/>
              <p:nvPr/>
            </p:nvSpPr>
            <p:spPr>
              <a:xfrm>
                <a:off x="4657948" y="5208081"/>
                <a:ext cx="533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37" name="Dap an C - 9Slide.vn">
            <a:extLst>
              <a:ext uri="{FF2B5EF4-FFF2-40B4-BE49-F238E27FC236}">
                <a16:creationId xmlns:a16="http://schemas.microsoft.com/office/drawing/2014/main" id="{A4738562-C967-4A9C-BF10-E1C6152DED82}"/>
              </a:ext>
            </a:extLst>
          </p:cNvPr>
          <p:cNvGrpSpPr/>
          <p:nvPr/>
        </p:nvGrpSpPr>
        <p:grpSpPr>
          <a:xfrm>
            <a:off x="518319" y="4788561"/>
            <a:ext cx="5044329" cy="1421875"/>
            <a:chOff x="4062080" y="5105400"/>
            <a:chExt cx="5044329" cy="142187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2CAECE-B78A-40F8-BC53-834EA9136E72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43" name="Rectangle: Rounded Corners 83">
                <a:extLst>
                  <a:ext uri="{FF2B5EF4-FFF2-40B4-BE49-F238E27FC236}">
                    <a16:creationId xmlns:a16="http://schemas.microsoft.com/office/drawing/2014/main" id="{7F7C5E46-0EBE-4018-BB5E-CCC7577ED73A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84">
                <a:extLst>
                  <a:ext uri="{FF2B5EF4-FFF2-40B4-BE49-F238E27FC236}">
                    <a16:creationId xmlns:a16="http://schemas.microsoft.com/office/drawing/2014/main" id="{C15E4302-9150-48C2-B3DD-9288F80F44EC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6FE5EF-1BD2-44B9-9430-F46B8040D5D6}"/>
                </a:ext>
              </a:extLst>
            </p:cNvPr>
            <p:cNvSpPr txBox="1"/>
            <p:nvPr/>
          </p:nvSpPr>
          <p:spPr>
            <a:xfrm>
              <a:off x="6803114" y="5518841"/>
              <a:ext cx="102111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66%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A7DBABD-53A1-4C10-9C8A-47746748FD2F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40A9784-6112-4540-8103-987357254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61BB29-9C8B-4A26-81F3-FFB9BC5BB0CF}"/>
                  </a:ext>
                </a:extLst>
              </p:cNvPr>
              <p:cNvSpPr txBox="1"/>
              <p:nvPr/>
            </p:nvSpPr>
            <p:spPr>
              <a:xfrm>
                <a:off x="4701229" y="5208081"/>
                <a:ext cx="4472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719" y="381000"/>
            <a:ext cx="11472296" cy="1905000"/>
            <a:chOff x="289719" y="381000"/>
            <a:chExt cx="11472296" cy="1905000"/>
          </a:xfrm>
        </p:grpSpPr>
        <p:grpSp>
          <p:nvGrpSpPr>
            <p:cNvPr id="45" name="Group 44"/>
            <p:cNvGrpSpPr/>
            <p:nvPr/>
          </p:nvGrpSpPr>
          <p:grpSpPr>
            <a:xfrm>
              <a:off x="289719" y="381000"/>
              <a:ext cx="11472296" cy="1905000"/>
              <a:chOff x="2619262" y="457200"/>
              <a:chExt cx="6897189" cy="13716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619262" y="457200"/>
                <a:ext cx="6897189" cy="1371600"/>
              </a:xfrm>
              <a:prstGeom prst="roundRect">
                <a:avLst>
                  <a:gd name="adj" fmla="val 23201"/>
                </a:avLst>
              </a:prstGeom>
              <a:pattFill prst="diagBrick">
                <a:fgClr>
                  <a:srgbClr val="ECDD6E"/>
                </a:fgClr>
                <a:bgClr>
                  <a:schemeClr val="bg1"/>
                </a:bgClr>
              </a:pattFill>
              <a:ln>
                <a:solidFill>
                  <a:srgbClr val="E3CD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673691" y="533400"/>
                <a:ext cx="6781800" cy="1219200"/>
              </a:xfrm>
              <a:prstGeom prst="roundRect">
                <a:avLst/>
              </a:prstGeom>
              <a:solidFill>
                <a:srgbClr val="ECD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94519" y="751582"/>
              <a:ext cx="10989898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Bài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4.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Một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lớp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học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có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18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nữ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và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12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nam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.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Hỏi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học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sinh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nam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chiếm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bao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nhiêu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phần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trăm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học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sinh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cả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lớp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4A56A1-DDBC-4354-94A4-457A89909E9E}"/>
              </a:ext>
            </a:extLst>
          </p:cNvPr>
          <p:cNvGrpSpPr/>
          <p:nvPr/>
        </p:nvGrpSpPr>
        <p:grpSpPr>
          <a:xfrm>
            <a:off x="-15831" y="3021593"/>
            <a:ext cx="6550367" cy="3226807"/>
            <a:chOff x="292038" y="2590799"/>
            <a:chExt cx="4631208" cy="453496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90D224A-E2A0-4AA1-982F-D6EC83E2CA86}"/>
                </a:ext>
              </a:extLst>
            </p:cNvPr>
            <p:cNvGrpSpPr/>
            <p:nvPr/>
          </p:nvGrpSpPr>
          <p:grpSpPr>
            <a:xfrm>
              <a:off x="292038" y="2590799"/>
              <a:ext cx="4631208" cy="4534969"/>
              <a:chOff x="4042102" y="2590799"/>
              <a:chExt cx="4631208" cy="4534969"/>
            </a:xfrm>
          </p:grpSpPr>
          <p:sp>
            <p:nvSpPr>
              <p:cNvPr id="52" name="Rectangle: Rounded Corners 53">
                <a:extLst>
                  <a:ext uri="{FF2B5EF4-FFF2-40B4-BE49-F238E27FC236}">
                    <a16:creationId xmlns:a16="http://schemas.microsoft.com/office/drawing/2014/main" id="{5627C3B4-9DC3-49D0-9B7F-7B37D1B8D597}"/>
                  </a:ext>
                </a:extLst>
              </p:cNvPr>
              <p:cNvSpPr/>
              <p:nvPr/>
            </p:nvSpPr>
            <p:spPr>
              <a:xfrm>
                <a:off x="4259610" y="2590799"/>
                <a:ext cx="4413700" cy="4534969"/>
              </a:xfrm>
              <a:prstGeom prst="roundRect">
                <a:avLst>
                  <a:gd name="adj" fmla="val 11479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Arrow: Chevron 54">
                <a:extLst>
                  <a:ext uri="{FF2B5EF4-FFF2-40B4-BE49-F238E27FC236}">
                    <a16:creationId xmlns:a16="http://schemas.microsoft.com/office/drawing/2014/main" id="{D75078C9-57F0-4A40-8AF4-181CA86F4CD6}"/>
                  </a:ext>
                </a:extLst>
              </p:cNvPr>
              <p:cNvSpPr/>
              <p:nvPr/>
            </p:nvSpPr>
            <p:spPr>
              <a:xfrm rot="10800000">
                <a:off x="4042102" y="2729599"/>
                <a:ext cx="1091172" cy="686213"/>
              </a:xfrm>
              <a:prstGeom prst="chevron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340FC8-37FC-40F1-B651-2848DB067BE0}"/>
                  </a:ext>
                </a:extLst>
              </p:cNvPr>
              <p:cNvSpPr txBox="1"/>
              <p:nvPr/>
            </p:nvSpPr>
            <p:spPr>
              <a:xfrm>
                <a:off x="4325155" y="2776503"/>
                <a:ext cx="679443" cy="605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Giải</a:t>
                </a:r>
                <a:endParaRPr lang="en-US" sz="2800" dirty="0">
                  <a:solidFill>
                    <a:srgbClr val="1E1E1E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55" name="Heart 54">
                <a:extLst>
                  <a:ext uri="{FF2B5EF4-FFF2-40B4-BE49-F238E27FC236}">
                    <a16:creationId xmlns:a16="http://schemas.microsoft.com/office/drawing/2014/main" id="{8BC6AC11-35D0-47F8-A922-8F020BA338D0}"/>
                  </a:ext>
                </a:extLst>
              </p:cNvPr>
              <p:cNvSpPr/>
              <p:nvPr/>
            </p:nvSpPr>
            <p:spPr>
              <a:xfrm>
                <a:off x="7866953" y="6296581"/>
                <a:ext cx="685800" cy="609600"/>
              </a:xfrm>
              <a:prstGeom prst="heart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939FF4-5FE9-4E97-8939-097F8B575F7A}"/>
                </a:ext>
              </a:extLst>
            </p:cNvPr>
            <p:cNvSpPr txBox="1"/>
            <p:nvPr/>
          </p:nvSpPr>
          <p:spPr>
            <a:xfrm>
              <a:off x="634413" y="3693426"/>
              <a:ext cx="4035144" cy="3027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HS </a:t>
              </a:r>
              <a:r>
                <a:rPr lang="en-US" sz="2800" dirty="0" err="1">
                  <a:latin typeface="#9Slide03 BoosterNextFYBlack" pitchFamily="2" charset="0"/>
                </a:rPr>
                <a:t>cả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lớp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là</a:t>
              </a:r>
              <a:r>
                <a:rPr lang="en-US" sz="2800" dirty="0">
                  <a:latin typeface="#9Slide03 BoosterNextFYBlack" pitchFamily="2" charset="0"/>
                </a:rPr>
                <a:t>:</a:t>
              </a:r>
            </a:p>
            <a:p>
              <a:r>
                <a:rPr lang="en-US" sz="2800" dirty="0">
                  <a:latin typeface="#9Slide03 BoosterNextFYBlack" pitchFamily="2" charset="0"/>
                </a:rPr>
                <a:t>	18 + 12 = 30 (</a:t>
              </a:r>
              <a:r>
                <a:rPr lang="en-US" sz="2800" dirty="0" err="1">
                  <a:latin typeface="#9Slide03 BoosterNextFYBlack" pitchFamily="2" charset="0"/>
                </a:rPr>
                <a:t>học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sinh</a:t>
              </a:r>
              <a:r>
                <a:rPr lang="en-US" sz="2800" dirty="0">
                  <a:latin typeface="#9Slide03 BoosterNextFYBlack" pitchFamily="2" charset="0"/>
                </a:rPr>
                <a:t>)</a:t>
              </a:r>
            </a:p>
            <a:p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học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sinh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nam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chiếm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phần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trăm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học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sinh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cả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lớp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là</a:t>
              </a:r>
              <a:r>
                <a:rPr lang="en-US" sz="2800" dirty="0">
                  <a:latin typeface="#9Slide03 BoosterNextFYBlack" pitchFamily="2" charset="0"/>
                </a:rPr>
                <a:t>:</a:t>
              </a:r>
            </a:p>
            <a:p>
              <a:r>
                <a:rPr lang="en-US" sz="2800" dirty="0">
                  <a:latin typeface="#9Slide03 BoosterNextFYBlack" pitchFamily="2" charset="0"/>
                </a:rPr>
                <a:t>	12 : 30 = 0,4 = 40%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53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4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47567-C3DC-40E2-B61F-57BC80699FF1}"/>
              </a:ext>
            </a:extLst>
          </p:cNvPr>
          <p:cNvGrpSpPr/>
          <p:nvPr/>
        </p:nvGrpSpPr>
        <p:grpSpPr>
          <a:xfrm>
            <a:off x="1966119" y="381000"/>
            <a:ext cx="8174105" cy="1077190"/>
            <a:chOff x="2466147" y="457200"/>
            <a:chExt cx="8174105" cy="831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9EB54-A0AA-4EA3-ADF3-32B244665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147" y="457200"/>
              <a:ext cx="8174105" cy="8312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729C0-46C5-4E3F-A213-5CE953F5FC41}"/>
                </a:ext>
              </a:extLst>
            </p:cNvPr>
            <p:cNvSpPr txBox="1"/>
            <p:nvPr/>
          </p:nvSpPr>
          <p:spPr>
            <a:xfrm>
              <a:off x="2886183" y="574807"/>
              <a:ext cx="7296869" cy="522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Sau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học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này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bạn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đã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:</a:t>
              </a:r>
            </a:p>
          </p:txBody>
        </p:sp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9B3C070F-1197-4E8D-B880-81AC26C36C6C}"/>
              </a:ext>
            </a:extLst>
          </p:cNvPr>
          <p:cNvSpPr/>
          <p:nvPr/>
        </p:nvSpPr>
        <p:spPr>
          <a:xfrm>
            <a:off x="990600" y="1593264"/>
            <a:ext cx="10287000" cy="488373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96C19-8A2F-4E68-A266-5AB9ECAF8E22}"/>
              </a:ext>
            </a:extLst>
          </p:cNvPr>
          <p:cNvSpPr txBox="1"/>
          <p:nvPr/>
        </p:nvSpPr>
        <p:spPr>
          <a:xfrm>
            <a:off x="1813719" y="2358732"/>
            <a:ext cx="9061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Nhớ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kĩ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năng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hành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3378867"/>
            <a:ext cx="9296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quả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dưới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dạng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   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4953000"/>
            <a:ext cx="946388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hiện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tìm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tỷ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phần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trăm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hai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2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 | Cartoon fastfood with self kiosk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1"/>
          <a:stretch/>
        </p:blipFill>
        <p:spPr bwMode="auto">
          <a:xfrm>
            <a:off x="0" y="0"/>
            <a:ext cx="12176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919" y="609600"/>
            <a:ext cx="7391400" cy="434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1213A-CDA2-4724-8343-7D27D0548D50}"/>
              </a:ext>
            </a:extLst>
          </p:cNvPr>
          <p:cNvSpPr txBox="1"/>
          <p:nvPr/>
        </p:nvSpPr>
        <p:spPr>
          <a:xfrm>
            <a:off x="4561272" y="1172707"/>
            <a:ext cx="303929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DẶN DÒ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8473A-80E7-431D-B332-652A3ED58596}"/>
              </a:ext>
            </a:extLst>
          </p:cNvPr>
          <p:cNvSpPr txBox="1"/>
          <p:nvPr/>
        </p:nvSpPr>
        <p:spPr>
          <a:xfrm>
            <a:off x="2849579" y="2340770"/>
            <a:ext cx="6234079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Chữa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sai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marL="685800" indent="-685800">
              <a:buFontTx/>
              <a:buChar char="-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Chuẩn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sau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1032" name="Picture 8" descr="Premium Vector | Smiling and happy female chef and male chef. woman chef  and male chef is cooking. hand drawn illustration. | Cute bakery, Cartoon  chef, Boy and girl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04" b="81574" l="12500" r="4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1" t="27758" r="51097" b="15835"/>
          <a:stretch/>
        </p:blipFill>
        <p:spPr bwMode="auto">
          <a:xfrm>
            <a:off x="8283852" y="1545802"/>
            <a:ext cx="3528096" cy="55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Smiling and happy female chef and male chef. woman chef  and male chef is cooking. hand drawn illustration. | Cute bakery, Cartoon  chef, Boy and girl carto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81481" l="47000" r="9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96" t="21062" r="4167" b="15891"/>
          <a:stretch/>
        </p:blipFill>
        <p:spPr bwMode="auto">
          <a:xfrm>
            <a:off x="-58860" y="1325107"/>
            <a:ext cx="4127950" cy="56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381</Words>
  <Application>Microsoft Office PowerPoint</Application>
  <PresentationFormat>Custom</PresentationFormat>
  <Paragraphs>93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#9Slide07 IcielPony</vt:lpstr>
      <vt:lpstr>#9Slide03 BoosterNextFYBlack</vt:lpstr>
      <vt:lpstr>#9Slide03 FS Neusa Regular</vt:lpstr>
      <vt:lpstr>Cambria Math</vt:lpstr>
      <vt:lpstr>Wingdings</vt:lpstr>
      <vt:lpstr>#9Slide07 Itim</vt:lpstr>
      <vt:lpstr>Arial</vt:lpstr>
      <vt:lpstr>#9Slide07 SVNPosterizer KG Inli</vt:lpstr>
      <vt:lpstr>Britannic Bold</vt:lpstr>
      <vt:lpstr>#9Slide03 Arima Madurai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</cp:revision>
  <dcterms:created xsi:type="dcterms:W3CDTF">2022-04-08T09:39:05Z</dcterms:created>
  <dcterms:modified xsi:type="dcterms:W3CDTF">2022-05-03T15:06:48Z</dcterms:modified>
</cp:coreProperties>
</file>