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5" r:id="rId3"/>
    <p:sldId id="261" r:id="rId4"/>
    <p:sldId id="263" r:id="rId5"/>
    <p:sldId id="264" r:id="rId6"/>
    <p:sldId id="265" r:id="rId7"/>
    <p:sldId id="267" r:id="rId8"/>
    <p:sldId id="268" r:id="rId9"/>
    <p:sldId id="269" r:id="rId10"/>
    <p:sldId id="276" r:id="rId11"/>
    <p:sldId id="270" r:id="rId12"/>
    <p:sldId id="27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67AD"/>
    <a:srgbClr val="67B9E8"/>
    <a:srgbClr val="FF2F92"/>
    <a:srgbClr val="F3C950"/>
    <a:srgbClr val="B1D6E6"/>
    <a:srgbClr val="02917D"/>
    <a:srgbClr val="DAD298"/>
    <a:srgbClr val="078D84"/>
    <a:srgbClr val="BF6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3" d="100"/>
          <a:sy n="63" d="100"/>
        </p:scale>
        <p:origin x="7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A8DDE-F29A-3B43-A1AC-FFAE5F132E1B}" type="datetimeFigureOut">
              <a:rPr lang="en-VN" smtClean="0"/>
              <a:t>03/20/2024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8C316-C725-324E-A46E-F2FBE3693280}" type="slidenum">
              <a:rPr lang="en-VN" smtClean="0"/>
              <a:t>‹#›</a:t>
            </a:fld>
            <a:endParaRPr lang="en-VN"/>
          </a:p>
        </p:txBody>
      </p:sp>
    </p:spTree>
    <p:extLst>
      <p:ext uri="{BB962C8B-B14F-4D97-AF65-F5344CB8AC3E}">
        <p14:creationId xmlns:p14="http://schemas.microsoft.com/office/powerpoint/2010/main" val="396159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2F26-5D5B-4ACB-B591-16FAC2D25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226F343-815F-4696-832B-8B0B4117B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B06EFC6-BF03-4458-A021-EC23C0B7FCCB}"/>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5" name="Footer Placeholder 4">
            <a:extLst>
              <a:ext uri="{FF2B5EF4-FFF2-40B4-BE49-F238E27FC236}">
                <a16:creationId xmlns:a16="http://schemas.microsoft.com/office/drawing/2014/main" id="{732E0DFE-A71C-4301-888E-39FC90A390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016950-20A3-4720-B6ED-C26FA6B7FD89}"/>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4874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0A4D-6CB7-4D3E-8D03-79C3EA8A26F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916B33-B111-42A3-98D5-D4147AAAD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5DFBA-2E34-421B-B87E-F73CC50995C8}"/>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5" name="Footer Placeholder 4">
            <a:extLst>
              <a:ext uri="{FF2B5EF4-FFF2-40B4-BE49-F238E27FC236}">
                <a16:creationId xmlns:a16="http://schemas.microsoft.com/office/drawing/2014/main" id="{D10A0DAD-18BE-4737-90FF-C3FCB035DA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C55BC4-CEE0-4F55-9757-19430DE0A845}"/>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06780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F8B35-3A29-4218-90AE-54EB522AF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21CE9B-7B05-4B1C-9F18-1FE903B7AE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F6836D-08B1-4BC3-8E41-704E7837B7C2}"/>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5" name="Footer Placeholder 4">
            <a:extLst>
              <a:ext uri="{FF2B5EF4-FFF2-40B4-BE49-F238E27FC236}">
                <a16:creationId xmlns:a16="http://schemas.microsoft.com/office/drawing/2014/main" id="{63360259-81F9-4DFB-AF0D-97BE1AB731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94D4BE1-EFD3-46EE-8C2E-3AD01A3FEEA6}"/>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288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2"/>
          <p:cNvGrpSpPr/>
          <p:nvPr/>
        </p:nvGrpSpPr>
        <p:grpSpPr>
          <a:xfrm rot="-1799965">
            <a:off x="9547052" y="3795777"/>
            <a:ext cx="2390217"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2"/>
          <p:cNvGrpSpPr/>
          <p:nvPr/>
        </p:nvGrpSpPr>
        <p:grpSpPr>
          <a:xfrm>
            <a:off x="429537" y="3651797"/>
            <a:ext cx="175400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4086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240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5378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4" name="Google Shape;294;p5"/>
          <p:cNvGrpSpPr/>
          <p:nvPr/>
        </p:nvGrpSpPr>
        <p:grpSpPr>
          <a:xfrm flipH="1">
            <a:off x="163078" y="91390"/>
            <a:ext cx="11954777" cy="672150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5"/>
          <p:cNvSpPr txBox="1">
            <a:spLocks noGrp="1"/>
          </p:cNvSpPr>
          <p:nvPr>
            <p:ph type="subTitle" idx="1"/>
          </p:nvPr>
        </p:nvSpPr>
        <p:spPr>
          <a:xfrm>
            <a:off x="1689300"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6380681"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689300"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6380681"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960000" y="720000"/>
            <a:ext cx="102720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9333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476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 name="Google Shape;489;p7"/>
          <p:cNvGrpSpPr/>
          <p:nvPr/>
        </p:nvGrpSpPr>
        <p:grpSpPr>
          <a:xfrm>
            <a:off x="6655561" y="3482387"/>
            <a:ext cx="2353743"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3084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9" name="Google Shape;609;p8"/>
          <p:cNvGrpSpPr/>
          <p:nvPr/>
        </p:nvGrpSpPr>
        <p:grpSpPr>
          <a:xfrm rot="1799965" flipH="1">
            <a:off x="497173" y="3592577"/>
            <a:ext cx="2390217" cy="2318351"/>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8"/>
          <p:cNvGrpSpPr/>
          <p:nvPr/>
        </p:nvGrpSpPr>
        <p:grpSpPr>
          <a:xfrm flipH="1">
            <a:off x="9773835" y="3448597"/>
            <a:ext cx="1754004" cy="2655631"/>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30386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947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1AC5-7CA2-4913-A7C9-FD2CDBACFCB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702A97-A0DE-4E9E-92CB-21E5B5C4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88B284-73C6-4681-BFFC-09A2E0AE7413}"/>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5" name="Footer Placeholder 4">
            <a:extLst>
              <a:ext uri="{FF2B5EF4-FFF2-40B4-BE49-F238E27FC236}">
                <a16:creationId xmlns:a16="http://schemas.microsoft.com/office/drawing/2014/main" id="{96325894-790D-4FC1-A34F-E5E630B61B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309538-6B5C-4CBF-A22F-32FC195E2B6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93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7"/>
        <p:cNvGrpSpPr/>
        <p:nvPr/>
      </p:nvGrpSpPr>
      <p:grpSpPr>
        <a:xfrm>
          <a:off x="0" y="0"/>
          <a:ext cx="0" cy="0"/>
          <a:chOff x="0" y="0"/>
          <a:chExt cx="0" cy="0"/>
        </a:xfrm>
      </p:grpSpPr>
      <p:sp>
        <p:nvSpPr>
          <p:cNvPr id="758" name="Google Shape;758;p10"/>
          <p:cNvSpPr/>
          <p:nvPr/>
        </p:nvSpPr>
        <p:spPr>
          <a:xfrm>
            <a:off x="227067" y="921900"/>
            <a:ext cx="6355776" cy="2798109"/>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831001" y="291934"/>
            <a:ext cx="10961567" cy="4702300"/>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10"/>
          <p:cNvGrpSpPr/>
          <p:nvPr/>
        </p:nvGrpSpPr>
        <p:grpSpPr>
          <a:xfrm>
            <a:off x="-279001" y="720014"/>
            <a:ext cx="12470991" cy="3295391"/>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grpSp>
      <p:sp>
        <p:nvSpPr>
          <p:cNvPr id="768" name="Google Shape;768;p10"/>
          <p:cNvSpPr txBox="1">
            <a:spLocks noGrp="1"/>
          </p:cNvSpPr>
          <p:nvPr>
            <p:ph type="title"/>
          </p:nvPr>
        </p:nvSpPr>
        <p:spPr>
          <a:xfrm>
            <a:off x="960000" y="1286100"/>
            <a:ext cx="5056800" cy="211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667">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381051" y="5452000"/>
            <a:ext cx="1157900" cy="6860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205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426212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75420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9209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63078" y="91390"/>
            <a:ext cx="11860749" cy="6623228"/>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3181000" y="3854967"/>
            <a:ext cx="5830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78" name="Google Shape;978;p14"/>
          <p:cNvSpPr txBox="1">
            <a:spLocks noGrp="1"/>
          </p:cNvSpPr>
          <p:nvPr>
            <p:ph type="subTitle" idx="1"/>
          </p:nvPr>
        </p:nvSpPr>
        <p:spPr>
          <a:xfrm>
            <a:off x="3180867" y="2442967"/>
            <a:ext cx="5830000" cy="14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424888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6"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2441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92484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115"/>
        <p:cNvGrpSpPr/>
        <p:nvPr/>
      </p:nvGrpSpPr>
      <p:grpSpPr>
        <a:xfrm>
          <a:off x="0" y="0"/>
          <a:ext cx="0" cy="0"/>
          <a:chOff x="0" y="0"/>
          <a:chExt cx="0" cy="0"/>
        </a:xfrm>
      </p:grpSpPr>
      <p:grpSp>
        <p:nvGrpSpPr>
          <p:cNvPr id="1116" name="Google Shape;1116;p17"/>
          <p:cNvGrpSpPr/>
          <p:nvPr/>
        </p:nvGrpSpPr>
        <p:grpSpPr>
          <a:xfrm flipH="1">
            <a:off x="163078" y="91390"/>
            <a:ext cx="11860749" cy="6623228"/>
            <a:chOff x="135794" y="68542"/>
            <a:chExt cx="8895562" cy="4967421"/>
          </a:xfrm>
        </p:grpSpPr>
        <p:grpSp>
          <p:nvGrpSpPr>
            <p:cNvPr id="1117" name="Google Shape;1117;p17"/>
            <p:cNvGrpSpPr/>
            <p:nvPr/>
          </p:nvGrpSpPr>
          <p:grpSpPr>
            <a:xfrm>
              <a:off x="135794" y="68542"/>
              <a:ext cx="8895562" cy="4967421"/>
              <a:chOff x="135794" y="68542"/>
              <a:chExt cx="8895562" cy="4967421"/>
            </a:xfrm>
          </p:grpSpPr>
          <p:grpSp>
            <p:nvGrpSpPr>
              <p:cNvPr id="1118" name="Google Shape;1118;p17"/>
              <p:cNvGrpSpPr/>
              <p:nvPr/>
            </p:nvGrpSpPr>
            <p:grpSpPr>
              <a:xfrm>
                <a:off x="135794" y="68542"/>
                <a:ext cx="8895562" cy="4967421"/>
                <a:chOff x="135794" y="68542"/>
                <a:chExt cx="8895562" cy="4967421"/>
              </a:xfrm>
            </p:grpSpPr>
            <p:grpSp>
              <p:nvGrpSpPr>
                <p:cNvPr id="1119" name="Google Shape;1119;p17"/>
                <p:cNvGrpSpPr/>
                <p:nvPr/>
              </p:nvGrpSpPr>
              <p:grpSpPr>
                <a:xfrm rot="10800000">
                  <a:off x="7132792" y="855600"/>
                  <a:ext cx="1192813" cy="2492662"/>
                  <a:chOff x="8524342" y="1674075"/>
                  <a:chExt cx="1192813" cy="2492662"/>
                </a:xfrm>
              </p:grpSpPr>
              <p:sp>
                <p:nvSpPr>
                  <p:cNvPr id="1120" name="Google Shape;1120;p1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21" name="Google Shape;1121;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2" name="Google Shape;1122;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3" name="Google Shape;1123;p17"/>
                  <p:cNvSpPr/>
                  <p:nvPr/>
                </p:nvSpPr>
                <p:spPr>
                  <a:xfrm rot="-5400000">
                    <a:off x="9640228" y="4089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124" name="Google Shape;1124;p17"/>
                <p:cNvGrpSpPr/>
                <p:nvPr/>
              </p:nvGrpSpPr>
              <p:grpSpPr>
                <a:xfrm>
                  <a:off x="135794" y="68542"/>
                  <a:ext cx="8895562" cy="4967421"/>
                  <a:chOff x="135794" y="68542"/>
                  <a:chExt cx="8895562" cy="4967421"/>
                </a:xfrm>
              </p:grpSpPr>
              <p:grpSp>
                <p:nvGrpSpPr>
                  <p:cNvPr id="1125" name="Google Shape;1125;p17"/>
                  <p:cNvGrpSpPr/>
                  <p:nvPr/>
                </p:nvGrpSpPr>
                <p:grpSpPr>
                  <a:xfrm>
                    <a:off x="135794" y="68542"/>
                    <a:ext cx="8895562" cy="4967421"/>
                    <a:chOff x="135794" y="68542"/>
                    <a:chExt cx="8895562" cy="4967421"/>
                  </a:xfrm>
                </p:grpSpPr>
                <p:sp>
                  <p:nvSpPr>
                    <p:cNvPr id="1126" name="Google Shape;1126;p1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27" name="Google Shape;1127;p1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8" name="Google Shape;1128;p1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9" name="Google Shape;1129;p1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0" name="Google Shape;1130;p1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31" name="Google Shape;1131;p17"/>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2" name="Google Shape;1132;p17"/>
                    <p:cNvSpPr/>
                    <p:nvPr/>
                  </p:nvSpPr>
                  <p:spPr>
                    <a:xfrm rot="-900406" flipH="1">
                      <a:off x="5002410" y="10146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3" name="Google Shape;1133;p17"/>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34" name="Google Shape;1134;p1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35" name="Google Shape;1135;p17"/>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6" name="Google Shape;1136;p1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7" name="Google Shape;1137;p1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8" name="Google Shape;1138;p1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39" name="Google Shape;1139;p1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40" name="Google Shape;1140;p1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1" name="Google Shape;1141;p1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42" name="Google Shape;1142;p1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43" name="Google Shape;1143;p1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4" name="Google Shape;1144;p17"/>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45" name="Google Shape;1145;p17"/>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46" name="Google Shape;1146;p1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47" name="Google Shape;1147;p1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8" name="Google Shape;1148;p17"/>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49" name="Google Shape;1149;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0" name="Google Shape;1150;p17"/>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1" name="Google Shape;1151;p1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2" name="Google Shape;1152;p1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53" name="Google Shape;1153;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54" name="Google Shape;1154;p17"/>
                    <p:cNvSpPr/>
                    <p:nvPr/>
                  </p:nvSpPr>
                  <p:spPr>
                    <a:xfrm rot="8100000" flipH="1">
                      <a:off x="8826469" y="424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5" name="Google Shape;1155;p17"/>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6" name="Google Shape;1156;p1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7" name="Google Shape;1157;p1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58" name="Google Shape;1158;p1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9" name="Google Shape;1159;p1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60" name="Google Shape;1160;p17"/>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61" name="Google Shape;1161;p17"/>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62" name="Google Shape;1162;p1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63" name="Google Shape;1163;p17"/>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4" name="Google Shape;1164;p1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5" name="Google Shape;1165;p1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66" name="Google Shape;1166;p1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7" name="Google Shape;1167;p17"/>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8" name="Google Shape;1168;p17"/>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69" name="Google Shape;1169;p1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0" name="Google Shape;1170;p17"/>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171" name="Google Shape;1171;p17"/>
                  <p:cNvGrpSpPr/>
                  <p:nvPr/>
                </p:nvGrpSpPr>
                <p:grpSpPr>
                  <a:xfrm rot="10800000">
                    <a:off x="657960" y="767236"/>
                    <a:ext cx="3061268" cy="3895909"/>
                    <a:chOff x="-2288847" y="1473292"/>
                    <a:chExt cx="3061268" cy="3895909"/>
                  </a:xfrm>
                </p:grpSpPr>
                <p:sp>
                  <p:nvSpPr>
                    <p:cNvPr id="1172" name="Google Shape;1172;p17"/>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73" name="Google Shape;1173;p17"/>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74" name="Google Shape;1174;p17"/>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75" name="Google Shape;1175;p17"/>
              <p:cNvSpPr/>
              <p:nvPr/>
            </p:nvSpPr>
            <p:spPr>
              <a:xfrm>
                <a:off x="1004250" y="41478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1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78" name="Google Shape;1178;p17"/>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79" name="Google Shape;1179;p1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0" name="Google Shape;1180;p1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81" name="Google Shape;1181;p17"/>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2" name="Google Shape;1182;p1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83" name="Google Shape;1183;p17"/>
          <p:cNvSpPr/>
          <p:nvPr/>
        </p:nvSpPr>
        <p:spPr>
          <a:xfrm>
            <a:off x="5476506" y="51183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7"/>
          <p:cNvSpPr/>
          <p:nvPr/>
        </p:nvSpPr>
        <p:spPr>
          <a:xfrm flipH="1">
            <a:off x="5966985" y="56321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5" name="Google Shape;1185;p17"/>
          <p:cNvGrpSpPr/>
          <p:nvPr/>
        </p:nvGrpSpPr>
        <p:grpSpPr>
          <a:xfrm flipH="1">
            <a:off x="1217285" y="827167"/>
            <a:ext cx="9648600" cy="346800"/>
            <a:chOff x="1004250" y="4147875"/>
            <a:chExt cx="7236450" cy="260100"/>
          </a:xfrm>
        </p:grpSpPr>
        <p:sp>
          <p:nvSpPr>
            <p:cNvPr id="1186" name="Google Shape;1186;p17"/>
            <p:cNvSpPr/>
            <p:nvPr/>
          </p:nvSpPr>
          <p:spPr>
            <a:xfrm>
              <a:off x="1004250" y="41478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7"/>
            <p:cNvSpPr/>
            <p:nvPr/>
          </p:nvSpPr>
          <p:spPr>
            <a:xfrm>
              <a:off x="804720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8" name="Google Shape;1188;p17"/>
          <p:cNvSpPr txBox="1">
            <a:spLocks noGrp="1"/>
          </p:cNvSpPr>
          <p:nvPr>
            <p:ph type="subTitle" idx="1"/>
          </p:nvPr>
        </p:nvSpPr>
        <p:spPr>
          <a:xfrm>
            <a:off x="1416200" y="3335851"/>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17"/>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8872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63078" y="192990"/>
            <a:ext cx="11860749" cy="6623228"/>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6497000" y="3335851"/>
            <a:ext cx="42788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6497000" y="2140584"/>
            <a:ext cx="4278800" cy="119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0422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lt1"/>
        </a:solidFill>
        <a:effectLst/>
      </p:bgPr>
    </p:bg>
    <p:spTree>
      <p:nvGrpSpPr>
        <p:cNvPr id="1" name="Shape 1253"/>
        <p:cNvGrpSpPr/>
        <p:nvPr/>
      </p:nvGrpSpPr>
      <p:grpSpPr>
        <a:xfrm>
          <a:off x="0" y="0"/>
          <a:ext cx="0" cy="0"/>
          <a:chOff x="0" y="0"/>
          <a:chExt cx="0" cy="0"/>
        </a:xfrm>
      </p:grpSpPr>
      <p:grpSp>
        <p:nvGrpSpPr>
          <p:cNvPr id="1254" name="Google Shape;1254;p19"/>
          <p:cNvGrpSpPr/>
          <p:nvPr/>
        </p:nvGrpSpPr>
        <p:grpSpPr>
          <a:xfrm flipH="1">
            <a:off x="163078" y="192990"/>
            <a:ext cx="11860749" cy="6610900"/>
            <a:chOff x="135794" y="68542"/>
            <a:chExt cx="8895562" cy="4958175"/>
          </a:xfrm>
        </p:grpSpPr>
        <p:grpSp>
          <p:nvGrpSpPr>
            <p:cNvPr id="1255" name="Google Shape;1255;p19"/>
            <p:cNvGrpSpPr/>
            <p:nvPr/>
          </p:nvGrpSpPr>
          <p:grpSpPr>
            <a:xfrm>
              <a:off x="135794" y="68542"/>
              <a:ext cx="8895562" cy="4958175"/>
              <a:chOff x="135794" y="68542"/>
              <a:chExt cx="8895562" cy="4958175"/>
            </a:xfrm>
          </p:grpSpPr>
          <p:sp>
            <p:nvSpPr>
              <p:cNvPr id="1256" name="Google Shape;1256;p19"/>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257" name="Google Shape;1257;p19"/>
              <p:cNvGrpSpPr/>
              <p:nvPr/>
            </p:nvGrpSpPr>
            <p:grpSpPr>
              <a:xfrm>
                <a:off x="135794" y="68542"/>
                <a:ext cx="8895562" cy="4958175"/>
                <a:chOff x="135794" y="68542"/>
                <a:chExt cx="8895562" cy="4958175"/>
              </a:xfrm>
            </p:grpSpPr>
            <p:grpSp>
              <p:nvGrpSpPr>
                <p:cNvPr id="1258" name="Google Shape;1258;p19"/>
                <p:cNvGrpSpPr/>
                <p:nvPr/>
              </p:nvGrpSpPr>
              <p:grpSpPr>
                <a:xfrm>
                  <a:off x="135794" y="68542"/>
                  <a:ext cx="8895562" cy="4958175"/>
                  <a:chOff x="135794" y="68542"/>
                  <a:chExt cx="8895562" cy="4958175"/>
                </a:xfrm>
              </p:grpSpPr>
              <p:sp>
                <p:nvSpPr>
                  <p:cNvPr id="1259" name="Google Shape;1259;p1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0" name="Google Shape;1260;p19"/>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61" name="Google Shape;1261;p1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2" name="Google Shape;1262;p1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3" name="Google Shape;1263;p1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64" name="Google Shape;1264;p19"/>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5" name="Google Shape;1265;p19"/>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66" name="Google Shape;1266;p19"/>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7" name="Google Shape;1267;p19"/>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68" name="Google Shape;1268;p19"/>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9" name="Google Shape;1269;p19"/>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70" name="Google Shape;1270;p19"/>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71" name="Google Shape;1271;p19"/>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72" name="Google Shape;1272;p19"/>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73" name="Google Shape;1273;p1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4" name="Google Shape;1274;p1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5" name="Google Shape;1275;p19"/>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6" name="Google Shape;1276;p19"/>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77" name="Google Shape;1277;p19"/>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8" name="Google Shape;1278;p1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79" name="Google Shape;1279;p19"/>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0" name="Google Shape;1280;p19"/>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81" name="Google Shape;1281;p1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2" name="Google Shape;1282;p19"/>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3" name="Google Shape;1283;p19"/>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4" name="Google Shape;1284;p1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5" name="Google Shape;1285;p1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86" name="Google Shape;1286;p19"/>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7" name="Google Shape;1287;p19"/>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88" name="Google Shape;1288;p1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9" name="Google Shape;1289;p19"/>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0" name="Google Shape;1290;p1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1" name="Google Shape;1291;p19"/>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92" name="Google Shape;1292;p19"/>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93" name="Google Shape;1293;p19"/>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94" name="Google Shape;1294;p19"/>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5" name="Google Shape;1295;p19"/>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6" name="Google Shape;1296;p19"/>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97" name="Google Shape;1297;p19"/>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8" name="Google Shape;1298;p19"/>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9" name="Google Shape;1299;p19"/>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00" name="Google Shape;1300;p19"/>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1" name="Google Shape;1301;p19"/>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02" name="Google Shape;1302;p19"/>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303" name="Google Shape;1303;p19"/>
                <p:cNvGrpSpPr/>
                <p:nvPr/>
              </p:nvGrpSpPr>
              <p:grpSpPr>
                <a:xfrm rot="10800000">
                  <a:off x="657960" y="911298"/>
                  <a:ext cx="2985068" cy="3751848"/>
                  <a:chOff x="-2212647" y="1473292"/>
                  <a:chExt cx="2985068" cy="3751848"/>
                </a:xfrm>
              </p:grpSpPr>
              <p:sp>
                <p:nvSpPr>
                  <p:cNvPr id="1304" name="Google Shape;1304;p19"/>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05" name="Google Shape;1305;p19"/>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6" name="Google Shape;1306;p19"/>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307" name="Google Shape;1307;p19"/>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08" name="Google Shape;1308;p19"/>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9" name="Google Shape;1309;p19"/>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10" name="Google Shape;1310;p19"/>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11" name="Google Shape;1311;p19"/>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312" name="Google Shape;1312;p19"/>
          <p:cNvSpPr txBox="1">
            <a:spLocks noGrp="1"/>
          </p:cNvSpPr>
          <p:nvPr>
            <p:ph type="subTitle" idx="1"/>
          </p:nvPr>
        </p:nvSpPr>
        <p:spPr>
          <a:xfrm>
            <a:off x="1416200" y="3335867"/>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19"/>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511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DE6-542E-4B15-A693-49DFA13D6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AD29850-387A-41AC-9286-F11348261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B4A9A-87F7-4100-9837-A3183BADF317}"/>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5" name="Footer Placeholder 4">
            <a:extLst>
              <a:ext uri="{FF2B5EF4-FFF2-40B4-BE49-F238E27FC236}">
                <a16:creationId xmlns:a16="http://schemas.microsoft.com/office/drawing/2014/main" id="{BC4D7A6B-D49B-4621-9C8B-0B8C41C1E7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FE5FC-8C33-4540-B7EC-6F73157E8D6B}"/>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2288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63078" y="91390"/>
            <a:ext cx="11860749" cy="6623228"/>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2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8" name="Google Shape;1378;p20"/>
          <p:cNvSpPr txBox="1">
            <a:spLocks noGrp="1"/>
          </p:cNvSpPr>
          <p:nvPr>
            <p:ph type="subTitle" idx="1"/>
          </p:nvPr>
        </p:nvSpPr>
        <p:spPr>
          <a:xfrm>
            <a:off x="3937833" y="3490000"/>
            <a:ext cx="4316400" cy="106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3938167" y="2306400"/>
            <a:ext cx="4316000" cy="118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958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63078" y="91390"/>
            <a:ext cx="11860749" cy="6623228"/>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3" name="Google Shape;1443;p21"/>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21"/>
          <p:cNvSpPr txBox="1">
            <a:spLocks noGrp="1"/>
          </p:cNvSpPr>
          <p:nvPr>
            <p:ph type="subTitle" idx="1"/>
          </p:nvPr>
        </p:nvSpPr>
        <p:spPr>
          <a:xfrm>
            <a:off x="3385667" y="2436833"/>
            <a:ext cx="5420800" cy="1984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768667" y="720000"/>
            <a:ext cx="66548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04123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lt1"/>
        </a:solidFill>
        <a:effectLst/>
      </p:bgPr>
    </p:bg>
    <p:spTree>
      <p:nvGrpSpPr>
        <p:cNvPr id="1" name="Shape 1446"/>
        <p:cNvGrpSpPr/>
        <p:nvPr/>
      </p:nvGrpSpPr>
      <p:grpSpPr>
        <a:xfrm>
          <a:off x="0" y="0"/>
          <a:ext cx="0" cy="0"/>
          <a:chOff x="0" y="0"/>
          <a:chExt cx="0" cy="0"/>
        </a:xfrm>
      </p:grpSpPr>
      <p:sp>
        <p:nvSpPr>
          <p:cNvPr id="1447" name="Google Shape;1447;p2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2"/>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49" name="Google Shape;1449;p22"/>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450" name="Google Shape;1450;p22"/>
          <p:cNvSpPr txBox="1">
            <a:spLocks noGrp="1"/>
          </p:cNvSpPr>
          <p:nvPr>
            <p:ph type="subTitle" idx="2"/>
          </p:nvPr>
        </p:nvSpPr>
        <p:spPr>
          <a:xfrm>
            <a:off x="1235333" y="1651933"/>
            <a:ext cx="46740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51" name="Google Shape;1451;p22"/>
          <p:cNvGrpSpPr/>
          <p:nvPr/>
        </p:nvGrpSpPr>
        <p:grpSpPr>
          <a:xfrm rot="10800000">
            <a:off x="163078" y="91390"/>
            <a:ext cx="11954777" cy="6721505"/>
            <a:chOff x="122308" y="68542"/>
            <a:chExt cx="8966083" cy="5041129"/>
          </a:xfrm>
        </p:grpSpPr>
        <p:sp>
          <p:nvSpPr>
            <p:cNvPr id="1452" name="Google Shape;1452;p2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3" name="Google Shape;1453;p2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54" name="Google Shape;1454;p2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55" name="Google Shape;1455;p2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56" name="Google Shape;1456;p2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57" name="Google Shape;1457;p2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8" name="Google Shape;1458;p2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0" name="Google Shape;1460;p2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61" name="Google Shape;1461;p2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2" name="Google Shape;1462;p2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3" name="Google Shape;1463;p2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4" name="Google Shape;1464;p2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66" name="Google Shape;1466;p2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7" name="Google Shape;1467;p2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8" name="Google Shape;1468;p2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9" name="Google Shape;1469;p2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0" name="Google Shape;1470;p2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71" name="Google Shape;1471;p2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2" name="Google Shape;1472;p2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73" name="Google Shape;1473;p2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74" name="Google Shape;1474;p2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75" name="Google Shape;1475;p2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6" name="Google Shape;1476;p2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77" name="Google Shape;1477;p2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8" name="Google Shape;1478;p2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79" name="Google Shape;1479;p2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80" name="Google Shape;1480;p2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1" name="Google Shape;1481;p2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82" name="Google Shape;1482;p2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3" name="Google Shape;1483;p2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84" name="Google Shape;1484;p2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5" name="Google Shape;1485;p2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6" name="Google Shape;1486;p2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87" name="Google Shape;1487;p2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8" name="Google Shape;1488;p2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89" name="Google Shape;1489;p2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90" name="Google Shape;1490;p2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1" name="Google Shape;1491;p2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2" name="Google Shape;1492;p2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93" name="Google Shape;1493;p2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94" name="Google Shape;1494;p2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95" name="Google Shape;1495;p2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6" name="Google Shape;1496;p2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97" name="Google Shape;1497;p2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98" name="Google Shape;1498;p2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9" name="Google Shape;1499;p2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00" name="Google Shape;1500;p2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01" name="Google Shape;1501;p2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02" name="Google Shape;1502;p2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03" name="Google Shape;1503;p2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04" name="Google Shape;1504;p2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05" name="Google Shape;1505;p22"/>
          <p:cNvSpPr txBox="1">
            <a:spLocks noGrp="1"/>
          </p:cNvSpPr>
          <p:nvPr>
            <p:ph type="title" idx="3"/>
          </p:nvPr>
        </p:nvSpPr>
        <p:spPr>
          <a:xfrm>
            <a:off x="1235333" y="4313492"/>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6" name="Google Shape;1506;p22"/>
          <p:cNvSpPr txBox="1">
            <a:spLocks noGrp="1"/>
          </p:cNvSpPr>
          <p:nvPr>
            <p:ph type="subTitle" idx="4"/>
          </p:nvPr>
        </p:nvSpPr>
        <p:spPr>
          <a:xfrm>
            <a:off x="1235333" y="4934600"/>
            <a:ext cx="4674000" cy="10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sz="1867">
                <a:solidFill>
                  <a:schemeClr val="dk1"/>
                </a:solidFill>
                <a:highlight>
                  <a:srgbClr val="FFFFFF"/>
                </a:highlight>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22"/>
          <p:cNvSpPr txBox="1">
            <a:spLocks noGrp="1"/>
          </p:cNvSpPr>
          <p:nvPr>
            <p:ph type="title" idx="5"/>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8" name="Google Shape;1508;p22"/>
          <p:cNvSpPr txBox="1">
            <a:spLocks noGrp="1"/>
          </p:cNvSpPr>
          <p:nvPr>
            <p:ph type="subTitle" idx="6"/>
          </p:nvPr>
        </p:nvSpPr>
        <p:spPr>
          <a:xfrm>
            <a:off x="6011967" y="3122800"/>
            <a:ext cx="5220000" cy="2832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9" name="Google Shape;1509;p22"/>
          <p:cNvSpPr txBox="1">
            <a:spLocks noGrp="1"/>
          </p:cNvSpPr>
          <p:nvPr>
            <p:ph type="title" idx="7"/>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9872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lt1"/>
        </a:solidFill>
        <a:effectLst/>
      </p:bgPr>
    </p:bg>
    <p:spTree>
      <p:nvGrpSpPr>
        <p:cNvPr id="1" name="Shape 1510"/>
        <p:cNvGrpSpPr/>
        <p:nvPr/>
      </p:nvGrpSpPr>
      <p:grpSpPr>
        <a:xfrm>
          <a:off x="0" y="0"/>
          <a:ext cx="0" cy="0"/>
          <a:chOff x="0" y="0"/>
          <a:chExt cx="0" cy="0"/>
        </a:xfrm>
      </p:grpSpPr>
      <p:sp>
        <p:nvSpPr>
          <p:cNvPr id="1511" name="Google Shape;1511;p2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23"/>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13" name="Google Shape;1513;p23"/>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14" name="Google Shape;1514;p23"/>
          <p:cNvSpPr txBox="1">
            <a:spLocks noGrp="1"/>
          </p:cNvSpPr>
          <p:nvPr>
            <p:ph type="subTitle" idx="2"/>
          </p:nvPr>
        </p:nvSpPr>
        <p:spPr>
          <a:xfrm>
            <a:off x="1235333" y="1651933"/>
            <a:ext cx="55716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5" name="Google Shape;1515;p23"/>
          <p:cNvGrpSpPr/>
          <p:nvPr/>
        </p:nvGrpSpPr>
        <p:grpSpPr>
          <a:xfrm flipH="1">
            <a:off x="163078" y="91390"/>
            <a:ext cx="11954777" cy="6721505"/>
            <a:chOff x="122308" y="68542"/>
            <a:chExt cx="8966083" cy="5041129"/>
          </a:xfrm>
        </p:grpSpPr>
        <p:sp>
          <p:nvSpPr>
            <p:cNvPr id="1516" name="Google Shape;1516;p2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17" name="Google Shape;1517;p2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18" name="Google Shape;1518;p2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19" name="Google Shape;1519;p2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0" name="Google Shape;1520;p2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1" name="Google Shape;1521;p2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2" name="Google Shape;1522;p23"/>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24" name="Google Shape;1524;p2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25" name="Google Shape;1525;p2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26" name="Google Shape;1526;p2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7" name="Google Shape;1527;p2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8" name="Google Shape;1528;p2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0" name="Google Shape;1530;p2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1" name="Google Shape;1531;p2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32" name="Google Shape;1532;p2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33" name="Google Shape;1533;p2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34" name="Google Shape;1534;p2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5" name="Google Shape;1535;p2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36" name="Google Shape;1536;p2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37" name="Google Shape;1537;p2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8" name="Google Shape;1538;p2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39" name="Google Shape;1539;p2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0" name="Google Shape;1540;p2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1" name="Google Shape;1541;p2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2" name="Google Shape;1542;p2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43" name="Google Shape;1543;p2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44" name="Google Shape;1544;p2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5" name="Google Shape;1545;p2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6" name="Google Shape;1546;p2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7" name="Google Shape;1547;p2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48" name="Google Shape;1548;p2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9" name="Google Shape;1549;p2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0" name="Google Shape;1550;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51" name="Google Shape;1551;p2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2" name="Google Shape;1552;p2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3" name="Google Shape;1553;p2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4" name="Google Shape;1554;p2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55" name="Google Shape;1555;p2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6" name="Google Shape;1556;p2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57" name="Google Shape;1557;p2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58" name="Google Shape;1558;p2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9" name="Google Shape;1559;p2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60" name="Google Shape;1560;p2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1" name="Google Shape;1561;p2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2" name="Google Shape;1562;p2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63" name="Google Shape;1563;p2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4" name="Google Shape;1564;p2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5" name="Google Shape;1565;p2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66" name="Google Shape;1566;p2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67" name="Google Shape;1567;p2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68" name="Google Shape;1568;p2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69" name="Google Shape;1569;p23"/>
          <p:cNvSpPr txBox="1">
            <a:spLocks noGrp="1"/>
          </p:cNvSpPr>
          <p:nvPr>
            <p:ph type="title" idx="3"/>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70" name="Google Shape;1570;p23"/>
          <p:cNvSpPr txBox="1">
            <a:spLocks noGrp="1"/>
          </p:cNvSpPr>
          <p:nvPr>
            <p:ph type="subTitle" idx="4"/>
          </p:nvPr>
        </p:nvSpPr>
        <p:spPr>
          <a:xfrm>
            <a:off x="6011967" y="3122800"/>
            <a:ext cx="5220000" cy="31168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71" name="Google Shape;1571;p23"/>
          <p:cNvSpPr txBox="1">
            <a:spLocks noGrp="1"/>
          </p:cNvSpPr>
          <p:nvPr>
            <p:ph type="title" idx="5"/>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9960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72"/>
        <p:cNvGrpSpPr/>
        <p:nvPr/>
      </p:nvGrpSpPr>
      <p:grpSpPr>
        <a:xfrm>
          <a:off x="0" y="0"/>
          <a:ext cx="0" cy="0"/>
          <a:chOff x="0" y="0"/>
          <a:chExt cx="0" cy="0"/>
        </a:xfrm>
      </p:grpSpPr>
      <p:grpSp>
        <p:nvGrpSpPr>
          <p:cNvPr id="1573" name="Google Shape;1573;p24"/>
          <p:cNvGrpSpPr/>
          <p:nvPr/>
        </p:nvGrpSpPr>
        <p:grpSpPr>
          <a:xfrm>
            <a:off x="163077" y="91390"/>
            <a:ext cx="11878731" cy="6721505"/>
            <a:chOff x="122308" y="68542"/>
            <a:chExt cx="8909048" cy="5041129"/>
          </a:xfrm>
        </p:grpSpPr>
        <p:sp>
          <p:nvSpPr>
            <p:cNvPr id="1574" name="Google Shape;1574;p2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75" name="Google Shape;1575;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6" name="Google Shape;1576;p2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7" name="Google Shape;1577;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8" name="Google Shape;1578;p2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9" name="Google Shape;1579;p2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0" name="Google Shape;1580;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82" name="Google Shape;1582;p2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4" name="Google Shape;1584;p2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5" name="Google Shape;1585;p2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7" name="Google Shape;1587;p2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8" name="Google Shape;1588;p2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9" name="Google Shape;1589;p24"/>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90" name="Google Shape;1590;p24"/>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1" name="Google Shape;1591;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92" name="Google Shape;1592;p24"/>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3" name="Google Shape;1593;p24"/>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4" name="Google Shape;1594;p2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95" name="Google Shape;1595;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96" name="Google Shape;1596;p2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8" name="Google Shape;1598;p2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9" name="Google Shape;1599;p2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0" name="Google Shape;160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01" name="Google Shape;1601;p2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2" name="Google Shape;1602;p2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03" name="Google Shape;1603;p24"/>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4" name="Google Shape;1604;p2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5" name="Google Shape;160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6" name="Google Shape;160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7" name="Google Shape;160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8" name="Google Shape;1608;p24"/>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9" name="Google Shape;1609;p2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11" name="Google Shape;1611;p2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2" name="Google Shape;161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3" name="Google Shape;1613;p2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14" name="Google Shape;1614;p2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5" name="Google Shape;1615;p2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6" name="Google Shape;1616;p24"/>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7" name="Google Shape;1617;p24"/>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8" name="Google Shape;1618;p24"/>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9" name="Google Shape;1619;p2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20" name="Google Shape;1620;p2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21" name="Google Shape;1621;p2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22" name="Google Shape;1622;p2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3" name="Google Shape;1623;p2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24" name="Google Shape;1624;p2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25" name="Google Shape;1625;p2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6" name="Google Shape;1626;p24"/>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7" name="Google Shape;1627;p24"/>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244574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28"/>
        <p:cNvGrpSpPr/>
        <p:nvPr/>
      </p:nvGrpSpPr>
      <p:grpSpPr>
        <a:xfrm>
          <a:off x="0" y="0"/>
          <a:ext cx="0" cy="0"/>
          <a:chOff x="0" y="0"/>
          <a:chExt cx="0" cy="0"/>
        </a:xfrm>
      </p:grpSpPr>
      <p:grpSp>
        <p:nvGrpSpPr>
          <p:cNvPr id="1629" name="Google Shape;1629;p25"/>
          <p:cNvGrpSpPr/>
          <p:nvPr/>
        </p:nvGrpSpPr>
        <p:grpSpPr>
          <a:xfrm flipH="1">
            <a:off x="163078" y="192990"/>
            <a:ext cx="11860749" cy="6610900"/>
            <a:chOff x="135794" y="68542"/>
            <a:chExt cx="8895562" cy="4958175"/>
          </a:xfrm>
        </p:grpSpPr>
        <p:grpSp>
          <p:nvGrpSpPr>
            <p:cNvPr id="1630" name="Google Shape;1630;p25"/>
            <p:cNvGrpSpPr/>
            <p:nvPr/>
          </p:nvGrpSpPr>
          <p:grpSpPr>
            <a:xfrm>
              <a:off x="135794" y="68542"/>
              <a:ext cx="8895562" cy="4958175"/>
              <a:chOff x="135794" y="68542"/>
              <a:chExt cx="8895562" cy="4958175"/>
            </a:xfrm>
          </p:grpSpPr>
          <p:sp>
            <p:nvSpPr>
              <p:cNvPr id="1631" name="Google Shape;1631;p25"/>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32" name="Google Shape;1632;p25"/>
              <p:cNvGrpSpPr/>
              <p:nvPr/>
            </p:nvGrpSpPr>
            <p:grpSpPr>
              <a:xfrm>
                <a:off x="135794" y="68542"/>
                <a:ext cx="8895562" cy="4958175"/>
                <a:chOff x="135794" y="68542"/>
                <a:chExt cx="8895562" cy="4958175"/>
              </a:xfrm>
            </p:grpSpPr>
            <p:grpSp>
              <p:nvGrpSpPr>
                <p:cNvPr id="1633" name="Google Shape;1633;p25"/>
                <p:cNvGrpSpPr/>
                <p:nvPr/>
              </p:nvGrpSpPr>
              <p:grpSpPr>
                <a:xfrm>
                  <a:off x="135794" y="68542"/>
                  <a:ext cx="8895562" cy="4958175"/>
                  <a:chOff x="135794" y="68542"/>
                  <a:chExt cx="8895562" cy="4958175"/>
                </a:xfrm>
              </p:grpSpPr>
              <p:sp>
                <p:nvSpPr>
                  <p:cNvPr id="1634" name="Google Shape;1634;p2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5" name="Google Shape;1635;p25"/>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6" name="Google Shape;1636;p2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37" name="Google Shape;1637;p2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38" name="Google Shape;1638;p2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39" name="Google Shape;1639;p25"/>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0" name="Google Shape;1640;p25"/>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1" name="Google Shape;1641;p25"/>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2" name="Google Shape;1642;p25"/>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3" name="Google Shape;1643;p25"/>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44" name="Google Shape;1644;p25"/>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5" name="Google Shape;1645;p25"/>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6" name="Google Shape;1646;p25"/>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47" name="Google Shape;1647;p25"/>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8" name="Google Shape;1648;p2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9" name="Google Shape;1649;p2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50" name="Google Shape;1650;p25"/>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1" name="Google Shape;1651;p25"/>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2" name="Google Shape;1652;p25"/>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53" name="Google Shape;1653;p2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54" name="Google Shape;1654;p25"/>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5" name="Google Shape;1655;p25"/>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56" name="Google Shape;1656;p2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7" name="Google Shape;1657;p25"/>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8" name="Google Shape;1658;p25"/>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9" name="Google Shape;1659;p2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0" name="Google Shape;1660;p2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61" name="Google Shape;1661;p25"/>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2" name="Google Shape;1662;p25"/>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3" name="Google Shape;1663;p2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64" name="Google Shape;1664;p25"/>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5" name="Google Shape;1665;p2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6" name="Google Shape;1666;p25"/>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67" name="Google Shape;1667;p25"/>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68" name="Google Shape;1668;p25"/>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9" name="Google Shape;1669;p25"/>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70" name="Google Shape;1670;p25"/>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1" name="Google Shape;1671;p25"/>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2" name="Google Shape;1672;p25"/>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73" name="Google Shape;1673;p25"/>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4" name="Google Shape;1674;p25"/>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5" name="Google Shape;1675;p25"/>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76" name="Google Shape;1676;p25"/>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77" name="Google Shape;1677;p25"/>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78" name="Google Shape;1678;p25"/>
                <p:cNvGrpSpPr/>
                <p:nvPr/>
              </p:nvGrpSpPr>
              <p:grpSpPr>
                <a:xfrm rot="10800000">
                  <a:off x="657960" y="911298"/>
                  <a:ext cx="2985068" cy="3751848"/>
                  <a:chOff x="-2212647" y="1473292"/>
                  <a:chExt cx="2985068" cy="3751848"/>
                </a:xfrm>
              </p:grpSpPr>
              <p:sp>
                <p:nvSpPr>
                  <p:cNvPr id="1679" name="Google Shape;1679;p25"/>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80" name="Google Shape;1680;p25"/>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1" name="Google Shape;1681;p25"/>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82" name="Google Shape;1682;p25"/>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3" name="Google Shape;1683;p25"/>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4" name="Google Shape;1684;p25"/>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5" name="Google Shape;1685;p25"/>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6" name="Google Shape;1686;p25"/>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87" name="Google Shape;1687;p2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8" name="Google Shape;1688;p25"/>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58059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89"/>
        <p:cNvGrpSpPr/>
        <p:nvPr/>
      </p:nvGrpSpPr>
      <p:grpSpPr>
        <a:xfrm>
          <a:off x="0" y="0"/>
          <a:ext cx="0" cy="0"/>
          <a:chOff x="0" y="0"/>
          <a:chExt cx="0" cy="0"/>
        </a:xfrm>
      </p:grpSpPr>
      <p:sp>
        <p:nvSpPr>
          <p:cNvPr id="1690" name="Google Shape;1690;p2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1" name="Google Shape;1691;p26"/>
          <p:cNvGrpSpPr/>
          <p:nvPr/>
        </p:nvGrpSpPr>
        <p:grpSpPr>
          <a:xfrm rot="10800000" flipH="1">
            <a:off x="181059" y="91390"/>
            <a:ext cx="11936796" cy="6721505"/>
            <a:chOff x="135794" y="68542"/>
            <a:chExt cx="8952597" cy="5041129"/>
          </a:xfrm>
        </p:grpSpPr>
        <p:sp>
          <p:nvSpPr>
            <p:cNvPr id="1692" name="Google Shape;1692;p2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3" name="Google Shape;1693;p2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4" name="Google Shape;1694;p2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95" name="Google Shape;1695;p2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96" name="Google Shape;1696;p2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97" name="Google Shape;1697;p2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8" name="Google Shape;1698;p26"/>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99" name="Google Shape;1699;p2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00" name="Google Shape;1700;p2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1" name="Google Shape;1701;p2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2" name="Google Shape;1702;p2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3" name="Google Shape;1703;p2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5" name="Google Shape;1705;p2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06" name="Google Shape;1706;p2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7" name="Google Shape;1707;p26"/>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8" name="Google Shape;1708;p2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09" name="Google Shape;1709;p2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10" name="Google Shape;1710;p2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1" name="Google Shape;1711;p2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12" name="Google Shape;1712;p2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13" name="Google Shape;1713;p2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14" name="Google Shape;1714;p2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5" name="Google Shape;1715;p2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6" name="Google Shape;1716;p26"/>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17" name="Google Shape;1717;p2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8" name="Google Shape;1718;p26"/>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19" name="Google Shape;1719;p26"/>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0" name="Google Shape;1720;p2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21" name="Google Shape;1721;p2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2" name="Google Shape;1722;p26"/>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3" name="Google Shape;1723;p2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4" name="Google Shape;1724;p2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5" name="Google Shape;1725;p2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26" name="Google Shape;1726;p2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7" name="Google Shape;1727;p2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8" name="Google Shape;1728;p2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9" name="Google Shape;1729;p2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0" name="Google Shape;1730;p2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1" name="Google Shape;1731;p2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32" name="Google Shape;1732;p2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3" name="Google Shape;1733;p2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34" name="Google Shape;1734;p26"/>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5" name="Google Shape;1735;p2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6" name="Google Shape;1736;p2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7" name="Google Shape;1737;p26"/>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8" name="Google Shape;1738;p2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9" name="Google Shape;1739;p2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0" name="Google Shape;1740;p2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41" name="Google Shape;1741;p2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42" name="Google Shape;1742;p2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43" name="Google Shape;1743;p26"/>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80483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1744"/>
        <p:cNvGrpSpPr/>
        <p:nvPr/>
      </p:nvGrpSpPr>
      <p:grpSpPr>
        <a:xfrm>
          <a:off x="0" y="0"/>
          <a:ext cx="0" cy="0"/>
          <a:chOff x="0" y="0"/>
          <a:chExt cx="0" cy="0"/>
        </a:xfrm>
      </p:grpSpPr>
      <p:grpSp>
        <p:nvGrpSpPr>
          <p:cNvPr id="1745" name="Google Shape;1745;p27"/>
          <p:cNvGrpSpPr/>
          <p:nvPr/>
        </p:nvGrpSpPr>
        <p:grpSpPr>
          <a:xfrm rot="10800000">
            <a:off x="181059" y="91390"/>
            <a:ext cx="11936796" cy="6721505"/>
            <a:chOff x="135794" y="68542"/>
            <a:chExt cx="8952597" cy="5041129"/>
          </a:xfrm>
        </p:grpSpPr>
        <p:sp>
          <p:nvSpPr>
            <p:cNvPr id="1746" name="Google Shape;1746;p2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7" name="Google Shape;1747;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48" name="Google Shape;1748;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49" name="Google Shape;1749;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0" name="Google Shape;1750;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1" name="Google Shape;1751;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3" name="Google Shape;1753;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54" name="Google Shape;1754;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5" name="Google Shape;1755;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7" name="Google Shape;1757;p2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59" name="Google Shape;1759;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0" name="Google Shape;1760;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1" name="Google Shape;1761;p27"/>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2" name="Google Shape;1762;p2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63" name="Google Shape;1763;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4" name="Google Shape;1764;p2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66" name="Google Shape;1766;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68" name="Google Shape;1768;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9" name="Google Shape;1769;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0" name="Google Shape;1770;p27"/>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1" name="Google Shape;1771;p2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2" name="Google Shape;1772;p27"/>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73" name="Google Shape;1773;p27"/>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4" name="Google Shape;1774;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5" name="Google Shape;1775;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6" name="Google Shape;1776;p27"/>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7" name="Google Shape;1777;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8" name="Google Shape;1778;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9" name="Google Shape;1779;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0" name="Google Shape;1780;p2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1" name="Google Shape;1781;p2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2" name="Google Shape;1782;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3" name="Google Shape;1783;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4" name="Google Shape;1784;p2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5" name="Google Shape;1785;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86" name="Google Shape;1786;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7" name="Google Shape;1787;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8" name="Google Shape;1788;p27"/>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9" name="Google Shape;1789;p2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0" name="Google Shape;1790;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1" name="Google Shape;1791;p27"/>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3" name="Google Shape;1793;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94" name="Google Shape;1794;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95" name="Google Shape;1795;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96" name="Google Shape;1796;p27"/>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7" name="Google Shape;1797;p27"/>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39340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720033" y="1655800"/>
            <a:ext cx="4154000" cy="35464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0" name="Google Shape;1800;p28"/>
          <p:cNvSpPr txBox="1">
            <a:spLocks noGrp="1"/>
          </p:cNvSpPr>
          <p:nvPr>
            <p:ph type="title"/>
          </p:nvPr>
        </p:nvSpPr>
        <p:spPr>
          <a:xfrm>
            <a:off x="1912600" y="1995600"/>
            <a:ext cx="3768800" cy="286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7975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1"/>
        </a:solidFill>
        <a:effectLst/>
      </p:bgPr>
    </p:bg>
    <p:spTree>
      <p:nvGrpSpPr>
        <p:cNvPr id="1" name="Shape 1801"/>
        <p:cNvGrpSpPr/>
        <p:nvPr/>
      </p:nvGrpSpPr>
      <p:grpSpPr>
        <a:xfrm>
          <a:off x="0" y="0"/>
          <a:ext cx="0" cy="0"/>
          <a:chOff x="0" y="0"/>
          <a:chExt cx="0" cy="0"/>
        </a:xfrm>
      </p:grpSpPr>
      <p:grpSp>
        <p:nvGrpSpPr>
          <p:cNvPr id="1802" name="Google Shape;1802;p29"/>
          <p:cNvGrpSpPr/>
          <p:nvPr/>
        </p:nvGrpSpPr>
        <p:grpSpPr>
          <a:xfrm rot="10800000">
            <a:off x="181059" y="91390"/>
            <a:ext cx="11936796" cy="6721505"/>
            <a:chOff x="135794" y="68542"/>
            <a:chExt cx="8952597" cy="5041129"/>
          </a:xfrm>
        </p:grpSpPr>
        <p:sp>
          <p:nvSpPr>
            <p:cNvPr id="1803" name="Google Shape;1803;p29"/>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4" name="Google Shape;1804;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05" name="Google Shape;1805;p2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6" name="Google Shape;1806;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07" name="Google Shape;1807;p2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8" name="Google Shape;1808;p2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9" name="Google Shape;1809;p29"/>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0" name="Google Shape;1810;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11" name="Google Shape;1811;p2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2" name="Google Shape;1812;p29"/>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13" name="Google Shape;1813;p29"/>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15" name="Google Shape;1815;p2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6" name="Google Shape;1816;p2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17" name="Google Shape;1817;p29"/>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19" name="Google Shape;1819;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0" name="Google Shape;1820;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1" name="Google Shape;1821;p2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22" name="Google Shape;1822;p2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4" name="Google Shape;182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5" name="Google Shape;1825;p29"/>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6" name="Google Shape;1826;p29"/>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27" name="Google Shape;1827;p2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28" name="Google Shape;1828;p29"/>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29" name="Google Shape;1829;p29"/>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0" name="Google Shape;1830;p29"/>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1" name="Google Shape;183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2" name="Google Shape;1832;p29"/>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3" name="Google Shape;183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4" name="Google Shape;183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36" name="Google Shape;1836;p2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7" name="Google Shape;1837;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38" name="Google Shape;183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9" name="Google Shape;1839;p2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0" name="Google Shape;184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1" name="Google Shape;1841;p2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42" name="Google Shape;1842;p2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43" name="Google Shape;1843;p2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9"/>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5" name="Google Shape;1845;p2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6" name="Google Shape;1846;p2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7" name="Google Shape;1847;p29"/>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8" name="Google Shape;1848;p2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9" name="Google Shape;1849;p2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0" name="Google Shape;1850;p2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1" name="Google Shape;1851;p2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52" name="Google Shape;1852;p29"/>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txBox="1">
            <a:spLocks noGrp="1"/>
          </p:cNvSpPr>
          <p:nvPr>
            <p:ph type="title"/>
          </p:nvPr>
        </p:nvSpPr>
        <p:spPr>
          <a:xfrm>
            <a:off x="2693400" y="720000"/>
            <a:ext cx="6805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246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115D-4292-4912-8ADF-45A2DD50567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B3A2A3F-6445-4577-AB33-A3DFFF5F5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A00374C-24AD-4369-84AB-7856BD743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1238C17-303B-4F7B-986B-880DB83DA8E0}"/>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6" name="Footer Placeholder 5">
            <a:extLst>
              <a:ext uri="{FF2B5EF4-FFF2-40B4-BE49-F238E27FC236}">
                <a16:creationId xmlns:a16="http://schemas.microsoft.com/office/drawing/2014/main" id="{4D1CE258-D39B-4A50-A77B-F8E9C1BEC3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CD94681-4896-475F-BC09-75012A28A24A}"/>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206138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1854"/>
        <p:cNvGrpSpPr/>
        <p:nvPr/>
      </p:nvGrpSpPr>
      <p:grpSpPr>
        <a:xfrm>
          <a:off x="0" y="0"/>
          <a:ext cx="0" cy="0"/>
          <a:chOff x="0" y="0"/>
          <a:chExt cx="0" cy="0"/>
        </a:xfrm>
      </p:grpSpPr>
      <p:sp>
        <p:nvSpPr>
          <p:cNvPr id="1855" name="Google Shape;1855;p3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6" name="Google Shape;1856;p30"/>
          <p:cNvGrpSpPr/>
          <p:nvPr/>
        </p:nvGrpSpPr>
        <p:grpSpPr>
          <a:xfrm rot="10800000">
            <a:off x="181059" y="91390"/>
            <a:ext cx="11936796" cy="6721505"/>
            <a:chOff x="135794" y="68542"/>
            <a:chExt cx="8952597" cy="5041129"/>
          </a:xfrm>
        </p:grpSpPr>
        <p:sp>
          <p:nvSpPr>
            <p:cNvPr id="1857" name="Google Shape;1857;p3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58" name="Google Shape;1858;p3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59" name="Google Shape;1859;p3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0" name="Google Shape;1860;p3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1" name="Google Shape;1861;p3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62" name="Google Shape;1862;p30"/>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3" name="Google Shape;1863;p3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64" name="Google Shape;1864;p3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65" name="Google Shape;1865;p30"/>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6" name="Google Shape;1866;p3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67" name="Google Shape;1867;p3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8" name="Google Shape;1868;p3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9" name="Google Shape;1869;p30"/>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70" name="Google Shape;1870;p3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71" name="Google Shape;1871;p3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2" name="Google Shape;1872;p3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3" name="Google Shape;1873;p3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74" name="Google Shape;1874;p3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75" name="Google Shape;1875;p3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6" name="Google Shape;1876;p30"/>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77" name="Google Shape;1877;p30"/>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78" name="Google Shape;1878;p3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79" name="Google Shape;1879;p30"/>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80" name="Google Shape;1880;p3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1" name="Google Shape;1881;p30"/>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2" name="Google Shape;1882;p3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3" name="Google Shape;1883;p3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4" name="Google Shape;1884;p3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5" name="Google Shape;1885;p3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6" name="Google Shape;1886;p3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7" name="Google Shape;1887;p3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88" name="Google Shape;1888;p3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9" name="Google Shape;1889;p3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90" name="Google Shape;1890;p3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1" name="Google Shape;1891;p30"/>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92" name="Google Shape;1892;p3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3" name="Google Shape;1893;p3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94" name="Google Shape;1894;p30"/>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95" name="Google Shape;1895;p3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6" name="Google Shape;1896;p3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97" name="Google Shape;1897;p30"/>
            <p:cNvSpPr/>
            <p:nvPr/>
          </p:nvSpPr>
          <p:spPr>
            <a:xfrm rot="-5400000">
              <a:off x="8873453" y="4261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98" name="Google Shape;1898;p3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99" name="Google Shape;1899;p30"/>
          <p:cNvSpPr txBox="1">
            <a:spLocks noGrp="1"/>
          </p:cNvSpPr>
          <p:nvPr>
            <p:ph type="title"/>
          </p:nvPr>
        </p:nvSpPr>
        <p:spPr>
          <a:xfrm>
            <a:off x="1244833" y="720000"/>
            <a:ext cx="97024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67650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00"/>
        <p:cNvGrpSpPr/>
        <p:nvPr/>
      </p:nvGrpSpPr>
      <p:grpSpPr>
        <a:xfrm>
          <a:off x="0" y="0"/>
          <a:ext cx="0" cy="0"/>
          <a:chOff x="0" y="0"/>
          <a:chExt cx="0" cy="0"/>
        </a:xfrm>
      </p:grpSpPr>
      <p:grpSp>
        <p:nvGrpSpPr>
          <p:cNvPr id="1901" name="Google Shape;1901;p31"/>
          <p:cNvGrpSpPr/>
          <p:nvPr/>
        </p:nvGrpSpPr>
        <p:grpSpPr>
          <a:xfrm flipH="1">
            <a:off x="239124" y="91390"/>
            <a:ext cx="11878731" cy="6721505"/>
            <a:chOff x="122308" y="68542"/>
            <a:chExt cx="8909048" cy="5041129"/>
          </a:xfrm>
        </p:grpSpPr>
        <p:sp>
          <p:nvSpPr>
            <p:cNvPr id="1902" name="Google Shape;1902;p31"/>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3" name="Google Shape;1903;p3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04" name="Google Shape;1904;p3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5" name="Google Shape;1905;p3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6" name="Google Shape;1906;p3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07" name="Google Shape;1907;p3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8" name="Google Shape;1908;p3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3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3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3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3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31"/>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6" name="Google Shape;1916;p3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17" name="Google Shape;1917;p3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8" name="Google Shape;1918;p3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31"/>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20" name="Google Shape;1920;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1" name="Google Shape;1921;p3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22" name="Google Shape;1922;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3" name="Google Shape;1923;p3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3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25" name="Google Shape;1925;p3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26" name="Google Shape;1926;p3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7" name="Google Shape;1927;p3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8" name="Google Shape;1928;p3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9" name="Google Shape;1929;p31"/>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0" name="Google Shape;1930;p3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31" name="Google Shape;1931;p3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2" name="Google Shape;1932;p3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33" name="Google Shape;1933;p3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4" name="Google Shape;1934;p3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35" name="Google Shape;1935;p3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6" name="Google Shape;1936;p3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7" name="Google Shape;1937;p3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8" name="Google Shape;1938;p31"/>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9" name="Google Shape;1939;p31"/>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0" name="Google Shape;1940;p3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41" name="Google Shape;1941;p3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2" name="Google Shape;1942;p31"/>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3" name="Google Shape;1943;p3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4" name="Google Shape;1944;p3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5" name="Google Shape;1945;p3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7" name="Google Shape;1947;p31"/>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48" name="Google Shape;1948;p3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9" name="Google Shape;1949;p3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50" name="Google Shape;1950;p3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1" name="Google Shape;1951;p3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52" name="Google Shape;1952;p3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3" name="Google Shape;1953;p3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4" name="Google Shape;1954;p3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5" name="Google Shape;1955;p3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56" name="Google Shape;1956;p31"/>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7" name="Google Shape;1957;p31"/>
          <p:cNvSpPr txBox="1">
            <a:spLocks noGrp="1"/>
          </p:cNvSpPr>
          <p:nvPr>
            <p:ph type="subTitle" idx="1"/>
          </p:nvPr>
        </p:nvSpPr>
        <p:spPr>
          <a:xfrm>
            <a:off x="1680167"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8" name="Google Shape;1958;p31"/>
          <p:cNvSpPr txBox="1">
            <a:spLocks noGrp="1"/>
          </p:cNvSpPr>
          <p:nvPr>
            <p:ph type="subTitle" idx="2"/>
          </p:nvPr>
        </p:nvSpPr>
        <p:spPr>
          <a:xfrm>
            <a:off x="7166195"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9" name="Google Shape;1959;p31"/>
          <p:cNvSpPr txBox="1">
            <a:spLocks noGrp="1"/>
          </p:cNvSpPr>
          <p:nvPr>
            <p:ph type="subTitle" idx="3"/>
          </p:nvPr>
        </p:nvSpPr>
        <p:spPr>
          <a:xfrm>
            <a:off x="1680167"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31"/>
          <p:cNvSpPr txBox="1">
            <a:spLocks noGrp="1"/>
          </p:cNvSpPr>
          <p:nvPr>
            <p:ph type="subTitle" idx="4"/>
          </p:nvPr>
        </p:nvSpPr>
        <p:spPr>
          <a:xfrm>
            <a:off x="7166195"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1" name="Google Shape;1961;p31"/>
          <p:cNvGrpSpPr/>
          <p:nvPr/>
        </p:nvGrpSpPr>
        <p:grpSpPr>
          <a:xfrm rot="-8999956" flipH="1">
            <a:off x="5702967" y="2360722"/>
            <a:ext cx="747824" cy="436319"/>
            <a:chOff x="369283" y="1974771"/>
            <a:chExt cx="560880" cy="327246"/>
          </a:xfrm>
        </p:grpSpPr>
        <p:sp>
          <p:nvSpPr>
            <p:cNvPr id="1962" name="Google Shape;1962;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63" name="Google Shape;1963;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964" name="Google Shape;1964;p31"/>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83384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63078" y="91390"/>
            <a:ext cx="11954777" cy="6721505"/>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351630" y="1211367"/>
            <a:ext cx="278468" cy="115727"/>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3" name="Google Shape;2023;p32"/>
          <p:cNvSpPr txBox="1">
            <a:spLocks noGrp="1"/>
          </p:cNvSpPr>
          <p:nvPr>
            <p:ph type="title"/>
          </p:nvPr>
        </p:nvSpPr>
        <p:spPr>
          <a:xfrm>
            <a:off x="1511200"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32"/>
          <p:cNvSpPr txBox="1">
            <a:spLocks noGrp="1"/>
          </p:cNvSpPr>
          <p:nvPr>
            <p:ph type="subTitle" idx="1"/>
          </p:nvPr>
        </p:nvSpPr>
        <p:spPr>
          <a:xfrm>
            <a:off x="1511200"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462241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32"/>
          <p:cNvSpPr txBox="1">
            <a:spLocks noGrp="1"/>
          </p:cNvSpPr>
          <p:nvPr>
            <p:ph type="subTitle" idx="3"/>
          </p:nvPr>
        </p:nvSpPr>
        <p:spPr>
          <a:xfrm>
            <a:off x="462241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781006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8" name="Google Shape;2028;p32"/>
          <p:cNvSpPr txBox="1">
            <a:spLocks noGrp="1"/>
          </p:cNvSpPr>
          <p:nvPr>
            <p:ph type="subTitle" idx="5"/>
          </p:nvPr>
        </p:nvSpPr>
        <p:spPr>
          <a:xfrm>
            <a:off x="781006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1244833" y="720000"/>
            <a:ext cx="9702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6826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14633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63078" y="140347"/>
            <a:ext cx="11954777" cy="6616741"/>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8" name="Google Shape;2148;p34"/>
          <p:cNvSpPr txBox="1">
            <a:spLocks noGrp="1"/>
          </p:cNvSpPr>
          <p:nvPr>
            <p:ph type="title"/>
          </p:nvPr>
        </p:nvSpPr>
        <p:spPr>
          <a:xfrm>
            <a:off x="21424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9" name="Google Shape;2149;p34"/>
          <p:cNvSpPr txBox="1">
            <a:spLocks noGrp="1"/>
          </p:cNvSpPr>
          <p:nvPr>
            <p:ph type="subTitle" idx="1"/>
          </p:nvPr>
        </p:nvSpPr>
        <p:spPr>
          <a:xfrm>
            <a:off x="21424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5655149"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1" name="Google Shape;2151;p34"/>
          <p:cNvSpPr txBox="1">
            <a:spLocks noGrp="1"/>
          </p:cNvSpPr>
          <p:nvPr>
            <p:ph type="subTitle" idx="3"/>
          </p:nvPr>
        </p:nvSpPr>
        <p:spPr>
          <a:xfrm>
            <a:off x="5655149"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21424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3" name="Google Shape;2153;p34"/>
          <p:cNvSpPr txBox="1">
            <a:spLocks noGrp="1"/>
          </p:cNvSpPr>
          <p:nvPr>
            <p:ph type="subTitle" idx="5"/>
          </p:nvPr>
        </p:nvSpPr>
        <p:spPr>
          <a:xfrm>
            <a:off x="21424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5655149"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5" name="Google Shape;2155;p34"/>
          <p:cNvSpPr txBox="1">
            <a:spLocks noGrp="1"/>
          </p:cNvSpPr>
          <p:nvPr>
            <p:ph type="subTitle" idx="7"/>
          </p:nvPr>
        </p:nvSpPr>
        <p:spPr>
          <a:xfrm>
            <a:off x="5655149"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91592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7" name="Google Shape;2157;p34"/>
          <p:cNvSpPr txBox="1">
            <a:spLocks noGrp="1"/>
          </p:cNvSpPr>
          <p:nvPr>
            <p:ph type="subTitle" idx="9"/>
          </p:nvPr>
        </p:nvSpPr>
        <p:spPr>
          <a:xfrm>
            <a:off x="91592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91592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9" name="Google Shape;2159;p34"/>
          <p:cNvSpPr txBox="1">
            <a:spLocks noGrp="1"/>
          </p:cNvSpPr>
          <p:nvPr>
            <p:ph type="subTitle" idx="14"/>
          </p:nvPr>
        </p:nvSpPr>
        <p:spPr>
          <a:xfrm>
            <a:off x="91592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910167" y="720000"/>
            <a:ext cx="6371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36454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2161"/>
        <p:cNvGrpSpPr/>
        <p:nvPr/>
      </p:nvGrpSpPr>
      <p:grpSpPr>
        <a:xfrm>
          <a:off x="0" y="0"/>
          <a:ext cx="0" cy="0"/>
          <a:chOff x="0" y="0"/>
          <a:chExt cx="0" cy="0"/>
        </a:xfrm>
      </p:grpSpPr>
      <p:sp>
        <p:nvSpPr>
          <p:cNvPr id="2162" name="Google Shape;2162;p35"/>
          <p:cNvSpPr/>
          <p:nvPr/>
        </p:nvSpPr>
        <p:spPr>
          <a:xfrm>
            <a:off x="2321533" y="603617"/>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5"/>
          <p:cNvSpPr/>
          <p:nvPr/>
        </p:nvSpPr>
        <p:spPr>
          <a:xfrm>
            <a:off x="2321533" y="4705584"/>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5"/>
          <p:cNvSpPr/>
          <p:nvPr/>
        </p:nvSpPr>
        <p:spPr>
          <a:xfrm>
            <a:off x="2321533" y="2654600"/>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5"/>
          <p:cNvGrpSpPr/>
          <p:nvPr/>
        </p:nvGrpSpPr>
        <p:grpSpPr>
          <a:xfrm>
            <a:off x="187578" y="147199"/>
            <a:ext cx="11854231" cy="6577724"/>
            <a:chOff x="140683" y="110399"/>
            <a:chExt cx="8890673" cy="4933293"/>
          </a:xfrm>
        </p:grpSpPr>
        <p:sp>
          <p:nvSpPr>
            <p:cNvPr id="2166" name="Google Shape;2166;p35"/>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67" name="Google Shape;2167;p3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68" name="Google Shape;2168;p3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69" name="Google Shape;2169;p3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0" name="Google Shape;2170;p3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71" name="Google Shape;2171;p3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2" name="Google Shape;2172;p35"/>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4" name="Google Shape;2174;p3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75" name="Google Shape;2175;p35"/>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6" name="Google Shape;2176;p35"/>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3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8" name="Google Shape;2178;p3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9" name="Google Shape;2179;p35"/>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80" name="Google Shape;2180;p35"/>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81" name="Google Shape;2181;p3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2" name="Google Shape;2182;p35"/>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83" name="Google Shape;2183;p35"/>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84" name="Google Shape;2184;p35"/>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5" name="Google Shape;2185;p3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86" name="Google Shape;2186;p3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7" name="Google Shape;2187;p35"/>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88" name="Google Shape;2188;p3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9" name="Google Shape;2189;p35"/>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0" name="Google Shape;2190;p35"/>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1" name="Google Shape;2191;p35"/>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2" name="Google Shape;2192;p3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93" name="Google Shape;2193;p35"/>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4" name="Google Shape;2194;p3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5" name="Google Shape;2195;p3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96" name="Google Shape;2196;p35"/>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7" name="Google Shape;2197;p35"/>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8" name="Google Shape;2198;p35"/>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9" name="Google Shape;2199;p35"/>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00" name="Google Shape;2200;p35"/>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1" name="Google Shape;2201;p3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2" name="Google Shape;2202;p3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3" name="Google Shape;2203;p3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4" name="Google Shape;2204;p3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5" name="Google Shape;2205;p3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06" name="Google Shape;2206;p3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07" name="Google Shape;2207;p3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08" name="Google Shape;2208;p35"/>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9" name="Google Shape;2209;p35"/>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10" name="Google Shape;2210;p35"/>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1" name="Google Shape;2211;p35"/>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12" name="Google Shape;2212;p35"/>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13" name="Google Shape;2213;p35"/>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14" name="Google Shape;2214;p35"/>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grpSp>
        <p:nvGrpSpPr>
          <p:cNvPr id="2215" name="Google Shape;2215;p35"/>
          <p:cNvGrpSpPr/>
          <p:nvPr/>
        </p:nvGrpSpPr>
        <p:grpSpPr>
          <a:xfrm>
            <a:off x="1143026" y="2584041"/>
            <a:ext cx="1206911" cy="2943767"/>
            <a:chOff x="323849" y="1835718"/>
            <a:chExt cx="1365902" cy="3332063"/>
          </a:xfrm>
        </p:grpSpPr>
        <p:sp>
          <p:nvSpPr>
            <p:cNvPr id="2216" name="Google Shape;2216;p35"/>
            <p:cNvSpPr/>
            <p:nvPr/>
          </p:nvSpPr>
          <p:spPr>
            <a:xfrm flipH="1">
              <a:off x="837882" y="1835718"/>
              <a:ext cx="627666" cy="523854"/>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5"/>
            <p:cNvSpPr/>
            <p:nvPr/>
          </p:nvSpPr>
          <p:spPr>
            <a:xfrm flipH="1">
              <a:off x="994830" y="1839096"/>
              <a:ext cx="467033" cy="26469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5"/>
            <p:cNvSpPr/>
            <p:nvPr/>
          </p:nvSpPr>
          <p:spPr>
            <a:xfrm flipH="1">
              <a:off x="996194" y="2155320"/>
              <a:ext cx="92571" cy="173963"/>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5"/>
            <p:cNvSpPr/>
            <p:nvPr/>
          </p:nvSpPr>
          <p:spPr>
            <a:xfrm flipH="1">
              <a:off x="1073948" y="1839158"/>
              <a:ext cx="387915" cy="329251"/>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5"/>
            <p:cNvSpPr/>
            <p:nvPr/>
          </p:nvSpPr>
          <p:spPr>
            <a:xfrm flipH="1">
              <a:off x="1073961" y="2155258"/>
              <a:ext cx="38761" cy="89930"/>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5"/>
            <p:cNvSpPr/>
            <p:nvPr/>
          </p:nvSpPr>
          <p:spPr>
            <a:xfrm flipH="1">
              <a:off x="323849" y="2413126"/>
              <a:ext cx="1365902" cy="275465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2" name="Google Shape;2222;p35"/>
          <p:cNvSpPr txBox="1">
            <a:spLocks noGrp="1"/>
          </p:cNvSpPr>
          <p:nvPr>
            <p:ph type="title" hasCustomPrompt="1"/>
          </p:nvPr>
        </p:nvSpPr>
        <p:spPr>
          <a:xfrm>
            <a:off x="3081267" y="72000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3" name="Google Shape;2223;p35"/>
          <p:cNvSpPr txBox="1">
            <a:spLocks noGrp="1"/>
          </p:cNvSpPr>
          <p:nvPr>
            <p:ph type="subTitle" idx="1"/>
          </p:nvPr>
        </p:nvSpPr>
        <p:spPr>
          <a:xfrm>
            <a:off x="3081267" y="1563520"/>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4" name="Google Shape;2224;p35"/>
          <p:cNvSpPr txBox="1">
            <a:spLocks noGrp="1"/>
          </p:cNvSpPr>
          <p:nvPr>
            <p:ph type="title" idx="2" hasCustomPrompt="1"/>
          </p:nvPr>
        </p:nvSpPr>
        <p:spPr>
          <a:xfrm>
            <a:off x="3081267" y="278264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5" name="Google Shape;2225;p35"/>
          <p:cNvSpPr txBox="1">
            <a:spLocks noGrp="1"/>
          </p:cNvSpPr>
          <p:nvPr>
            <p:ph type="subTitle" idx="3"/>
          </p:nvPr>
        </p:nvSpPr>
        <p:spPr>
          <a:xfrm>
            <a:off x="3081267" y="362615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6" name="Google Shape;2226;p35"/>
          <p:cNvSpPr txBox="1">
            <a:spLocks noGrp="1"/>
          </p:cNvSpPr>
          <p:nvPr>
            <p:ph type="title" idx="4" hasCustomPrompt="1"/>
          </p:nvPr>
        </p:nvSpPr>
        <p:spPr>
          <a:xfrm>
            <a:off x="3081267" y="4845279"/>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7" name="Google Shape;2227;p35"/>
          <p:cNvSpPr txBox="1">
            <a:spLocks noGrp="1"/>
          </p:cNvSpPr>
          <p:nvPr>
            <p:ph type="subTitle" idx="5"/>
          </p:nvPr>
        </p:nvSpPr>
        <p:spPr>
          <a:xfrm>
            <a:off x="3081267" y="568879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4149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2228"/>
        <p:cNvGrpSpPr/>
        <p:nvPr/>
      </p:nvGrpSpPr>
      <p:grpSpPr>
        <a:xfrm>
          <a:off x="0" y="0"/>
          <a:ext cx="0" cy="0"/>
          <a:chOff x="0" y="0"/>
          <a:chExt cx="0" cy="0"/>
        </a:xfrm>
      </p:grpSpPr>
      <p:grpSp>
        <p:nvGrpSpPr>
          <p:cNvPr id="2229" name="Google Shape;2229;p36"/>
          <p:cNvGrpSpPr/>
          <p:nvPr/>
        </p:nvGrpSpPr>
        <p:grpSpPr>
          <a:xfrm>
            <a:off x="187578" y="147199"/>
            <a:ext cx="11854231" cy="6577724"/>
            <a:chOff x="140683" y="110399"/>
            <a:chExt cx="8890673" cy="4933293"/>
          </a:xfrm>
        </p:grpSpPr>
        <p:sp>
          <p:nvSpPr>
            <p:cNvPr id="2230" name="Google Shape;2230;p36"/>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1" name="Google Shape;2231;p3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32" name="Google Shape;2232;p3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33" name="Google Shape;2233;p3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34" name="Google Shape;2234;p3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35" name="Google Shape;2235;p3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6" name="Google Shape;2236;p36"/>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38" name="Google Shape;2238;p3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39" name="Google Shape;2239;p36"/>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0" name="Google Shape;2240;p36"/>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42" name="Google Shape;2242;p3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43" name="Google Shape;2243;p36"/>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4" name="Google Shape;2244;p36"/>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5" name="Google Shape;2245;p3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6" name="Google Shape;2246;p36"/>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7" name="Google Shape;2247;p36"/>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48" name="Google Shape;2248;p36"/>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9" name="Google Shape;2249;p3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0" name="Google Shape;2250;p3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1" name="Google Shape;2251;p36"/>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52" name="Google Shape;2252;p3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3" name="Google Shape;2253;p36"/>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4" name="Google Shape;2254;p36"/>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5" name="Google Shape;2255;p36"/>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56" name="Google Shape;2256;p3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57" name="Google Shape;2257;p36"/>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8" name="Google Shape;2258;p3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59" name="Google Shape;2259;p3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60" name="Google Shape;2260;p36"/>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1" name="Google Shape;2261;p36"/>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62" name="Google Shape;2262;p36"/>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63" name="Google Shape;2263;p36"/>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4" name="Google Shape;2264;p36"/>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5" name="Google Shape;2265;p3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6" name="Google Shape;2266;p3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7" name="Google Shape;2267;p3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8" name="Google Shape;2268;p3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9" name="Google Shape;2269;p3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0" name="Google Shape;2270;p3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71" name="Google Shape;2271;p3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72" name="Google Shape;2272;p36"/>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73" name="Google Shape;2273;p36"/>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74" name="Google Shape;2274;p36"/>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5" name="Google Shape;2275;p36"/>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6" name="Google Shape;2276;p36"/>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7" name="Google Shape;2277;p36"/>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78" name="Google Shape;2278;p36"/>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279" name="Google Shape;2279;p36"/>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0" name="Google Shape;2280;p36"/>
          <p:cNvSpPr txBox="1">
            <a:spLocks noGrp="1"/>
          </p:cNvSpPr>
          <p:nvPr>
            <p:ph type="title" hasCustomPrompt="1"/>
          </p:nvPr>
        </p:nvSpPr>
        <p:spPr>
          <a:xfrm>
            <a:off x="2629033"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1" name="Google Shape;2281;p36"/>
          <p:cNvSpPr txBox="1">
            <a:spLocks noGrp="1"/>
          </p:cNvSpPr>
          <p:nvPr>
            <p:ph type="subTitle" idx="1"/>
          </p:nvPr>
        </p:nvSpPr>
        <p:spPr>
          <a:xfrm>
            <a:off x="2629033"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2" name="Google Shape;2282;p36"/>
          <p:cNvSpPr txBox="1">
            <a:spLocks noGrp="1"/>
          </p:cNvSpPr>
          <p:nvPr>
            <p:ph type="title" idx="2" hasCustomPrompt="1"/>
          </p:nvPr>
        </p:nvSpPr>
        <p:spPr>
          <a:xfrm>
            <a:off x="6958567"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3" name="Google Shape;2283;p36"/>
          <p:cNvSpPr txBox="1">
            <a:spLocks noGrp="1"/>
          </p:cNvSpPr>
          <p:nvPr>
            <p:ph type="subTitle" idx="3"/>
          </p:nvPr>
        </p:nvSpPr>
        <p:spPr>
          <a:xfrm>
            <a:off x="6958567"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7922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84"/>
        <p:cNvGrpSpPr/>
        <p:nvPr/>
      </p:nvGrpSpPr>
      <p:grpSpPr>
        <a:xfrm>
          <a:off x="0" y="0"/>
          <a:ext cx="0" cy="0"/>
          <a:chOff x="0" y="0"/>
          <a:chExt cx="0" cy="0"/>
        </a:xfrm>
      </p:grpSpPr>
      <p:grpSp>
        <p:nvGrpSpPr>
          <p:cNvPr id="2285" name="Google Shape;2285;p37"/>
          <p:cNvGrpSpPr/>
          <p:nvPr/>
        </p:nvGrpSpPr>
        <p:grpSpPr>
          <a:xfrm flipH="1">
            <a:off x="163078" y="91389"/>
            <a:ext cx="11860749" cy="6664315"/>
            <a:chOff x="135794" y="68542"/>
            <a:chExt cx="8895562" cy="4998236"/>
          </a:xfrm>
        </p:grpSpPr>
        <p:grpSp>
          <p:nvGrpSpPr>
            <p:cNvPr id="2286" name="Google Shape;2286;p37"/>
            <p:cNvGrpSpPr/>
            <p:nvPr/>
          </p:nvGrpSpPr>
          <p:grpSpPr>
            <a:xfrm>
              <a:off x="135794" y="68542"/>
              <a:ext cx="8895562" cy="4998236"/>
              <a:chOff x="135794" y="68542"/>
              <a:chExt cx="8895562" cy="4998236"/>
            </a:xfrm>
          </p:grpSpPr>
          <p:grpSp>
            <p:nvGrpSpPr>
              <p:cNvPr id="2287" name="Google Shape;2287;p37"/>
              <p:cNvGrpSpPr/>
              <p:nvPr/>
            </p:nvGrpSpPr>
            <p:grpSpPr>
              <a:xfrm>
                <a:off x="135794" y="68542"/>
                <a:ext cx="8895562" cy="4998236"/>
                <a:chOff x="135794" y="68542"/>
                <a:chExt cx="8895562" cy="4998236"/>
              </a:xfrm>
            </p:grpSpPr>
            <p:grpSp>
              <p:nvGrpSpPr>
                <p:cNvPr id="2288" name="Google Shape;2288;p37"/>
                <p:cNvGrpSpPr/>
                <p:nvPr/>
              </p:nvGrpSpPr>
              <p:grpSpPr>
                <a:xfrm rot="10800000">
                  <a:off x="7868647" y="1236600"/>
                  <a:ext cx="456959" cy="2111662"/>
                  <a:chOff x="8524342" y="1674075"/>
                  <a:chExt cx="456959" cy="2111662"/>
                </a:xfrm>
              </p:grpSpPr>
              <p:sp>
                <p:nvSpPr>
                  <p:cNvPr id="2289" name="Google Shape;2289;p3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90" name="Google Shape;2290;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1" name="Google Shape;2291;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92" name="Google Shape;2292;p37"/>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293" name="Google Shape;2293;p37"/>
                <p:cNvGrpSpPr/>
                <p:nvPr/>
              </p:nvGrpSpPr>
              <p:grpSpPr>
                <a:xfrm>
                  <a:off x="135794" y="68542"/>
                  <a:ext cx="8895562" cy="4998236"/>
                  <a:chOff x="135794" y="68542"/>
                  <a:chExt cx="8895562" cy="4998236"/>
                </a:xfrm>
              </p:grpSpPr>
              <p:grpSp>
                <p:nvGrpSpPr>
                  <p:cNvPr id="2294" name="Google Shape;2294;p37"/>
                  <p:cNvGrpSpPr/>
                  <p:nvPr/>
                </p:nvGrpSpPr>
                <p:grpSpPr>
                  <a:xfrm>
                    <a:off x="135794" y="68542"/>
                    <a:ext cx="8895562" cy="4998236"/>
                    <a:chOff x="135794" y="68542"/>
                    <a:chExt cx="8895562" cy="4998236"/>
                  </a:xfrm>
                </p:grpSpPr>
                <p:sp>
                  <p:nvSpPr>
                    <p:cNvPr id="2295" name="Google Shape;2295;p3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96" name="Google Shape;2296;p3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97" name="Google Shape;2297;p3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8" name="Google Shape;2298;p3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99" name="Google Shape;2299;p3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00" name="Google Shape;2300;p3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1" name="Google Shape;2301;p37"/>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2" name="Google Shape;2302;p37"/>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3" name="Google Shape;2303;p37"/>
                    <p:cNvSpPr/>
                    <p:nvPr/>
                  </p:nvSpPr>
                  <p:spPr>
                    <a:xfrm rot="8100000" flipH="1">
                      <a:off x="1537394" y="1379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04" name="Google Shape;2304;p3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5" name="Google Shape;2305;p3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6" name="Google Shape;2306;p3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7" name="Google Shape;2307;p3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08" name="Google Shape;2308;p3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9" name="Google Shape;2309;p3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0" name="Google Shape;2310;p37"/>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11" name="Google Shape;2311;p3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12" name="Google Shape;2312;p3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13" name="Google Shape;2313;p3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4" name="Google Shape;2314;p3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15" name="Google Shape;2315;p3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16" name="Google Shape;2316;p3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17" name="Google Shape;2317;p3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8" name="Google Shape;2318;p37"/>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19" name="Google Shape;2319;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0" name="Google Shape;2320;p37"/>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1" name="Google Shape;2321;p3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2" name="Google Shape;2322;p3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3" name="Google Shape;2323;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24" name="Google Shape;2324;p37"/>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5" name="Google Shape;2325;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6" name="Google Shape;2326;p3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7" name="Google Shape;2327;p3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28" name="Google Shape;2328;p37"/>
                    <p:cNvSpPr/>
                    <p:nvPr/>
                  </p:nvSpPr>
                  <p:spPr>
                    <a:xfrm rot="2700000">
                      <a:off x="3944464" y="49934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9" name="Google Shape;2329;p3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30" name="Google Shape;2330;p37"/>
                    <p:cNvSpPr/>
                    <p:nvPr/>
                  </p:nvSpPr>
                  <p:spPr>
                    <a:xfrm rot="-900406" flipH="1">
                      <a:off x="7311885" y="44416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31" name="Google Shape;2331;p3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32" name="Google Shape;2332;p3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33" name="Google Shape;2333;p3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4" name="Google Shape;2334;p3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35" name="Google Shape;2335;p3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grpSp>
                <p:nvGrpSpPr>
                  <p:cNvPr id="2336" name="Google Shape;2336;p37"/>
                  <p:cNvGrpSpPr/>
                  <p:nvPr/>
                </p:nvGrpSpPr>
                <p:grpSpPr>
                  <a:xfrm rot="10800000">
                    <a:off x="828058" y="1376836"/>
                    <a:ext cx="480016" cy="1076509"/>
                    <a:chOff x="122308" y="3683092"/>
                    <a:chExt cx="480016" cy="1076509"/>
                  </a:xfrm>
                </p:grpSpPr>
                <p:sp>
                  <p:nvSpPr>
                    <p:cNvPr id="2337" name="Google Shape;2337;p37"/>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8" name="Google Shape;2338;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9" name="Google Shape;2339;p3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2340" name="Google Shape;2340;p37"/>
              <p:cNvSpPr/>
              <p:nvPr/>
            </p:nvSpPr>
            <p:spPr>
              <a:xfrm>
                <a:off x="1004250" y="42240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3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2" name="Google Shape;2342;p37"/>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3" name="Google Shape;2343;p3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4" name="Google Shape;2344;p3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5" name="Google Shape;2345;p3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6" name="Google Shape;2346;p37"/>
            <p:cNvSpPr/>
            <p:nvPr/>
          </p:nvSpPr>
          <p:spPr>
            <a:xfrm rot="-4499594">
              <a:off x="14231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7" name="Google Shape;2347;p37"/>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8" name="Google Shape;2348;p37"/>
            <p:cNvSpPr/>
            <p:nvPr/>
          </p:nvSpPr>
          <p:spPr>
            <a:xfrm rot="8100000">
              <a:off x="7448940" y="2619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9" name="Google Shape;2349;p3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350" name="Google Shape;2350;p37"/>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1" name="Google Shape;2351;p37"/>
          <p:cNvSpPr/>
          <p:nvPr/>
        </p:nvSpPr>
        <p:spPr>
          <a:xfrm>
            <a:off x="5967167" y="6360667"/>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2" name="Google Shape;2352;p37"/>
          <p:cNvSpPr txBox="1">
            <a:spLocks noGrp="1"/>
          </p:cNvSpPr>
          <p:nvPr>
            <p:ph type="ctrTitle"/>
          </p:nvPr>
        </p:nvSpPr>
        <p:spPr>
          <a:xfrm>
            <a:off x="3967376" y="720000"/>
            <a:ext cx="4257200" cy="13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53" name="Google Shape;2353;p37"/>
          <p:cNvSpPr txBox="1">
            <a:spLocks noGrp="1"/>
          </p:cNvSpPr>
          <p:nvPr>
            <p:ph type="subTitle" idx="1"/>
          </p:nvPr>
        </p:nvSpPr>
        <p:spPr>
          <a:xfrm>
            <a:off x="3962533" y="2038000"/>
            <a:ext cx="4267200" cy="57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4" name="Google Shape;2354;p37"/>
          <p:cNvSpPr txBox="1">
            <a:spLocks noGrp="1"/>
          </p:cNvSpPr>
          <p:nvPr>
            <p:ph type="subTitle" idx="2"/>
          </p:nvPr>
        </p:nvSpPr>
        <p:spPr>
          <a:xfrm>
            <a:off x="3962500" y="2615200"/>
            <a:ext cx="4267200" cy="107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5" name="Google Shape;2355;p37"/>
          <p:cNvSpPr txBox="1"/>
          <p:nvPr/>
        </p:nvSpPr>
        <p:spPr>
          <a:xfrm>
            <a:off x="2757367" y="4822441"/>
            <a:ext cx="6677200" cy="789919"/>
          </a:xfrm>
          <a:prstGeom prst="rect">
            <a:avLst/>
          </a:prstGeom>
          <a:noFill/>
          <a:ln>
            <a:noFill/>
          </a:ln>
        </p:spPr>
        <p:txBody>
          <a:bodyPr spcFirstLastPara="1" wrap="square" lIns="121900" tIns="121900" rIns="121900" bIns="121900" anchor="ctr" anchorCtr="0">
            <a:spAutoFit/>
          </a:bodyPr>
          <a:lstStyle/>
          <a:p>
            <a:pPr marL="0" lvl="0" indent="0" algn="ctr" rtl="0">
              <a:spcBef>
                <a:spcPts val="400"/>
              </a:spcBef>
              <a:spcAft>
                <a:spcPts val="0"/>
              </a:spcAft>
              <a:buNone/>
            </a:pPr>
            <a:r>
              <a:rPr lang="pt-PT" sz="1600">
                <a:solidFill>
                  <a:schemeClr val="dk1"/>
                </a:solidFill>
                <a:latin typeface="Nunito"/>
                <a:ea typeface="Nunito"/>
                <a:cs typeface="Nunito"/>
                <a:sym typeface="Nunito"/>
              </a:rPr>
              <a:t>CRÉDITOS: este modelo de apresentação foi criado pelo </a:t>
            </a:r>
            <a:r>
              <a:rPr lang="pt-PT" sz="16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pt-PT" sz="1600" b="1">
                <a:solidFill>
                  <a:schemeClr val="dk1"/>
                </a:solidFill>
                <a:latin typeface="Nunito"/>
                <a:ea typeface="Nunito"/>
                <a:cs typeface="Nunito"/>
                <a:sym typeface="Nunito"/>
              </a:rPr>
              <a:t>,</a:t>
            </a:r>
            <a:r>
              <a:rPr lang="pt-PT" sz="1600">
                <a:solidFill>
                  <a:schemeClr val="dk1"/>
                </a:solidFill>
                <a:latin typeface="Nunito"/>
                <a:ea typeface="Nunito"/>
                <a:cs typeface="Nunito"/>
                <a:sym typeface="Nunito"/>
              </a:rPr>
              <a:t> e inclui ícones da </a:t>
            </a:r>
            <a:r>
              <a:rPr lang="pt-PT" sz="16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pt-PT" sz="1600">
                <a:solidFill>
                  <a:schemeClr val="dk1"/>
                </a:solidFill>
                <a:latin typeface="Nunito"/>
                <a:ea typeface="Nunito"/>
                <a:cs typeface="Nunito"/>
                <a:sym typeface="Nunito"/>
              </a:rPr>
              <a:t> e infográficos e imagens da </a:t>
            </a:r>
            <a:r>
              <a:rPr lang="pt-PT" sz="16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600" b="1">
              <a:solidFill>
                <a:schemeClr val="dk1"/>
              </a:solidFill>
              <a:latin typeface="Nunito"/>
              <a:ea typeface="Nunito"/>
              <a:cs typeface="Nunito"/>
              <a:sym typeface="Nunito"/>
            </a:endParaRPr>
          </a:p>
        </p:txBody>
      </p:sp>
    </p:spTree>
    <p:extLst>
      <p:ext uri="{BB962C8B-B14F-4D97-AF65-F5344CB8AC3E}">
        <p14:creationId xmlns:p14="http://schemas.microsoft.com/office/powerpoint/2010/main" val="964156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2602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19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D096-75A2-4AD3-ADD4-A75B70CE51D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957678A-5953-4C98-B39D-CE37F5BF6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84FC4-CCFB-4316-AD13-A333AA034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310705-B289-457E-9590-D4C679BD6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4A98D-E0ED-405D-93EB-272B4A23E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E847BE6-F6EE-40AE-9801-D8500E0CC8DC}"/>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8" name="Footer Placeholder 7">
            <a:extLst>
              <a:ext uri="{FF2B5EF4-FFF2-40B4-BE49-F238E27FC236}">
                <a16:creationId xmlns:a16="http://schemas.microsoft.com/office/drawing/2014/main" id="{87D25C54-318E-4DE8-B521-9DB02E86E94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CDCB482-2312-4F93-A16F-2984E17B877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4901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09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3C6A-64D4-427B-AA8A-894338FBEDC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504726-F395-4B60-BEED-ADFEA28EF841}"/>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4" name="Footer Placeholder 3">
            <a:extLst>
              <a:ext uri="{FF2B5EF4-FFF2-40B4-BE49-F238E27FC236}">
                <a16:creationId xmlns:a16="http://schemas.microsoft.com/office/drawing/2014/main" id="{AABE6E3A-8926-4D42-A51A-844F0F7C189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6E9BD2B-E792-461C-B330-5C872D52647D}"/>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3163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5692E-CCBD-48B8-84C6-AB84D60F33F1}"/>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3" name="Footer Placeholder 2">
            <a:extLst>
              <a:ext uri="{FF2B5EF4-FFF2-40B4-BE49-F238E27FC236}">
                <a16:creationId xmlns:a16="http://schemas.microsoft.com/office/drawing/2014/main" id="{10BB6CDC-2BB8-4944-8A49-A8BAF12C0C8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50A66D-1083-4668-82BF-1F6376D81CE0}"/>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719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362-8326-4D5D-A284-08F579E99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7A5C9A-0485-4D70-ACFA-05A35B9A0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AC5F1B-659D-4209-A92F-B07639C8E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6424D-56F7-489D-9C7D-791447FDB6E8}"/>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6" name="Footer Placeholder 5">
            <a:extLst>
              <a:ext uri="{FF2B5EF4-FFF2-40B4-BE49-F238E27FC236}">
                <a16:creationId xmlns:a16="http://schemas.microsoft.com/office/drawing/2014/main" id="{268854A9-5A53-4EBE-89FE-2BC424BFDA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D9F7F3-B82C-4660-9288-C5FA6665532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639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B477-ED56-4C11-AC2B-9D1ABD76B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BF9EF1-D38B-456E-A5DD-F662CD4F0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CAD382B-52D6-43DF-8D3F-12C3D9BF8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6E912-FD2F-4292-882F-A15626D1FDB5}"/>
              </a:ext>
            </a:extLst>
          </p:cNvPr>
          <p:cNvSpPr>
            <a:spLocks noGrp="1"/>
          </p:cNvSpPr>
          <p:nvPr>
            <p:ph type="dt" sz="half" idx="10"/>
          </p:nvPr>
        </p:nvSpPr>
        <p:spPr/>
        <p:txBody>
          <a:bodyPr/>
          <a:lstStyle/>
          <a:p>
            <a:fld id="{13FB8416-AE91-4D78-AA0C-FBBFC273F27A}" type="datetimeFigureOut">
              <a:rPr lang="vi-VN" smtClean="0"/>
              <a:t>20/03/2024</a:t>
            </a:fld>
            <a:endParaRPr lang="vi-VN"/>
          </a:p>
        </p:txBody>
      </p:sp>
      <p:sp>
        <p:nvSpPr>
          <p:cNvPr id="6" name="Footer Placeholder 5">
            <a:extLst>
              <a:ext uri="{FF2B5EF4-FFF2-40B4-BE49-F238E27FC236}">
                <a16:creationId xmlns:a16="http://schemas.microsoft.com/office/drawing/2014/main" id="{1F8BE62C-B615-4F1D-991C-66BF5AE908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35E678-E5AD-4EEC-84F9-5F44982A594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8920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80D51-6351-428C-A714-83D261CAF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4714BB-5A27-4994-9032-39A059952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9A5794-BDF5-4FDA-B800-F05FC941A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B8416-AE91-4D78-AA0C-FBBFC273F27A}" type="datetimeFigureOut">
              <a:rPr lang="vi-VN" smtClean="0"/>
              <a:t>20/03/2024</a:t>
            </a:fld>
            <a:endParaRPr lang="vi-VN"/>
          </a:p>
        </p:txBody>
      </p:sp>
      <p:sp>
        <p:nvSpPr>
          <p:cNvPr id="5" name="Footer Placeholder 4">
            <a:extLst>
              <a:ext uri="{FF2B5EF4-FFF2-40B4-BE49-F238E27FC236}">
                <a16:creationId xmlns:a16="http://schemas.microsoft.com/office/drawing/2014/main" id="{C47BBD3B-C54D-43D0-939A-6350C9161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09ECBAA-749E-40F3-94A5-0EDC9B2D0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7873B-E25D-43C1-A454-B0D7D02A555B}" type="slidenum">
              <a:rPr lang="vi-VN" smtClean="0"/>
              <a:t>‹#›</a:t>
            </a:fld>
            <a:endParaRPr lang="vi-VN"/>
          </a:p>
        </p:txBody>
      </p:sp>
    </p:spTree>
    <p:extLst>
      <p:ext uri="{BB962C8B-B14F-4D97-AF65-F5344CB8AC3E}">
        <p14:creationId xmlns:p14="http://schemas.microsoft.com/office/powerpoint/2010/main" val="2045176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1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85408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5.wdp"/><Relationship Id="rId7" Type="http://schemas.microsoft.com/office/2007/relationships/hdphoto" Target="../media/hdphoto16.wdp"/><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18.wdp"/><Relationship Id="rId5" Type="http://schemas.microsoft.com/office/2007/relationships/hdphoto" Target="../media/hdphoto23.wdp"/><Relationship Id="rId10" Type="http://schemas.openxmlformats.org/officeDocument/2006/relationships/image" Target="../media/image25.png"/><Relationship Id="rId4" Type="http://schemas.openxmlformats.org/officeDocument/2006/relationships/image" Target="../media/image31.png"/><Relationship Id="rId9" Type="http://schemas.microsoft.com/office/2007/relationships/hdphoto" Target="../media/hdphoto17.wdp"/></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32.gif"/><Relationship Id="rId1" Type="http://schemas.openxmlformats.org/officeDocument/2006/relationships/slideLayout" Target="../slideLayouts/slideLayout2.xml"/><Relationship Id="rId6" Type="http://schemas.microsoft.com/office/2007/relationships/hdphoto" Target="../media/hdphoto24.wdp"/><Relationship Id="rId5" Type="http://schemas.openxmlformats.org/officeDocument/2006/relationships/image" Target="../media/image33.png"/><Relationship Id="rId4" Type="http://schemas.microsoft.com/office/2007/relationships/hdphoto" Target="../media/hdphoto23.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9.jpeg"/><Relationship Id="rId4" Type="http://schemas.openxmlformats.org/officeDocument/2006/relationships/image" Target="../media/image6.png"/><Relationship Id="rId9" Type="http://schemas.microsoft.com/office/2007/relationships/hdphoto" Target="../media/hdphoto7.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7.wdp"/><Relationship Id="rId7" Type="http://schemas.microsoft.com/office/2007/relationships/hdphoto" Target="../media/hdphoto1.wdp"/><Relationship Id="rId12"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8.wdp"/><Relationship Id="rId10" Type="http://schemas.openxmlformats.org/officeDocument/2006/relationships/image" Target="../media/image6.png"/><Relationship Id="rId4" Type="http://schemas.openxmlformats.org/officeDocument/2006/relationships/image" Target="../media/image10.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10.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9.wdp"/><Relationship Id="rId4" Type="http://schemas.openxmlformats.org/officeDocument/2006/relationships/image" Target="../media/image12.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microsoft.com/office/2007/relationships/hdphoto" Target="../media/hdphoto1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jpeg"/><Relationship Id="rId5" Type="http://schemas.microsoft.com/office/2007/relationships/hdphoto" Target="../media/hdphoto11.wdp"/><Relationship Id="rId10" Type="http://schemas.microsoft.com/office/2007/relationships/hdphoto" Target="../media/hdphoto13.wdp"/><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14.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6.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18.wdp"/></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0.wdp"/><Relationship Id="rId4" Type="http://schemas.openxmlformats.org/officeDocument/2006/relationships/image" Target="../media/image28.png"/><Relationship Id="rId9" Type="http://schemas.microsoft.com/office/2007/relationships/hdphoto" Target="../media/hdphoto2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sp>
        <p:nvSpPr>
          <p:cNvPr id="2655" name="Google Shape;2655;p43"/>
          <p:cNvSpPr txBox="1">
            <a:spLocks noGrp="1"/>
          </p:cNvSpPr>
          <p:nvPr>
            <p:ph type="ctrTitle"/>
          </p:nvPr>
        </p:nvSpPr>
        <p:spPr>
          <a:xfrm>
            <a:off x="3184696" y="1581335"/>
            <a:ext cx="5944000" cy="3744000"/>
          </a:xfrm>
          <a:prstGeom prst="rect">
            <a:avLst/>
          </a:prstGeom>
        </p:spPr>
        <p:txBody>
          <a:bodyPr spcFirstLastPara="1" wrap="square" lIns="121900" tIns="121900" rIns="121900" bIns="121900" anchor="ctr" anchorCtr="0">
            <a:noAutofit/>
          </a:bodyPr>
          <a:lstStyle/>
          <a:p>
            <a:r>
              <a:rPr lang="pt-PT" sz="6000" dirty="0" err="1">
                <a:solidFill>
                  <a:srgbClr val="FF0000"/>
                </a:solidFill>
              </a:rPr>
              <a:t>Đạo</a:t>
            </a:r>
            <a:r>
              <a:rPr lang="pt-PT" sz="6000" dirty="0">
                <a:solidFill>
                  <a:srgbClr val="FF0000"/>
                </a:solidFill>
              </a:rPr>
              <a:t> </a:t>
            </a:r>
            <a:r>
              <a:rPr lang="pt-PT" sz="6000" dirty="0" err="1">
                <a:solidFill>
                  <a:srgbClr val="FF0000"/>
                </a:solidFill>
              </a:rPr>
              <a:t>đức</a:t>
            </a:r>
            <a:br>
              <a:rPr lang="pt-PT" sz="6000" dirty="0"/>
            </a:br>
            <a:r>
              <a:rPr lang="pt-PT" sz="6000" dirty="0">
                <a:solidFill>
                  <a:srgbClr val="0467AD"/>
                </a:solidFill>
              </a:rPr>
              <a:t>Em </a:t>
            </a:r>
            <a:r>
              <a:rPr lang="pt-PT" sz="6000" dirty="0" err="1">
                <a:solidFill>
                  <a:srgbClr val="0467AD"/>
                </a:solidFill>
              </a:rPr>
              <a:t>yêu</a:t>
            </a:r>
            <a:r>
              <a:rPr lang="pt-PT" sz="6000" dirty="0">
                <a:solidFill>
                  <a:srgbClr val="0467AD"/>
                </a:solidFill>
              </a:rPr>
              <a:t> </a:t>
            </a:r>
            <a:r>
              <a:rPr lang="pt-PT" sz="6000" dirty="0" err="1">
                <a:solidFill>
                  <a:srgbClr val="0467AD"/>
                </a:solidFill>
              </a:rPr>
              <a:t>hoà</a:t>
            </a:r>
            <a:r>
              <a:rPr lang="pt-PT" sz="6000" dirty="0">
                <a:solidFill>
                  <a:srgbClr val="0467AD"/>
                </a:solidFill>
              </a:rPr>
              <a:t> </a:t>
            </a:r>
            <a:r>
              <a:rPr lang="pt-PT" sz="6000" dirty="0" err="1">
                <a:solidFill>
                  <a:srgbClr val="0467AD"/>
                </a:solidFill>
              </a:rPr>
              <a:t>bình</a:t>
            </a:r>
            <a:r>
              <a:rPr lang="pt-PT" sz="6000" dirty="0">
                <a:solidFill>
                  <a:srgbClr val="0467AD"/>
                </a:solidFill>
              </a:rPr>
              <a:t> (</a:t>
            </a:r>
            <a:r>
              <a:rPr lang="pt-PT" sz="6000" dirty="0" err="1">
                <a:solidFill>
                  <a:srgbClr val="0467AD"/>
                </a:solidFill>
              </a:rPr>
              <a:t>tiết</a:t>
            </a:r>
            <a:r>
              <a:rPr lang="pt-PT" sz="6000" dirty="0">
                <a:solidFill>
                  <a:srgbClr val="0467AD"/>
                </a:solidFill>
              </a:rPr>
              <a:t> 2)</a:t>
            </a:r>
            <a:br>
              <a:rPr lang="pt-PT" sz="6000" dirty="0">
                <a:solidFill>
                  <a:srgbClr val="0467AD"/>
                </a:solidFill>
              </a:rPr>
            </a:br>
            <a:r>
              <a:rPr lang="pt-PT" sz="4000" dirty="0">
                <a:solidFill>
                  <a:schemeClr val="tx1">
                    <a:lumMod val="75000"/>
                  </a:schemeClr>
                </a:solidFill>
              </a:rPr>
              <a:t>                        </a:t>
            </a:r>
            <a:r>
              <a:rPr lang="pt-PT" sz="4000" dirty="0" err="1">
                <a:solidFill>
                  <a:schemeClr val="tx1">
                    <a:lumMod val="75000"/>
                  </a:schemeClr>
                </a:solidFill>
              </a:rPr>
              <a:t>trang</a:t>
            </a:r>
            <a:r>
              <a:rPr lang="pt-PT" sz="4000" dirty="0">
                <a:solidFill>
                  <a:schemeClr val="tx1">
                    <a:lumMod val="75000"/>
                  </a:schemeClr>
                </a:solidFill>
              </a:rPr>
              <a:t> 38</a:t>
            </a:r>
            <a:endParaRPr sz="6000" dirty="0">
              <a:solidFill>
                <a:schemeClr val="tx1">
                  <a:lumMod val="75000"/>
                </a:schemeClr>
              </a:solidFill>
            </a:endParaRPr>
          </a:p>
        </p:txBody>
      </p:sp>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61" name="Google Shape;2661;p43"/>
          <p:cNvGrpSpPr/>
          <p:nvPr/>
        </p:nvGrpSpPr>
        <p:grpSpPr>
          <a:xfrm>
            <a:off x="-175922" y="-320445"/>
            <a:ext cx="12544196" cy="3428276"/>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676" name="Google Shape;2676;p43"/>
          <p:cNvGrpSpPr/>
          <p:nvPr/>
        </p:nvGrpSpPr>
        <p:grpSpPr>
          <a:xfrm>
            <a:off x="1885001" y="2796564"/>
            <a:ext cx="8208191" cy="3808635"/>
            <a:chOff x="1413750" y="2097423"/>
            <a:chExt cx="6156143" cy="2856476"/>
          </a:xfrm>
        </p:grpSpPr>
        <p:sp>
          <p:nvSpPr>
            <p:cNvPr id="2677" name="Google Shape;2677;p43"/>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3"/>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3"/>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3"/>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F26B3-E0C1-4238-9878-DB6C732F3F5D}"/>
              </a:ext>
            </a:extLst>
          </p:cNvPr>
          <p:cNvSpPr/>
          <p:nvPr/>
        </p:nvSpPr>
        <p:spPr>
          <a:xfrm>
            <a:off x="-3723" y="0"/>
            <a:ext cx="12213834" cy="6858000"/>
          </a:xfrm>
          <a:prstGeom prst="rect">
            <a:avLst/>
          </a:prstGeom>
          <a:solidFill>
            <a:srgbClr val="67B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1D2E406-4599-4D99-B684-DCD940E85AE4}"/>
              </a:ext>
            </a:extLst>
          </p:cNvPr>
          <p:cNvSpPr txBox="1"/>
          <p:nvPr/>
        </p:nvSpPr>
        <p:spPr>
          <a:xfrm>
            <a:off x="3668598" y="15087"/>
            <a:ext cx="4854804" cy="707886"/>
          </a:xfrm>
          <a:prstGeom prst="rect">
            <a:avLst/>
          </a:prstGeom>
          <a:noFill/>
        </p:spPr>
        <p:txBody>
          <a:bodyPr wrap="square" rtlCol="0">
            <a:spAutoFit/>
          </a:bodyPr>
          <a:lstStyle/>
          <a:p>
            <a:pPr algn="ctr"/>
            <a:r>
              <a:rPr lang="en-US" sz="4000" dirty="0" err="1">
                <a:ln w="28575">
                  <a:solidFill>
                    <a:srgbClr val="0467AD"/>
                  </a:solidFill>
                </a:ln>
                <a:solidFill>
                  <a:schemeClr val="bg1"/>
                </a:solidFill>
                <a:latin typeface="iCiel Cadena" panose="02000503000000020004" pitchFamily="50" charset="0"/>
              </a:rPr>
              <a:t>Tổng</a:t>
            </a:r>
            <a:r>
              <a:rPr lang="en-US" sz="4000" dirty="0">
                <a:ln w="28575">
                  <a:solidFill>
                    <a:srgbClr val="0467AD"/>
                  </a:solidFill>
                </a:ln>
                <a:solidFill>
                  <a:schemeClr val="bg1"/>
                </a:solidFill>
                <a:latin typeface="iCiel Cadena" panose="02000503000000020004" pitchFamily="50" charset="0"/>
              </a:rPr>
              <a:t> </a:t>
            </a:r>
            <a:r>
              <a:rPr lang="en-US" sz="4000" dirty="0" err="1">
                <a:ln w="28575">
                  <a:solidFill>
                    <a:srgbClr val="0467AD"/>
                  </a:solidFill>
                </a:ln>
                <a:solidFill>
                  <a:schemeClr val="bg1"/>
                </a:solidFill>
                <a:latin typeface="iCiel Cadena" panose="02000503000000020004" pitchFamily="50" charset="0"/>
              </a:rPr>
              <a:t>kết</a:t>
            </a:r>
            <a:endParaRPr lang="vi-VN" sz="4000" dirty="0">
              <a:ln w="28575">
                <a:solidFill>
                  <a:srgbClr val="0467AD"/>
                </a:solidFill>
              </a:ln>
              <a:solidFill>
                <a:schemeClr val="bg1"/>
              </a:solidFill>
              <a:latin typeface="iCiel Cadena" panose="02000503000000020004" pitchFamily="50" charset="0"/>
            </a:endParaRPr>
          </a:p>
        </p:txBody>
      </p:sp>
      <p:pic>
        <p:nvPicPr>
          <p:cNvPr id="8" name="Picture 7" descr="A picture containing diagram&#10;&#10;Description automatically generated">
            <a:extLst>
              <a:ext uri="{FF2B5EF4-FFF2-40B4-BE49-F238E27FC236}">
                <a16:creationId xmlns:a16="http://schemas.microsoft.com/office/drawing/2014/main" id="{AA80EA78-3220-42F2-A3C1-02EB306BCD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66078" y="4738958"/>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9849EB1A-36C6-4F48-BA4A-F57D54014B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2210110" y="4974219"/>
            <a:ext cx="1335742" cy="1883781"/>
          </a:xfrm>
          <a:prstGeom prst="rect">
            <a:avLst/>
          </a:prstGeom>
        </p:spPr>
      </p:pic>
      <p:grpSp>
        <p:nvGrpSpPr>
          <p:cNvPr id="16" name="Group 15">
            <a:extLst>
              <a:ext uri="{FF2B5EF4-FFF2-40B4-BE49-F238E27FC236}">
                <a16:creationId xmlns:a16="http://schemas.microsoft.com/office/drawing/2014/main" id="{E732E961-31EF-4D20-8590-054358E0B730}"/>
              </a:ext>
            </a:extLst>
          </p:cNvPr>
          <p:cNvGrpSpPr/>
          <p:nvPr/>
        </p:nvGrpSpPr>
        <p:grpSpPr>
          <a:xfrm>
            <a:off x="329457" y="676505"/>
            <a:ext cx="12062357" cy="5917327"/>
            <a:chOff x="329457" y="676505"/>
            <a:chExt cx="12062357" cy="5917327"/>
          </a:xfrm>
        </p:grpSpPr>
        <p:sp>
          <p:nvSpPr>
            <p:cNvPr id="5" name="Rectangle 4">
              <a:extLst>
                <a:ext uri="{FF2B5EF4-FFF2-40B4-BE49-F238E27FC236}">
                  <a16:creationId xmlns:a16="http://schemas.microsoft.com/office/drawing/2014/main" id="{88FACE71-87E3-461D-9C2F-AB4033459758}"/>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A picture containing text, clipart&#10;&#10;Description automatically generated">
              <a:extLst>
                <a:ext uri="{FF2B5EF4-FFF2-40B4-BE49-F238E27FC236}">
                  <a16:creationId xmlns:a16="http://schemas.microsoft.com/office/drawing/2014/main" id="{66B25602-3660-4A94-848B-596DB7DDCB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3" name="Picture 12">
              <a:extLst>
                <a:ext uri="{FF2B5EF4-FFF2-40B4-BE49-F238E27FC236}">
                  <a16:creationId xmlns:a16="http://schemas.microsoft.com/office/drawing/2014/main" id="{DADE1C87-B8D6-49F8-A49D-AB52FA6C1C8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633898"/>
              <a:ext cx="1266411" cy="956209"/>
            </a:xfrm>
            <a:prstGeom prst="rect">
              <a:avLst/>
            </a:prstGeom>
          </p:spPr>
        </p:pic>
        <p:pic>
          <p:nvPicPr>
            <p:cNvPr id="15" name="Picture 14">
              <a:extLst>
                <a:ext uri="{FF2B5EF4-FFF2-40B4-BE49-F238E27FC236}">
                  <a16:creationId xmlns:a16="http://schemas.microsoft.com/office/drawing/2014/main" id="{253347A7-F04A-4F23-B548-CB70AFDC333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795202" y="4981415"/>
              <a:ext cx="1596612" cy="1594391"/>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14D1348-1966-40FE-BC0C-51A0B7CCF2C0}"/>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251239" y="-62776"/>
            <a:ext cx="866654" cy="731738"/>
          </a:xfrm>
          <a:prstGeom prst="rect">
            <a:avLst/>
          </a:prstGeom>
        </p:spPr>
      </p:pic>
      <p:sp>
        <p:nvSpPr>
          <p:cNvPr id="14" name="TextBox 13">
            <a:extLst>
              <a:ext uri="{FF2B5EF4-FFF2-40B4-BE49-F238E27FC236}">
                <a16:creationId xmlns:a16="http://schemas.microsoft.com/office/drawing/2014/main" id="{622371B2-998A-F043-858C-B07D9D6BCDE1}"/>
              </a:ext>
            </a:extLst>
          </p:cNvPr>
          <p:cNvSpPr txBox="1"/>
          <p:nvPr/>
        </p:nvSpPr>
        <p:spPr>
          <a:xfrm>
            <a:off x="1396798" y="1189103"/>
            <a:ext cx="10140448" cy="4992392"/>
          </a:xfrm>
          <a:prstGeom prst="rect">
            <a:avLst/>
          </a:prstGeom>
          <a:noFill/>
        </p:spPr>
        <p:txBody>
          <a:bodyPr wrap="square">
            <a:spAutoFit/>
          </a:bodyPr>
          <a:lstStyle/>
          <a:p>
            <a:pPr algn="just">
              <a:lnSpc>
                <a:spcPct val="150000"/>
              </a:lnSpc>
              <a:spcBef>
                <a:spcPct val="0"/>
              </a:spcBef>
              <a:buFontTx/>
              <a:buNone/>
            </a:pP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mang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lại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cuộc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sống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ấm</a:t>
            </a:r>
            <a:r>
              <a:rPr lang="en-US" altLang="en-US" sz="3600" dirty="0">
                <a:solidFill>
                  <a:srgbClr val="0467AD"/>
                </a:solidFill>
                <a:latin typeface="Chalkboard SE Light" panose="03050602040202020205" pitchFamily="66" charset="77"/>
              </a:rPr>
              <a:t> no, </a:t>
            </a:r>
            <a:r>
              <a:rPr lang="en-US" altLang="en-US" sz="3600" dirty="0" err="1">
                <a:solidFill>
                  <a:srgbClr val="0467AD"/>
                </a:solidFill>
                <a:latin typeface="Chalkboard SE Light" panose="03050602040202020205" pitchFamily="66" charset="77"/>
              </a:rPr>
              <a:t>hạnh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phúc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cho</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trẻ</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em</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và</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mọi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người</a:t>
            </a:r>
            <a:r>
              <a:rPr lang="en-US" altLang="en-US" sz="3600" dirty="0">
                <a:solidFill>
                  <a:srgbClr val="0467AD"/>
                </a:solidFill>
                <a:latin typeface="Chalkboard SE Light" panose="03050602040202020205" pitchFamily="66" charset="77"/>
              </a:rPr>
              <a:t>. Song </a:t>
            </a:r>
            <a:r>
              <a:rPr lang="en-US" altLang="en-US" sz="3600" dirty="0" err="1">
                <a:solidFill>
                  <a:srgbClr val="0467AD"/>
                </a:solidFill>
                <a:latin typeface="Chalkboard SE Light" panose="03050602040202020205" pitchFamily="66" charset="77"/>
              </a:rPr>
              <a:t>để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có</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mỗi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người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chúng</a:t>
            </a:r>
            <a:r>
              <a:rPr lang="en-US" altLang="en-US" sz="3600" dirty="0">
                <a:solidFill>
                  <a:srgbClr val="0467AD"/>
                </a:solidFill>
                <a:latin typeface="Chalkboard SE Light" panose="03050602040202020205" pitchFamily="66" charset="77"/>
              </a:rPr>
              <a:t> ta </a:t>
            </a:r>
            <a:r>
              <a:rPr lang="en-US" altLang="en-US" sz="3600" dirty="0" err="1">
                <a:solidFill>
                  <a:srgbClr val="0467AD"/>
                </a:solidFill>
                <a:latin typeface="Chalkboard SE Light" panose="03050602040202020205" pitchFamily="66" charset="77"/>
              </a:rPr>
              <a:t>cần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phải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hiện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tinh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trong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cách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sống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và</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ứng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xử</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hằng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ngày</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đồng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thời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tích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cực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tham</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gia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các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hoạt</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động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bảo</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vệ</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chiến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tranh</a:t>
            </a:r>
            <a:r>
              <a:rPr lang="en-US" altLang="en-US" sz="3600" dirty="0">
                <a:solidFill>
                  <a:srgbClr val="0467AD"/>
                </a:solidFill>
                <a:latin typeface="Chalkboard SE Light" panose="03050602040202020205" pitchFamily="66" charset="77"/>
              </a:rPr>
              <a:t>. </a:t>
            </a:r>
          </a:p>
        </p:txBody>
      </p:sp>
    </p:spTree>
    <p:extLst>
      <p:ext uri="{BB962C8B-B14F-4D97-AF65-F5344CB8AC3E}">
        <p14:creationId xmlns:p14="http://schemas.microsoft.com/office/powerpoint/2010/main" val="1290343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0FE3C4-539E-4DBE-87C1-3FAC24054C31}"/>
              </a:ext>
            </a:extLst>
          </p:cNvPr>
          <p:cNvSpPr/>
          <p:nvPr/>
        </p:nvSpPr>
        <p:spPr>
          <a:xfrm>
            <a:off x="0" y="304800"/>
            <a:ext cx="12213834" cy="6858000"/>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Rectangle 11">
            <a:extLst>
              <a:ext uri="{FF2B5EF4-FFF2-40B4-BE49-F238E27FC236}">
                <a16:creationId xmlns:a16="http://schemas.microsoft.com/office/drawing/2014/main" id="{16A0AB95-403F-4BDF-AEDA-6822523DA8E8}"/>
              </a:ext>
            </a:extLst>
          </p:cNvPr>
          <p:cNvSpPr/>
          <p:nvPr/>
        </p:nvSpPr>
        <p:spPr>
          <a:xfrm>
            <a:off x="0" y="735106"/>
            <a:ext cx="3759015"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B1C202C2-A752-44BE-97E4-CAE9E87CF3D3}"/>
              </a:ext>
            </a:extLst>
          </p:cNvPr>
          <p:cNvSpPr/>
          <p:nvPr/>
        </p:nvSpPr>
        <p:spPr>
          <a:xfrm>
            <a:off x="9233210" y="735106"/>
            <a:ext cx="2958790"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CAE1B811-F33F-4493-8DA7-C1FD455B7B73}"/>
              </a:ext>
            </a:extLst>
          </p:cNvPr>
          <p:cNvSpPr/>
          <p:nvPr/>
        </p:nvSpPr>
        <p:spPr>
          <a:xfrm>
            <a:off x="-3723" y="6122894"/>
            <a:ext cx="12213834" cy="206187"/>
          </a:xfrm>
          <a:prstGeom prst="rect">
            <a:avLst/>
          </a:prstGeom>
          <a:solidFill>
            <a:srgbClr val="04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descr="A picture containing text&#10;&#10;Description automatically generated">
            <a:extLst>
              <a:ext uri="{FF2B5EF4-FFF2-40B4-BE49-F238E27FC236}">
                <a16:creationId xmlns:a16="http://schemas.microsoft.com/office/drawing/2014/main" id="{25900DDF-44C4-4A47-B1E5-5014D90AF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677" y="-26441"/>
            <a:ext cx="1752337" cy="1729280"/>
          </a:xfrm>
          <a:prstGeom prst="rect">
            <a:avLst/>
          </a:prstGeom>
        </p:spPr>
      </p:pic>
      <p:sp>
        <p:nvSpPr>
          <p:cNvPr id="2" name="AutoShape 2" descr="Free Download Doraemon Png Clipart Doraemon - Doraemon Png Transparent PNG  - 759x1054 - Free Download on NicePNG">
            <a:extLst>
              <a:ext uri="{FF2B5EF4-FFF2-40B4-BE49-F238E27FC236}">
                <a16:creationId xmlns:a16="http://schemas.microsoft.com/office/drawing/2014/main" id="{F798AA31-3E52-4386-9476-AF8C3A0C34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5" name="AutoShape 4" descr="Free Download Doraemon Png Clipart Doraemon - Doraemon Png Transparent PNG  - 759x1054 - Free Download on NicePNG">
            <a:extLst>
              <a:ext uri="{FF2B5EF4-FFF2-40B4-BE49-F238E27FC236}">
                <a16:creationId xmlns:a16="http://schemas.microsoft.com/office/drawing/2014/main" id="{4785E7F8-DE9C-44E8-9C3A-8F4C4D46109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8" name="Picture 17" descr="Shape&#10;&#10;Description automatically generated">
            <a:extLst>
              <a:ext uri="{FF2B5EF4-FFF2-40B4-BE49-F238E27FC236}">
                <a16:creationId xmlns:a16="http://schemas.microsoft.com/office/drawing/2014/main" id="{29CCC75C-4814-414A-8F59-F86503FCCE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35703" y="4974219"/>
            <a:ext cx="1335742" cy="1883781"/>
          </a:xfrm>
          <a:prstGeom prst="rect">
            <a:avLst/>
          </a:prstGeom>
        </p:spPr>
      </p:pic>
      <p:pic>
        <p:nvPicPr>
          <p:cNvPr id="32" name="Picture 31" descr="A picture containing text, vector graphics, clipart, businesscard&#10;&#10;Description automatically generated">
            <a:extLst>
              <a:ext uri="{FF2B5EF4-FFF2-40B4-BE49-F238E27FC236}">
                <a16:creationId xmlns:a16="http://schemas.microsoft.com/office/drawing/2014/main" id="{34FBEBE4-6CD1-4AC6-A8CE-C2E4D0467DE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6217" t="31896" r="13137" b="21176"/>
          <a:stretch/>
        </p:blipFill>
        <p:spPr>
          <a:xfrm>
            <a:off x="-1" y="5280595"/>
            <a:ext cx="1335741" cy="1577405"/>
          </a:xfrm>
          <a:prstGeom prst="rect">
            <a:avLst/>
          </a:prstGeom>
        </p:spPr>
      </p:pic>
      <p:sp>
        <p:nvSpPr>
          <p:cNvPr id="38" name="Rounded Rectangle 37">
            <a:extLst>
              <a:ext uri="{FF2B5EF4-FFF2-40B4-BE49-F238E27FC236}">
                <a16:creationId xmlns:a16="http://schemas.microsoft.com/office/drawing/2014/main" id="{AE01B437-58E2-CD48-82F2-3A05E3B69597}"/>
              </a:ext>
            </a:extLst>
          </p:cNvPr>
          <p:cNvSpPr/>
          <p:nvPr/>
        </p:nvSpPr>
        <p:spPr>
          <a:xfrm>
            <a:off x="3897404" y="314906"/>
            <a:ext cx="5145179" cy="1308161"/>
          </a:xfrm>
          <a:prstGeom prst="roundRect">
            <a:avLst/>
          </a:prstGeom>
          <a:solidFill>
            <a:schemeClr val="bg1">
              <a:alpha val="45098"/>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3600" dirty="0"/>
          </a:p>
        </p:txBody>
      </p:sp>
      <p:sp>
        <p:nvSpPr>
          <p:cNvPr id="13" name="TextBox 12">
            <a:extLst>
              <a:ext uri="{FF2B5EF4-FFF2-40B4-BE49-F238E27FC236}">
                <a16:creationId xmlns:a16="http://schemas.microsoft.com/office/drawing/2014/main" id="{A68A20A7-FC7F-48BE-9DB1-D709CB735419}"/>
              </a:ext>
            </a:extLst>
          </p:cNvPr>
          <p:cNvSpPr txBox="1"/>
          <p:nvPr/>
        </p:nvSpPr>
        <p:spPr>
          <a:xfrm>
            <a:off x="3897405" y="452755"/>
            <a:ext cx="5006789" cy="830997"/>
          </a:xfrm>
          <a:prstGeom prst="rect">
            <a:avLst/>
          </a:prstGeom>
          <a:noFill/>
        </p:spPr>
        <p:txBody>
          <a:bodyPr wrap="square" rtlCol="0">
            <a:spAutoFit/>
          </a:bodyPr>
          <a:lstStyle/>
          <a:p>
            <a:pPr algn="ctr"/>
            <a:r>
              <a:rPr lang="en-US" sz="4800" b="1" dirty="0" err="1">
                <a:ln w="38100">
                  <a:solidFill>
                    <a:schemeClr val="bg1"/>
                  </a:solidFill>
                </a:ln>
                <a:latin typeface="DORAEMON" panose="02000500000000000000" pitchFamily="2" charset="0"/>
              </a:rPr>
              <a:t>Đánh</a:t>
            </a:r>
            <a:r>
              <a:rPr lang="en-US" sz="4800" b="1" dirty="0">
                <a:ln w="38100">
                  <a:solidFill>
                    <a:schemeClr val="bg1"/>
                  </a:solidFill>
                </a:ln>
                <a:latin typeface="DORAEMON" panose="02000500000000000000" pitchFamily="2" charset="0"/>
              </a:rPr>
              <a:t> </a:t>
            </a:r>
            <a:r>
              <a:rPr lang="en-US" sz="4800" b="1" dirty="0" err="1">
                <a:ln w="38100">
                  <a:solidFill>
                    <a:schemeClr val="bg1"/>
                  </a:solidFill>
                </a:ln>
                <a:latin typeface="DORAEMON" panose="02000500000000000000" pitchFamily="2" charset="0"/>
              </a:rPr>
              <a:t>giá</a:t>
            </a:r>
            <a:r>
              <a:rPr lang="en-US" sz="4800" b="1" dirty="0">
                <a:ln w="38100">
                  <a:solidFill>
                    <a:schemeClr val="bg1"/>
                  </a:solidFill>
                </a:ln>
                <a:latin typeface="DORAEMON" panose="02000500000000000000" pitchFamily="2" charset="0"/>
              </a:rPr>
              <a:t> </a:t>
            </a:r>
            <a:r>
              <a:rPr lang="en-US" sz="4800" b="1" dirty="0" err="1">
                <a:ln w="38100">
                  <a:solidFill>
                    <a:schemeClr val="bg1"/>
                  </a:solidFill>
                </a:ln>
                <a:latin typeface="DORAEMON" panose="02000500000000000000" pitchFamily="2" charset="0"/>
              </a:rPr>
              <a:t>mục</a:t>
            </a:r>
            <a:r>
              <a:rPr lang="en-US" sz="4800" b="1" dirty="0">
                <a:ln w="38100">
                  <a:solidFill>
                    <a:schemeClr val="bg1"/>
                  </a:solidFill>
                </a:ln>
                <a:latin typeface="DORAEMON" panose="02000500000000000000" pitchFamily="2" charset="0"/>
              </a:rPr>
              <a:t> </a:t>
            </a:r>
            <a:r>
              <a:rPr lang="en-US" sz="4800" b="1" dirty="0" err="1">
                <a:ln w="38100">
                  <a:solidFill>
                    <a:schemeClr val="bg1"/>
                  </a:solidFill>
                </a:ln>
                <a:latin typeface="DORAEMON" panose="02000500000000000000" pitchFamily="2" charset="0"/>
              </a:rPr>
              <a:t>tiêu</a:t>
            </a:r>
            <a:endParaRPr lang="vi-VN" sz="4800" b="1" dirty="0">
              <a:ln w="38100">
                <a:solidFill>
                  <a:schemeClr val="bg1"/>
                </a:solidFill>
              </a:ln>
            </a:endParaRPr>
          </a:p>
        </p:txBody>
      </p:sp>
      <p:sp>
        <p:nvSpPr>
          <p:cNvPr id="44" name="Rounded Rectangle 43">
            <a:extLst>
              <a:ext uri="{FF2B5EF4-FFF2-40B4-BE49-F238E27FC236}">
                <a16:creationId xmlns:a16="http://schemas.microsoft.com/office/drawing/2014/main" id="{294DF35C-C079-A148-B63D-222E88B3EC73}"/>
              </a:ext>
            </a:extLst>
          </p:cNvPr>
          <p:cNvSpPr/>
          <p:nvPr/>
        </p:nvSpPr>
        <p:spPr>
          <a:xfrm>
            <a:off x="797341" y="2151987"/>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dirty="0">
                <a:latin typeface="Chalkboard SE Light" panose="03050602040202020205" pitchFamily="66" charset="77"/>
              </a:rPr>
              <a:t>Biết được các hoạt động bảo vệ hoà bình của nhân dân Việt Nam và thế giới.</a:t>
            </a:r>
          </a:p>
        </p:txBody>
      </p:sp>
      <p:sp>
        <p:nvSpPr>
          <p:cNvPr id="45" name="Rounded Rectangle 44">
            <a:extLst>
              <a:ext uri="{FF2B5EF4-FFF2-40B4-BE49-F238E27FC236}">
                <a16:creationId xmlns:a16="http://schemas.microsoft.com/office/drawing/2014/main" id="{E066DE1A-1BA7-6E48-A1E2-9C559B3D8991}"/>
              </a:ext>
            </a:extLst>
          </p:cNvPr>
          <p:cNvSpPr/>
          <p:nvPr/>
        </p:nvSpPr>
        <p:spPr>
          <a:xfrm>
            <a:off x="786119" y="3995518"/>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dirty="0">
                <a:latin typeface="Chalkboard SE Light" panose="03050602040202020205" pitchFamily="66" charset="77"/>
              </a:rPr>
              <a:t>Củng cố lại giá trị nhận thức về hòa bình và những việc làm để bảo vệ hoà bình.</a:t>
            </a:r>
          </a:p>
        </p:txBody>
      </p:sp>
      <p:pic>
        <p:nvPicPr>
          <p:cNvPr id="1028" name="Picture 4" descr="Green Checkmark Clip Art - Green Check Mark Clip Art - Png Download (#525)  - PikPng">
            <a:extLst>
              <a:ext uri="{FF2B5EF4-FFF2-40B4-BE49-F238E27FC236}">
                <a16:creationId xmlns:a16="http://schemas.microsoft.com/office/drawing/2014/main" id="{8BF92C03-F0FC-034F-A4EF-7A3379E2CE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34" t="6126" r="14316" b="6540"/>
          <a:stretch/>
        </p:blipFill>
        <p:spPr bwMode="auto">
          <a:xfrm>
            <a:off x="170128" y="2312914"/>
            <a:ext cx="806066" cy="840970"/>
          </a:xfrm>
          <a:prstGeom prst="ellipse">
            <a:avLst/>
          </a:prstGeom>
          <a:noFill/>
          <a:extLst>
            <a:ext uri="{909E8E84-426E-40DD-AFC4-6F175D3DCCD1}">
              <a14:hiddenFill xmlns:a14="http://schemas.microsoft.com/office/drawing/2010/main">
                <a:solidFill>
                  <a:srgbClr val="FFFFFF"/>
                </a:solidFill>
              </a14:hiddenFill>
            </a:ext>
          </a:extLst>
        </p:spPr>
      </p:pic>
      <p:pic>
        <p:nvPicPr>
          <p:cNvPr id="21" name="Picture 4" descr="Green Checkmark Clip Art - Green Check Mark Clip Art - Png Download (#525)  - PikPng">
            <a:extLst>
              <a:ext uri="{FF2B5EF4-FFF2-40B4-BE49-F238E27FC236}">
                <a16:creationId xmlns:a16="http://schemas.microsoft.com/office/drawing/2014/main" id="{2E98E6E2-33E4-DE4A-97C8-5C10EA91D7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34" t="6126" r="14316" b="6540"/>
          <a:stretch/>
        </p:blipFill>
        <p:spPr bwMode="auto">
          <a:xfrm>
            <a:off x="174577" y="4217572"/>
            <a:ext cx="806066" cy="84097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32827"/>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7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2" decel="100000" fill="hold" grpId="0" nodeType="withEffect">
                                  <p:stCondLst>
                                    <p:cond delay="8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8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8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linds(horizontal)">
                                      <p:cBhvr>
                                        <p:cTn id="30" dur="500"/>
                                        <p:tgtEl>
                                          <p:spTgt spid="4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horizont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
                                        <p:tgtEl>
                                          <p:spTgt spid="1028"/>
                                        </p:tgtEl>
                                      </p:cBhvr>
                                    </p:animEffect>
                                    <p:anim calcmode="lin" valueType="num">
                                      <p:cBhvr>
                                        <p:cTn id="39" dur="400" fill="hold"/>
                                        <p:tgtEl>
                                          <p:spTgt spid="1028"/>
                                        </p:tgtEl>
                                        <p:attrNameLst>
                                          <p:attrName>ppt_x</p:attrName>
                                        </p:attrNameLst>
                                      </p:cBhvr>
                                      <p:tavLst>
                                        <p:tav tm="0">
                                          <p:val>
                                            <p:strVal val="#ppt_x"/>
                                          </p:val>
                                        </p:tav>
                                        <p:tav tm="100000">
                                          <p:val>
                                            <p:strVal val="#ppt_x"/>
                                          </p:val>
                                        </p:tav>
                                      </p:tavLst>
                                    </p:anim>
                                    <p:anim calcmode="lin" valueType="num">
                                      <p:cBhvr>
                                        <p:cTn id="40" dur="400" fill="hold"/>
                                        <p:tgtEl>
                                          <p:spTgt spid="1028"/>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0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0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
                                        <p:tgtEl>
                                          <p:spTgt spid="21"/>
                                        </p:tgtEl>
                                      </p:cBhvr>
                                    </p:animEffect>
                                    <p:anim calcmode="lin" valueType="num">
                                      <p:cBhvr>
                                        <p:cTn id="48" dur="400" fill="hold"/>
                                        <p:tgtEl>
                                          <p:spTgt spid="21"/>
                                        </p:tgtEl>
                                        <p:attrNameLst>
                                          <p:attrName>ppt_x</p:attrName>
                                        </p:attrNameLst>
                                      </p:cBhvr>
                                      <p:tavLst>
                                        <p:tav tm="0">
                                          <p:val>
                                            <p:strVal val="#ppt_x"/>
                                          </p:val>
                                        </p:tav>
                                        <p:tav tm="100000">
                                          <p:val>
                                            <p:strVal val="#ppt_x"/>
                                          </p:val>
                                        </p:tav>
                                      </p:tavLst>
                                    </p:anim>
                                    <p:anim calcmode="lin" valueType="num">
                                      <p:cBhvr>
                                        <p:cTn id="49" dur="400" fill="hold"/>
                                        <p:tgtEl>
                                          <p:spTgt spid="21"/>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8652CA-1D0B-4915-94B9-4CB647D7401B}"/>
              </a:ext>
            </a:extLst>
          </p:cNvPr>
          <p:cNvSpPr/>
          <p:nvPr/>
        </p:nvSpPr>
        <p:spPr>
          <a:xfrm>
            <a:off x="-21834" y="0"/>
            <a:ext cx="12213834" cy="687370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4" name="Group 13">
            <a:extLst>
              <a:ext uri="{FF2B5EF4-FFF2-40B4-BE49-F238E27FC236}">
                <a16:creationId xmlns:a16="http://schemas.microsoft.com/office/drawing/2014/main" id="{3CE2E686-3909-422B-A3B1-58553217EC2C}"/>
              </a:ext>
            </a:extLst>
          </p:cNvPr>
          <p:cNvGrpSpPr/>
          <p:nvPr/>
        </p:nvGrpSpPr>
        <p:grpSpPr>
          <a:xfrm>
            <a:off x="322729" y="104172"/>
            <a:ext cx="11749666" cy="6513465"/>
            <a:chOff x="322729" y="240362"/>
            <a:chExt cx="11546541" cy="6377275"/>
          </a:xfrm>
        </p:grpSpPr>
        <p:grpSp>
          <p:nvGrpSpPr>
            <p:cNvPr id="10" name="Group 9">
              <a:extLst>
                <a:ext uri="{FF2B5EF4-FFF2-40B4-BE49-F238E27FC236}">
                  <a16:creationId xmlns:a16="http://schemas.microsoft.com/office/drawing/2014/main" id="{C475B1C8-0311-4349-B758-AB2301952CDD}"/>
                </a:ext>
              </a:extLst>
            </p:cNvPr>
            <p:cNvGrpSpPr/>
            <p:nvPr/>
          </p:nvGrpSpPr>
          <p:grpSpPr>
            <a:xfrm>
              <a:off x="322729" y="240362"/>
              <a:ext cx="11546541" cy="6377275"/>
              <a:chOff x="322729" y="240362"/>
              <a:chExt cx="11546541" cy="6377275"/>
            </a:xfrm>
          </p:grpSpPr>
          <p:grpSp>
            <p:nvGrpSpPr>
              <p:cNvPr id="6" name="Group 5">
                <a:extLst>
                  <a:ext uri="{FF2B5EF4-FFF2-40B4-BE49-F238E27FC236}">
                    <a16:creationId xmlns:a16="http://schemas.microsoft.com/office/drawing/2014/main" id="{67E3B701-FF89-4838-B1B5-3F1D87EF66DD}"/>
                  </a:ext>
                </a:extLst>
              </p:cNvPr>
              <p:cNvGrpSpPr/>
              <p:nvPr/>
            </p:nvGrpSpPr>
            <p:grpSpPr>
              <a:xfrm>
                <a:off x="322729" y="240362"/>
                <a:ext cx="11546541" cy="6377275"/>
                <a:chOff x="322729" y="240362"/>
                <a:chExt cx="11546541" cy="6377275"/>
              </a:xfrm>
            </p:grpSpPr>
            <p:sp>
              <p:nvSpPr>
                <p:cNvPr id="2" name="Rectangle: Rounded Corners 1">
                  <a:extLst>
                    <a:ext uri="{FF2B5EF4-FFF2-40B4-BE49-F238E27FC236}">
                      <a16:creationId xmlns:a16="http://schemas.microsoft.com/office/drawing/2014/main" id="{0B84B176-0CDE-4091-ABE2-BD48CBF68F68}"/>
                    </a:ext>
                  </a:extLst>
                </p:cNvPr>
                <p:cNvSpPr/>
                <p:nvPr/>
              </p:nvSpPr>
              <p:spPr>
                <a:xfrm>
                  <a:off x="322729" y="240362"/>
                  <a:ext cx="11546541" cy="6377275"/>
                </a:xfrm>
                <a:prstGeom prst="roundRect">
                  <a:avLst>
                    <a:gd name="adj" fmla="val 2884"/>
                  </a:avLst>
                </a:prstGeom>
                <a:solidFill>
                  <a:srgbClr val="FFE06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E06B"/>
                    </a:solidFill>
                  </a:endParaRPr>
                </a:p>
              </p:txBody>
            </p:sp>
            <p:sp>
              <p:nvSpPr>
                <p:cNvPr id="3" name="Rectangle: Rounded Corners 2">
                  <a:extLst>
                    <a:ext uri="{FF2B5EF4-FFF2-40B4-BE49-F238E27FC236}">
                      <a16:creationId xmlns:a16="http://schemas.microsoft.com/office/drawing/2014/main" id="{1B140B01-8FA0-41CB-BD55-000BD6C8F8A2}"/>
                    </a:ext>
                  </a:extLst>
                </p:cNvPr>
                <p:cNvSpPr/>
                <p:nvPr/>
              </p:nvSpPr>
              <p:spPr>
                <a:xfrm>
                  <a:off x="472599" y="1130091"/>
                  <a:ext cx="11268636" cy="5251094"/>
                </a:xfrm>
                <a:prstGeom prst="roundRect">
                  <a:avLst>
                    <a:gd name="adj" fmla="val 418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467AD"/>
                      </a:solidFill>
                      <a:latin typeface="Calibri" panose="020F0502020204030204" pitchFamily="34" charset="0"/>
                      <a:cs typeface="Calibri" panose="020F0502020204030204" pitchFamily="34" charset="0"/>
                    </a:rPr>
                    <a:t>Chúng ta cùng chiêm ngưỡng những bức ảnh về các sứ giả hoà bình mà bọn tớ đã sưu tầm được nhé!</a:t>
                  </a:r>
                </a:p>
              </p:txBody>
            </p:sp>
          </p:grpSp>
          <p:pic>
            <p:nvPicPr>
              <p:cNvPr id="8" name="Picture 7">
                <a:extLst>
                  <a:ext uri="{FF2B5EF4-FFF2-40B4-BE49-F238E27FC236}">
                    <a16:creationId xmlns:a16="http://schemas.microsoft.com/office/drawing/2014/main" id="{F8352417-0B17-49B1-89CC-C8D39DEBD9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472599" y="512432"/>
                <a:ext cx="2022944" cy="431865"/>
              </a:xfrm>
              <a:prstGeom prst="rect">
                <a:avLst/>
              </a:prstGeom>
            </p:spPr>
          </p:pic>
          <p:sp>
            <p:nvSpPr>
              <p:cNvPr id="7" name="TextBox 6">
                <a:extLst>
                  <a:ext uri="{FF2B5EF4-FFF2-40B4-BE49-F238E27FC236}">
                    <a16:creationId xmlns:a16="http://schemas.microsoft.com/office/drawing/2014/main" id="{61436BBB-D487-432E-997F-583F639C70E1}"/>
                  </a:ext>
                </a:extLst>
              </p:cNvPr>
              <p:cNvSpPr txBox="1"/>
              <p:nvPr/>
            </p:nvSpPr>
            <p:spPr>
              <a:xfrm>
                <a:off x="3938680" y="332558"/>
                <a:ext cx="4336473" cy="707886"/>
              </a:xfrm>
              <a:prstGeom prst="rect">
                <a:avLst/>
              </a:prstGeom>
              <a:noFill/>
              <a:ln>
                <a:noFill/>
              </a:ln>
            </p:spPr>
            <p:txBody>
              <a:bodyPr wrap="square" rtlCol="0">
                <a:spAutoFit/>
              </a:bodyPr>
              <a:lstStyle/>
              <a:p>
                <a:pPr algn="ctr"/>
                <a:r>
                  <a:rPr lang="en-US" sz="4000" b="1" dirty="0" err="1">
                    <a:ln w="19050">
                      <a:solidFill>
                        <a:schemeClr val="bg1"/>
                      </a:solidFill>
                    </a:ln>
                    <a:solidFill>
                      <a:srgbClr val="226695"/>
                    </a:solidFill>
                    <a:latin typeface="iCiel Cadena" panose="02000503000000020004" pitchFamily="50" charset="0"/>
                  </a:rPr>
                  <a:t>Sứ</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giả</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hoà</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bình</a:t>
                </a:r>
                <a:endParaRPr lang="vi-VN" sz="4000" b="1" dirty="0">
                  <a:ln w="19050">
                    <a:solidFill>
                      <a:schemeClr val="bg1"/>
                    </a:solidFill>
                  </a:ln>
                  <a:solidFill>
                    <a:srgbClr val="226695"/>
                  </a:solidFill>
                  <a:latin typeface="iCiel Cadena" panose="02000503000000020004" pitchFamily="50" charset="0"/>
                </a:endParaRPr>
              </a:p>
            </p:txBody>
          </p:sp>
        </p:grpSp>
        <p:pic>
          <p:nvPicPr>
            <p:cNvPr id="13" name="Picture 12" descr="A picture containing text, clipart&#10;&#10;Description automatically generated">
              <a:extLst>
                <a:ext uri="{FF2B5EF4-FFF2-40B4-BE49-F238E27FC236}">
                  <a16:creationId xmlns:a16="http://schemas.microsoft.com/office/drawing/2014/main" id="{6A910895-90D3-4CC5-A0F9-A1D673023B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57" b="96429" l="9778" r="91556">
                          <a14:foregroundMark x1="39111" y1="45982" x2="45778" y2="58036"/>
                          <a14:foregroundMark x1="42222" y1="52232" x2="63556" y2="84375"/>
                          <a14:foregroundMark x1="57333" y1="43304" x2="67556" y2="73214"/>
                          <a14:foregroundMark x1="66222" y1="69196" x2="64889" y2="87054"/>
                          <a14:foregroundMark x1="41333" y1="88839" x2="47619" y2="89492"/>
                          <a14:foregroundMark x1="31111" y1="92411" x2="38667" y2="92411"/>
                          <a14:foregroundMark x1="35556" y1="91518" x2="46654" y2="90931"/>
                          <a14:foregroundMark x1="52000" y1="45982" x2="58667" y2="60714"/>
                          <a14:foregroundMark x1="52444" y1="34821" x2="47111" y2="67411"/>
                          <a14:foregroundMark x1="49778" y1="46429" x2="47556" y2="60714"/>
                          <a14:foregroundMark x1="44000" y1="39286" x2="36889" y2="62500"/>
                          <a14:foregroundMark x1="36889" y1="62500" x2="36444" y2="61607"/>
                          <a14:foregroundMark x1="36444" y1="46429" x2="33333" y2="62946"/>
                          <a14:foregroundMark x1="33333" y1="50000" x2="30222" y2="71429"/>
                          <a14:foregroundMark x1="34667" y1="42857" x2="44444" y2="46429"/>
                          <a14:foregroundMark x1="59556" y1="25893" x2="67111" y2="36607"/>
                          <a14:foregroundMark x1="50667" y1="28571" x2="50222" y2="37054"/>
                          <a14:foregroundMark x1="35556" y1="32143" x2="48000" y2="46875"/>
                          <a14:foregroundMark x1="40889" y1="36161" x2="40444" y2="58929"/>
                          <a14:foregroundMark x1="40444" y1="58929" x2="40444" y2="58482"/>
                          <a14:foregroundMark x1="32889" y1="51786" x2="26667" y2="63839"/>
                          <a14:foregroundMark x1="23556" y1="45982" x2="24444" y2="69196"/>
                          <a14:foregroundMark x1="24444" y1="69196" x2="24889" y2="68750"/>
                          <a14:foregroundMark x1="32889" y1="57143" x2="37333" y2="81250"/>
                          <a14:foregroundMark x1="37333" y1="81250" x2="40444" y2="75893"/>
                          <a14:foregroundMark x1="60000" y1="58929" x2="70222" y2="64732"/>
                          <a14:foregroundMark x1="71111" y1="54018" x2="72889" y2="66964"/>
                          <a14:foregroundMark x1="70667" y1="43304" x2="74222" y2="64286"/>
                          <a14:foregroundMark x1="72000" y1="42857" x2="73333" y2="51786"/>
                          <a14:foregroundMark x1="81333" y1="19196" x2="81333" y2="19196"/>
                          <a14:foregroundMark x1="68000" y1="38393" x2="74222" y2="62500"/>
                          <a14:foregroundMark x1="74222" y1="62500" x2="74222" y2="62054"/>
                          <a14:foregroundMark x1="63556" y1="22768" x2="66667" y2="52679"/>
                          <a14:foregroundMark x1="44889" y1="20089" x2="51111" y2="32589"/>
                          <a14:foregroundMark x1="49778" y1="33929" x2="50222" y2="36607"/>
                          <a14:foregroundMark x1="42222" y1="29911" x2="46222" y2="26339"/>
                          <a14:foregroundMark x1="43111" y1="30357" x2="42222" y2="31696"/>
                          <a14:foregroundMark x1="44889" y1="28125" x2="40444" y2="40625"/>
                          <a14:foregroundMark x1="38222" y1="36161" x2="36444" y2="44643"/>
                          <a14:foregroundMark x1="36000" y1="35268" x2="33333" y2="49554"/>
                          <a14:foregroundMark x1="32889" y1="41071" x2="31111" y2="45536"/>
                          <a14:foregroundMark x1="30667" y1="37946" x2="30222" y2="41964"/>
                          <a14:foregroundMark x1="31556" y1="37500" x2="40444" y2="50000"/>
                          <a14:foregroundMark x1="50667" y1="38839" x2="58222" y2="55804"/>
                          <a14:foregroundMark x1="60889" y1="39286" x2="67556" y2="56696"/>
                          <a14:foregroundMark x1="56444" y1="28125" x2="60000" y2="41071"/>
                          <a14:foregroundMark x1="56000" y1="27232" x2="63111" y2="37500"/>
                          <a14:foregroundMark x1="59111" y1="29464" x2="72444" y2="51339"/>
                          <a14:foregroundMark x1="68889" y1="38393" x2="79556" y2="58482"/>
                          <a14:foregroundMark x1="79556" y1="58482" x2="78222" y2="56250"/>
                          <a14:foregroundMark x1="74667" y1="46875" x2="78222" y2="53571"/>
                          <a14:foregroundMark x1="76889" y1="39732" x2="80000" y2="54911"/>
                          <a14:foregroundMark x1="81333" y1="47321" x2="82667" y2="57589"/>
                          <a14:foregroundMark x1="83111" y1="58482" x2="82222" y2="61607"/>
                          <a14:foregroundMark x1="84889" y1="58482" x2="82667" y2="62500"/>
                          <a14:foregroundMark x1="71111" y1="42857" x2="59111" y2="60268"/>
                          <a14:foregroundMark x1="62222" y1="36161" x2="66667" y2="46875"/>
                          <a14:foregroundMark x1="72382" y1="33679" x2="74222" y2="41071"/>
                          <a14:foregroundMark x1="71111" y1="28571" x2="72102" y2="32554"/>
                          <a14:foregroundMark x1="67556" y1="31250" x2="68889" y2="57589"/>
                          <a14:foregroundMark x1="68889" y1="57589" x2="68000" y2="58482"/>
                          <a14:foregroundMark x1="40889" y1="70536" x2="55556" y2="78125"/>
                          <a14:foregroundMark x1="39111" y1="58036" x2="47111" y2="67857"/>
                          <a14:foregroundMark x1="64187" y1="91671" x2="68444" y2="91518"/>
                          <a14:foregroundMark x1="57778" y1="90179" x2="66667" y2="92857"/>
                          <a14:foregroundMark x1="48889" y1="92411" x2="56889" y2="92411"/>
                          <a14:foregroundMark x1="43111" y1="92411" x2="51111" y2="92411"/>
                          <a14:foregroundMark x1="46222" y1="93750" x2="49333" y2="93750"/>
                          <a14:foregroundMark x1="51111" y1="94196" x2="51556" y2="94196"/>
                          <a14:foregroundMark x1="82222" y1="19196" x2="82222" y2="19196"/>
                          <a14:foregroundMark x1="82222" y1="17857" x2="80000" y2="21875"/>
                          <a14:foregroundMark x1="79556" y1="24107" x2="79153" y2="24713"/>
                          <a14:foregroundMark x1="77778" y1="25000" x2="77333" y2="25000"/>
                          <a14:foregroundMark x1="79660" y1="25584" x2="80889" y2="25893"/>
                          <a14:foregroundMark x1="77333" y1="25000" x2="78608" y2="25320"/>
                          <a14:foregroundMark x1="80187" y1="23564" x2="79556" y2="21875"/>
                          <a14:foregroundMark x1="80889" y1="25446" x2="80565" y2="24578"/>
                          <a14:foregroundMark x1="84129" y1="18952" x2="84444" y2="18750"/>
                          <a14:foregroundMark x1="79556" y1="21875" x2="83813" y2="19154"/>
                          <a14:foregroundMark x1="86832" y1="16267" x2="88000" y2="16071"/>
                          <a14:foregroundMark x1="85333" y1="16518" x2="86028" y2="16401"/>
                          <a14:foregroundMark x1="89333" y1="13393" x2="89333" y2="16518"/>
                          <a14:foregroundMark x1="89333" y1="12946" x2="89333" y2="13393"/>
                          <a14:foregroundMark x1="90333" y1="13393" x2="90667" y2="14732"/>
                          <a14:foregroundMark x1="90222" y1="12946" x2="90333" y2="13393"/>
                          <a14:foregroundMark x1="88889" y1="10268" x2="85778" y2="8036"/>
                          <a14:foregroundMark x1="84444" y1="5804" x2="82667" y2="6250"/>
                          <a14:foregroundMark x1="79976" y1="6853" x2="77778" y2="7589"/>
                          <a14:foregroundMark x1="76889" y1="8929" x2="76000" y2="11607"/>
                          <a14:foregroundMark x1="79601" y1="11807" x2="80000" y2="11607"/>
                          <a14:foregroundMark x1="78222" y1="12500" x2="79264" y2="11977"/>
                          <a14:foregroundMark x1="80444" y1="10714" x2="82022" y2="10080"/>
                          <a14:foregroundMark x1="85778" y1="9821" x2="85778" y2="9821"/>
                          <a14:foregroundMark x1="87111" y1="8036" x2="88444" y2="8929"/>
                          <a14:foregroundMark x1="88444" y1="7589" x2="89333" y2="9821"/>
                          <a14:foregroundMark x1="87111" y1="7143" x2="88444" y2="9375"/>
                          <a14:foregroundMark x1="85936" y1="7576" x2="88444" y2="9375"/>
                          <a14:foregroundMark x1="91556" y1="10268" x2="91556" y2="10714"/>
                          <a14:foregroundMark x1="90222" y1="13393" x2="90222" y2="13839"/>
                          <a14:foregroundMark x1="90222" y1="12500" x2="90222" y2="13393"/>
                          <a14:foregroundMark x1="90222" y1="10714" x2="90222" y2="12500"/>
                          <a14:foregroundMark x1="90095" y1="13393" x2="89778" y2="15625"/>
                          <a14:foregroundMark x1="90222" y1="12500" x2="90095" y2="13393"/>
                          <a14:foregroundMark x1="85142" y1="15003" x2="82667" y2="15625"/>
                          <a14:foregroundMark x1="86222" y1="14732" x2="85909" y2="14811"/>
                          <a14:foregroundMark x1="80660" y1="15516" x2="79556" y2="16071"/>
                          <a14:foregroundMark x1="79111" y1="17857" x2="79111" y2="18461"/>
                          <a14:foregroundMark x1="79111" y1="17857" x2="78667" y2="22768"/>
                          <a14:foregroundMark x1="77778" y1="23661" x2="77333" y2="24554"/>
                          <a14:foregroundMark x1="76889" y1="25000" x2="77505" y2="26546"/>
                          <a14:foregroundMark x1="80889" y1="27232" x2="80889" y2="27232"/>
                          <a14:foregroundMark x1="80000" y1="26786" x2="80889" y2="25893"/>
                          <a14:foregroundMark x1="82667" y1="20536" x2="83111" y2="20089"/>
                          <a14:foregroundMark x1="85778" y1="19196" x2="87556" y2="18750"/>
                          <a14:foregroundMark x1="50222" y1="25893" x2="53333" y2="29464"/>
                          <a14:foregroundMark x1="54667" y1="26339" x2="55111" y2="29018"/>
                          <a14:foregroundMark x1="71111" y1="66518" x2="71556" y2="74554"/>
                          <a14:foregroundMark x1="68444" y1="79911" x2="68889" y2="84821"/>
                          <a14:foregroundMark x1="51111" y1="83036" x2="54667" y2="83036"/>
                          <a14:foregroundMark x1="45778" y1="84375" x2="51111" y2="85714"/>
                          <a14:foregroundMark x1="39111" y1="85714" x2="41333" y2="85714"/>
                          <a14:foregroundMark x1="36889" y1="84821" x2="37778" y2="84821"/>
                          <a14:foregroundMark x1="31556" y1="84821" x2="32444" y2="84821"/>
                          <a14:foregroundMark x1="28444" y1="84821" x2="32444" y2="84821"/>
                          <a14:foregroundMark x1="29778" y1="84821" x2="29778" y2="84821"/>
                          <a14:foregroundMark x1="27111" y1="83929" x2="26667" y2="84375"/>
                          <a14:foregroundMark x1="44444" y1="84375" x2="54222" y2="85268"/>
                          <a14:foregroundMark x1="68000" y1="83482" x2="70667" y2="83036"/>
                          <a14:foregroundMark x1="58667" y1="83036" x2="64000" y2="81696"/>
                          <a14:foregroundMark x1="70222" y1="79464" x2="72000" y2="83929"/>
                          <a14:foregroundMark x1="82222" y1="5804" x2="82222" y2="5804"/>
                          <a14:foregroundMark x1="85778" y1="5357" x2="85778" y2="5357"/>
                          <a14:foregroundMark x1="86222" y1="11161" x2="87111" y2="11607"/>
                          <a14:foregroundMark x1="10222" y1="51339" x2="10222" y2="51339"/>
                          <a14:backgroundMark x1="82667" y1="12500" x2="82667" y2="12500"/>
                          <a14:backgroundMark x1="81778" y1="13393" x2="83111" y2="12946"/>
                          <a14:backgroundMark x1="84000" y1="13393" x2="84000" y2="13393"/>
                          <a14:backgroundMark x1="84444" y1="12500" x2="83556" y2="12500"/>
                          <a14:backgroundMark x1="80889" y1="13839" x2="80444" y2="13839"/>
                          <a14:backgroundMark x1="76889" y1="27232" x2="77778" y2="27679"/>
                        </a14:backgroundRemoval>
                      </a14:imgEffect>
                    </a14:imgLayer>
                  </a14:imgProps>
                </a:ext>
                <a:ext uri="{28A0092B-C50C-407E-A947-70E740481C1C}">
                  <a14:useLocalDpi xmlns:a14="http://schemas.microsoft.com/office/drawing/2010/main" val="0"/>
                </a:ext>
              </a:extLst>
            </a:blip>
            <a:stretch>
              <a:fillRect/>
            </a:stretch>
          </p:blipFill>
          <p:spPr>
            <a:xfrm>
              <a:off x="10552388" y="240362"/>
              <a:ext cx="949968" cy="924300"/>
            </a:xfrm>
            <a:prstGeom prst="rect">
              <a:avLst/>
            </a:prstGeom>
          </p:spPr>
        </p:pic>
      </p:grpSp>
      <p:pic>
        <p:nvPicPr>
          <p:cNvPr id="16"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AE24623-CE8A-4B51-94A0-A45BAB23B90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1834" y="4807744"/>
            <a:ext cx="1673653" cy="215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8753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89278A-10BD-47D8-B231-BD4B2BB4C289}"/>
              </a:ext>
            </a:extLst>
          </p:cNvPr>
          <p:cNvSpPr/>
          <p:nvPr/>
        </p:nvSpPr>
        <p:spPr>
          <a:xfrm>
            <a:off x="0" y="0"/>
            <a:ext cx="12213834" cy="6858000"/>
          </a:xfrm>
          <a:prstGeom prst="rect">
            <a:avLst/>
          </a:prstGeom>
          <a:solidFill>
            <a:srgbClr val="B1D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84D9D060-0672-491B-8B59-EBDDE2F4E1F5}"/>
              </a:ext>
            </a:extLst>
          </p:cNvPr>
          <p:cNvSpPr/>
          <p:nvPr/>
        </p:nvSpPr>
        <p:spPr>
          <a:xfrm>
            <a:off x="-10917" y="641753"/>
            <a:ext cx="12213834" cy="262899"/>
          </a:xfrm>
          <a:prstGeom prst="rect">
            <a:avLst/>
          </a:prstGeom>
          <a:solidFill>
            <a:srgbClr val="006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E73B3E47-6C30-4497-AF1D-1B512F20D241}"/>
              </a:ext>
            </a:extLst>
          </p:cNvPr>
          <p:cNvSpPr/>
          <p:nvPr/>
        </p:nvSpPr>
        <p:spPr>
          <a:xfrm>
            <a:off x="2012101" y="317465"/>
            <a:ext cx="10201733" cy="107577"/>
          </a:xfrm>
          <a:prstGeom prst="rect">
            <a:avLst/>
          </a:prstGeom>
          <a:solidFill>
            <a:schemeClr val="bg1"/>
          </a:solidFill>
          <a:ln>
            <a:solidFill>
              <a:srgbClr val="07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BC4EE33F-E8D2-4BAE-9FB7-B4AAD9B8FA12}"/>
              </a:ext>
            </a:extLst>
          </p:cNvPr>
          <p:cNvSpPr/>
          <p:nvPr/>
        </p:nvSpPr>
        <p:spPr>
          <a:xfrm>
            <a:off x="10916" y="4744868"/>
            <a:ext cx="12202917" cy="211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7DF0DAE5-A8E5-4412-BC73-367DDBC1B6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0082008" y="4419912"/>
            <a:ext cx="2099076" cy="2402530"/>
          </a:xfrm>
          <a:prstGeom prst="rect">
            <a:avLst/>
          </a:prstGeom>
        </p:spPr>
      </p:pic>
      <p:sp>
        <p:nvSpPr>
          <p:cNvPr id="10" name="AutoShape 2" descr="Xuka Shizuka Doraemon dễ thương Hình ảnh PNG">
            <a:extLst>
              <a:ext uri="{FF2B5EF4-FFF2-40B4-BE49-F238E27FC236}">
                <a16:creationId xmlns:a16="http://schemas.microsoft.com/office/drawing/2014/main" id="{A7339C54-B2CB-4284-943F-DC1C357268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4" name="Picture 13" descr="A picture containing text&#10;&#10;Description automatically generated">
            <a:extLst>
              <a:ext uri="{FF2B5EF4-FFF2-40B4-BE49-F238E27FC236}">
                <a16:creationId xmlns:a16="http://schemas.microsoft.com/office/drawing/2014/main" id="{44E748D6-DE93-431F-8F86-C49A80850AD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260310" y="4261444"/>
            <a:ext cx="1524157" cy="2596556"/>
          </a:xfrm>
          <a:prstGeom prst="rect">
            <a:avLst/>
          </a:prstGeom>
        </p:spPr>
      </p:pic>
      <p:pic>
        <p:nvPicPr>
          <p:cNvPr id="17" name="Picture 16" descr="Shape&#10;&#10;Description automatically generated">
            <a:extLst>
              <a:ext uri="{FF2B5EF4-FFF2-40B4-BE49-F238E27FC236}">
                <a16:creationId xmlns:a16="http://schemas.microsoft.com/office/drawing/2014/main" id="{D433C502-925B-45B9-86EE-DFE5B12D84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70" b="95361" l="9653" r="88803">
                        <a14:foregroundMark x1="58301" y1="18041" x2="60232" y2="27320"/>
                        <a14:foregroundMark x1="58301" y1="19588" x2="57529" y2="36082"/>
                        <a14:foregroundMark x1="47490" y1="32990" x2="47490" y2="45361"/>
                        <a14:foregroundMark x1="46718" y1="48454" x2="45174" y2="55155"/>
                        <a14:foregroundMark x1="45174" y1="56701" x2="44788" y2="63918"/>
                        <a14:foregroundMark x1="45946" y1="63918" x2="45946" y2="67010"/>
                        <a14:foregroundMark x1="50965" y1="61856" x2="50579" y2="68557"/>
                        <a14:foregroundMark x1="53668" y1="63918" x2="53668" y2="72165"/>
                        <a14:foregroundMark x1="55598" y1="80412" x2="57915" y2="86598"/>
                        <a14:foregroundMark x1="58301" y1="88660" x2="58301" y2="90722"/>
                        <a14:foregroundMark x1="55985" y1="93814" x2="57915" y2="95361"/>
                        <a14:foregroundMark x1="23166" y1="77835" x2="28571" y2="83505"/>
                        <a14:foregroundMark x1="39382" y1="71649" x2="38610" y2="80928"/>
                        <a14:foregroundMark x1="33977" y1="50515" x2="34363" y2="55155"/>
                        <a14:foregroundMark x1="29730" y1="36598" x2="29344" y2="40206"/>
                        <a14:foregroundMark x1="31660" y1="38660" x2="39382" y2="38660"/>
                        <a14:foregroundMark x1="42857" y1="37629" x2="49421" y2="49485"/>
                        <a14:foregroundMark x1="47876" y1="26804" x2="49421" y2="31443"/>
                        <a14:foregroundMark x1="46332" y1="10825" x2="49807" y2="21649"/>
                        <a14:foregroundMark x1="39768" y1="17010" x2="47490" y2="19072"/>
                        <a14:foregroundMark x1="37066" y1="20103" x2="45174" y2="25773"/>
                        <a14:foregroundMark x1="47490" y1="8763" x2="54826" y2="8763"/>
                        <a14:foregroundMark x1="53282" y1="5670" x2="59846" y2="5670"/>
                        <a14:foregroundMark x1="64093" y1="30412" x2="64093" y2="48454"/>
                        <a14:foregroundMark x1="68340" y1="30412" x2="68340" y2="47938"/>
                        <a14:foregroundMark x1="61390" y1="14433" x2="66023" y2="29381"/>
                        <a14:foregroundMark x1="74517" y1="39175" x2="74517" y2="44330"/>
                      </a14:backgroundRemoval>
                    </a14:imgEffect>
                  </a14:imgLayer>
                </a14:imgProps>
              </a:ext>
              <a:ext uri="{28A0092B-C50C-407E-A947-70E740481C1C}">
                <a14:useLocalDpi xmlns:a14="http://schemas.microsoft.com/office/drawing/2010/main" val="0"/>
              </a:ext>
            </a:extLst>
          </a:blip>
          <a:stretch>
            <a:fillRect/>
          </a:stretch>
        </p:blipFill>
        <p:spPr>
          <a:xfrm>
            <a:off x="10846192" y="35558"/>
            <a:ext cx="1378559" cy="1032588"/>
          </a:xfrm>
          <a:prstGeom prst="rect">
            <a:avLst/>
          </a:prstGeom>
        </p:spPr>
      </p:pic>
      <p:pic>
        <p:nvPicPr>
          <p:cNvPr id="18" name="Picture 17" descr="Shape, circle&#10;&#10;Description automatically generated">
            <a:extLst>
              <a:ext uri="{FF2B5EF4-FFF2-40B4-BE49-F238E27FC236}">
                <a16:creationId xmlns:a16="http://schemas.microsoft.com/office/drawing/2014/main" id="{B4FFECF6-0AA7-439E-AF7F-FE972D49E9E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527239" y="60540"/>
            <a:ext cx="1053294" cy="1053294"/>
          </a:xfrm>
          <a:prstGeom prst="rect">
            <a:avLst/>
          </a:prstGeom>
        </p:spPr>
      </p:pic>
      <p:pic>
        <p:nvPicPr>
          <p:cNvPr id="15" name="Picture 3" descr="DienVienNGuoiANh">
            <a:extLst>
              <a:ext uri="{FF2B5EF4-FFF2-40B4-BE49-F238E27FC236}">
                <a16:creationId xmlns:a16="http://schemas.microsoft.com/office/drawing/2014/main" id="{8BEB5D30-1FE2-C447-ADCF-C4D201CCA5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9817" y="316402"/>
            <a:ext cx="8777165" cy="442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2C89A66-B646-9D46-B540-CCF404B9B501}"/>
              </a:ext>
            </a:extLst>
          </p:cNvPr>
          <p:cNvSpPr txBox="1"/>
          <p:nvPr/>
        </p:nvSpPr>
        <p:spPr>
          <a:xfrm>
            <a:off x="2107580" y="5026107"/>
            <a:ext cx="8285357" cy="1815882"/>
          </a:xfrm>
          <a:prstGeom prst="rect">
            <a:avLst/>
          </a:prstGeom>
          <a:noFill/>
        </p:spPr>
        <p:txBody>
          <a:bodyPr wrap="square" rtlCol="0">
            <a:spAutoFit/>
          </a:bodyPr>
          <a:lstStyle/>
          <a:p>
            <a:pPr algn="ctr"/>
            <a:r>
              <a:rPr lang="en-US" sz="2800" dirty="0">
                <a:solidFill>
                  <a:srgbClr val="0467AD"/>
                </a:solidFill>
                <a:latin typeface="Chalkboard SE Light" panose="03050602040202020205" pitchFamily="66" charset="77"/>
              </a:rPr>
              <a:t>N</a:t>
            </a:r>
            <a:r>
              <a:rPr lang="en-VN" sz="2800" dirty="0">
                <a:solidFill>
                  <a:srgbClr val="0467AD"/>
                </a:solidFill>
                <a:latin typeface="Chalkboard SE Light" panose="03050602040202020205" pitchFamily="66" charset="77"/>
              </a:rPr>
              <a:t>ữ diễn viên xinh đẹp người Anh Vanessa Redgrave đang phát biểu trước 20.000 người biểu tình tại Quảng trường Trafalar (London) phản đối cuộc chiến tranh Việt Nam của đế quốc.</a:t>
            </a:r>
          </a:p>
        </p:txBody>
      </p:sp>
    </p:spTree>
    <p:extLst>
      <p:ext uri="{BB962C8B-B14F-4D97-AF65-F5344CB8AC3E}">
        <p14:creationId xmlns:p14="http://schemas.microsoft.com/office/powerpoint/2010/main" val="32478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86CC21-56B8-4DD7-8844-9E83D3F76992}"/>
              </a:ext>
            </a:extLst>
          </p:cNvPr>
          <p:cNvSpPr/>
          <p:nvPr/>
        </p:nvSpPr>
        <p:spPr>
          <a:xfrm>
            <a:off x="26054" y="-25947"/>
            <a:ext cx="12192000" cy="6858000"/>
          </a:xfrm>
          <a:prstGeom prst="rect">
            <a:avLst/>
          </a:prstGeom>
          <a:solidFill>
            <a:srgbClr val="F4B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1B977F5-0617-4256-B490-F915B9B09D1F}"/>
              </a:ext>
            </a:extLst>
          </p:cNvPr>
          <p:cNvSpPr/>
          <p:nvPr/>
        </p:nvSpPr>
        <p:spPr>
          <a:xfrm>
            <a:off x="0" y="6018834"/>
            <a:ext cx="10665951" cy="225707"/>
          </a:xfrm>
          <a:prstGeom prst="rect">
            <a:avLst/>
          </a:prstGeom>
          <a:solidFill>
            <a:srgbClr val="DF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hape, circle&#10;&#10;Description automatically generated">
            <a:extLst>
              <a:ext uri="{FF2B5EF4-FFF2-40B4-BE49-F238E27FC236}">
                <a16:creationId xmlns:a16="http://schemas.microsoft.com/office/drawing/2014/main" id="{9ABCC2EA-316A-4F51-8205-0364A608CC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09961" y="86811"/>
            <a:ext cx="1053294" cy="1053294"/>
          </a:xfrm>
          <a:prstGeom prst="rect">
            <a:avLst/>
          </a:prstGeom>
        </p:spPr>
      </p:pic>
      <p:sp>
        <p:nvSpPr>
          <p:cNvPr id="11" name="Rectangle 10">
            <a:extLst>
              <a:ext uri="{FF2B5EF4-FFF2-40B4-BE49-F238E27FC236}">
                <a16:creationId xmlns:a16="http://schemas.microsoft.com/office/drawing/2014/main" id="{E52966AA-2326-4881-B284-3BFE6466AAAC}"/>
              </a:ext>
            </a:extLst>
          </p:cNvPr>
          <p:cNvSpPr/>
          <p:nvPr/>
        </p:nvSpPr>
        <p:spPr>
          <a:xfrm>
            <a:off x="4525700" y="500605"/>
            <a:ext cx="7666300" cy="22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clipart&#10;&#10;Description automatically generated">
            <a:extLst>
              <a:ext uri="{FF2B5EF4-FFF2-40B4-BE49-F238E27FC236}">
                <a16:creationId xmlns:a16="http://schemas.microsoft.com/office/drawing/2014/main" id="{B822093A-4843-4742-8614-3760C8757B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43" b="98843" l="1500" r="98167">
                        <a14:foregroundMark x1="40833" y1="27121" x2="42500" y2="30720"/>
                        <a14:foregroundMark x1="40000" y1="25193" x2="43667" y2="33290"/>
                        <a14:foregroundMark x1="46667" y1="43445" x2="46667" y2="44344"/>
                        <a14:foregroundMark x1="46333" y1="42416" x2="45667" y2="44987"/>
                        <a14:foregroundMark x1="47333" y1="40617" x2="49167" y2="43573"/>
                        <a14:foregroundMark x1="46500" y1="41645" x2="46000" y2="45244"/>
                        <a14:foregroundMark x1="43667" y1="39846" x2="43333" y2="42416"/>
                        <a14:foregroundMark x1="42833" y1="37532" x2="42833" y2="42931"/>
                        <a14:foregroundMark x1="43500" y1="39717" x2="40333" y2="44730"/>
                        <a14:foregroundMark x1="40167" y1="40103" x2="41833" y2="46144"/>
                        <a14:foregroundMark x1="52667" y1="39717" x2="55167" y2="45887"/>
                        <a14:foregroundMark x1="56667" y1="39846" x2="56833" y2="44344"/>
                        <a14:foregroundMark x1="57667" y1="40874" x2="57667" y2="43573"/>
                        <a14:foregroundMark x1="58667" y1="39846" x2="59167" y2="42545"/>
                        <a14:foregroundMark x1="59500" y1="37918" x2="60167" y2="43573"/>
                        <a14:foregroundMark x1="55333" y1="23779" x2="56167" y2="30077"/>
                        <a14:foregroundMark x1="53000" y1="22237" x2="55833" y2="32519"/>
                        <a14:foregroundMark x1="57000" y1="27378" x2="57500" y2="29820"/>
                        <a14:foregroundMark x1="57500" y1="24550" x2="57833" y2="28792"/>
                        <a14:foregroundMark x1="56167" y1="22879" x2="56833" y2="27506"/>
                        <a14:foregroundMark x1="60667" y1="28792" x2="60667" y2="29306"/>
                        <a14:foregroundMark x1="88167" y1="49229" x2="87667" y2="49743"/>
                        <a14:foregroundMark x1="93667" y1="45887" x2="93667" y2="45887"/>
                        <a14:foregroundMark x1="94500" y1="44216" x2="94500" y2="44216"/>
                        <a14:foregroundMark x1="98167" y1="46401" x2="98167" y2="46401"/>
                        <a14:foregroundMark x1="5500" y1="45630" x2="5500" y2="45630"/>
                        <a14:foregroundMark x1="1500" y1="43702" x2="1500" y2="43702"/>
                        <a14:foregroundMark x1="30333" y1="81620" x2="26000" y2="89075"/>
                        <a14:foregroundMark x1="26500" y1="94087" x2="26500" y2="96144"/>
                        <a14:foregroundMark x1="28333" y1="86632" x2="28333" y2="89717"/>
                        <a14:foregroundMark x1="27333" y1="90746" x2="27167" y2="91517"/>
                        <a14:foregroundMark x1="26500" y1="87018" x2="26000" y2="89332"/>
                        <a14:foregroundMark x1="30667" y1="79049" x2="30667" y2="82391"/>
                        <a14:foregroundMark x1="31333" y1="79306" x2="31167" y2="82134"/>
                        <a14:foregroundMark x1="31167" y1="81620" x2="30000" y2="83676"/>
                        <a14:foregroundMark x1="30333" y1="79820" x2="29333" y2="81620"/>
                        <a14:foregroundMark x1="29667" y1="79820" x2="29000" y2="83290"/>
                        <a14:foregroundMark x1="60667" y1="80591" x2="59167" y2="86632"/>
                        <a14:foregroundMark x1="59167" y1="84576" x2="57833" y2="89974"/>
                        <a14:foregroundMark x1="57167" y1="85733" x2="56667" y2="93702"/>
                        <a14:foregroundMark x1="56667" y1="93702" x2="56667" y2="93702"/>
                        <a14:foregroundMark x1="56667" y1="97172" x2="56667" y2="97172"/>
                        <a14:foregroundMark x1="24500" y1="97686" x2="24500" y2="97686"/>
                        <a14:foregroundMark x1="43667" y1="2442" x2="43667" y2="2442"/>
                        <a14:foregroundMark x1="41667" y1="2314" x2="41667" y2="2314"/>
                        <a14:foregroundMark x1="38000" y1="3213" x2="41500" y2="3470"/>
                        <a14:foregroundMark x1="38500" y1="4370" x2="44667" y2="3728"/>
                        <a14:foregroundMark x1="48667" y1="1157" x2="50333" y2="643"/>
                        <a14:foregroundMark x1="56333" y1="98843" x2="56333" y2="98843"/>
                        <a14:backgroundMark x1="37667" y1="37275" x2="37667" y2="37275"/>
                        <a14:backgroundMark x1="63000" y1="35347" x2="63000" y2="35347"/>
                      </a14:backgroundRemoval>
                    </a14:imgEffect>
                  </a14:imgLayer>
                </a14:imgProps>
              </a:ext>
              <a:ext uri="{28A0092B-C50C-407E-A947-70E740481C1C}">
                <a14:useLocalDpi xmlns:a14="http://schemas.microsoft.com/office/drawing/2010/main" val="0"/>
              </a:ext>
            </a:extLst>
          </a:blip>
          <a:stretch>
            <a:fillRect/>
          </a:stretch>
        </p:blipFill>
        <p:spPr>
          <a:xfrm>
            <a:off x="10313054" y="4204180"/>
            <a:ext cx="2046648" cy="2653820"/>
          </a:xfrm>
          <a:prstGeom prst="rect">
            <a:avLst/>
          </a:prstGeom>
        </p:spPr>
      </p:pic>
      <p:pic>
        <p:nvPicPr>
          <p:cNvPr id="13" name="Picture 12">
            <a:extLst>
              <a:ext uri="{FF2B5EF4-FFF2-40B4-BE49-F238E27FC236}">
                <a16:creationId xmlns:a16="http://schemas.microsoft.com/office/drawing/2014/main" id="{F59943EA-1052-4257-AD35-ADF7DBA794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0059095" y="25947"/>
            <a:ext cx="2022944" cy="431865"/>
          </a:xfrm>
          <a:prstGeom prst="rect">
            <a:avLst/>
          </a:prstGeom>
        </p:spPr>
      </p:pic>
      <p:pic>
        <p:nvPicPr>
          <p:cNvPr id="14" name="Picture 13">
            <a:extLst>
              <a:ext uri="{FF2B5EF4-FFF2-40B4-BE49-F238E27FC236}">
                <a16:creationId xmlns:a16="http://schemas.microsoft.com/office/drawing/2014/main" id="{3BDC4197-1348-40FA-B128-EC34098671A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1618973" y="6003300"/>
            <a:ext cx="2099076" cy="240253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ED9E1F2-8240-47B1-9ACD-0862F0F5120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1715101" y="5906287"/>
            <a:ext cx="1524157" cy="2596556"/>
          </a:xfrm>
          <a:prstGeom prst="rect">
            <a:avLst/>
          </a:prstGeom>
        </p:spPr>
      </p:pic>
      <p:pic>
        <p:nvPicPr>
          <p:cNvPr id="20482" name="Picture 2" descr="Căng thẳng Mỹ - Iran leo thang">
            <a:extLst>
              <a:ext uri="{FF2B5EF4-FFF2-40B4-BE49-F238E27FC236}">
                <a16:creationId xmlns:a16="http://schemas.microsoft.com/office/drawing/2014/main" id="{7707DF06-9DDF-F947-A2D4-21FD1CC20D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6697" y="803835"/>
            <a:ext cx="6975635" cy="52317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FF2B5EF4-FFF2-40B4-BE49-F238E27FC236}">
                <a16:creationId xmlns:a16="http://schemas.microsoft.com/office/drawing/2014/main" id="{D389E755-EB67-8B43-B20E-C606D2E7FB44}"/>
              </a:ext>
            </a:extLst>
          </p:cNvPr>
          <p:cNvSpPr/>
          <p:nvPr/>
        </p:nvSpPr>
        <p:spPr>
          <a:xfrm>
            <a:off x="8229601" y="899029"/>
            <a:ext cx="4014508" cy="2746873"/>
          </a:xfrm>
          <a:custGeom>
            <a:avLst/>
            <a:gdLst>
              <a:gd name="connsiteX0" fmla="*/ -595633 w 4014508"/>
              <a:gd name="connsiteY0" fmla="*/ 2995547 h 2746873"/>
              <a:gd name="connsiteX1" fmla="*/ -151502 w 4014508"/>
              <a:gd name="connsiteY1" fmla="*/ 2541532 h 2746873"/>
              <a:gd name="connsiteX2" fmla="*/ 292630 w 4014508"/>
              <a:gd name="connsiteY2" fmla="*/ 2087516 h 2746873"/>
              <a:gd name="connsiteX3" fmla="*/ 1331133 w 4014508"/>
              <a:gd name="connsiteY3" fmla="*/ 80260 h 2746873"/>
              <a:gd name="connsiteX4" fmla="*/ 3473842 w 4014508"/>
              <a:gd name="connsiteY4" fmla="*/ 435710 h 2746873"/>
              <a:gd name="connsiteX5" fmla="*/ 2942637 w 4014508"/>
              <a:gd name="connsiteY5" fmla="*/ 2588631 h 2746873"/>
              <a:gd name="connsiteX6" fmla="*/ 808426 w 4014508"/>
              <a:gd name="connsiteY6" fmla="*/ 2475011 h 2746873"/>
              <a:gd name="connsiteX7" fmla="*/ 340406 w 4014508"/>
              <a:gd name="connsiteY7" fmla="*/ 2648523 h 2746873"/>
              <a:gd name="connsiteX8" fmla="*/ -99532 w 4014508"/>
              <a:gd name="connsiteY8" fmla="*/ 2811624 h 2746873"/>
              <a:gd name="connsiteX9" fmla="*/ -595633 w 4014508"/>
              <a:gd name="connsiteY9" fmla="*/ 2995547 h 274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508" h="2746873" fill="none" extrusionOk="0">
                <a:moveTo>
                  <a:pt x="-595633" y="2995547"/>
                </a:moveTo>
                <a:cubicBezTo>
                  <a:pt x="-424030" y="2782556"/>
                  <a:pt x="-278346" y="2653518"/>
                  <a:pt x="-151502" y="2541532"/>
                </a:cubicBezTo>
                <a:cubicBezTo>
                  <a:pt x="-24658" y="2429546"/>
                  <a:pt x="63259" y="2286095"/>
                  <a:pt x="292630" y="2087516"/>
                </a:cubicBezTo>
                <a:cubicBezTo>
                  <a:pt x="-221074" y="1411060"/>
                  <a:pt x="132021" y="285883"/>
                  <a:pt x="1331133" y="80260"/>
                </a:cubicBezTo>
                <a:cubicBezTo>
                  <a:pt x="2094786" y="-142657"/>
                  <a:pt x="2940674" y="66901"/>
                  <a:pt x="3473842" y="435710"/>
                </a:cubicBezTo>
                <a:cubicBezTo>
                  <a:pt x="4209507" y="1065720"/>
                  <a:pt x="3843193" y="2120094"/>
                  <a:pt x="2942637" y="2588631"/>
                </a:cubicBezTo>
                <a:cubicBezTo>
                  <a:pt x="2347836" y="2764192"/>
                  <a:pt x="1299444" y="2849182"/>
                  <a:pt x="808426" y="2475011"/>
                </a:cubicBezTo>
                <a:cubicBezTo>
                  <a:pt x="629933" y="2521031"/>
                  <a:pt x="481174" y="2607013"/>
                  <a:pt x="340406" y="2648523"/>
                </a:cubicBezTo>
                <a:cubicBezTo>
                  <a:pt x="199638" y="2690033"/>
                  <a:pt x="89966" y="2738159"/>
                  <a:pt x="-99532" y="2811624"/>
                </a:cubicBezTo>
                <a:cubicBezTo>
                  <a:pt x="-289030" y="2885089"/>
                  <a:pt x="-354603" y="2911321"/>
                  <a:pt x="-595633" y="2995547"/>
                </a:cubicBezTo>
                <a:close/>
              </a:path>
              <a:path w="4014508" h="2746873" stroke="0" extrusionOk="0">
                <a:moveTo>
                  <a:pt x="-595633" y="2995547"/>
                </a:moveTo>
                <a:cubicBezTo>
                  <a:pt x="-446043" y="2854030"/>
                  <a:pt x="-373646" y="2732462"/>
                  <a:pt x="-151502" y="2541532"/>
                </a:cubicBezTo>
                <a:cubicBezTo>
                  <a:pt x="70642" y="2350602"/>
                  <a:pt x="79473" y="2312245"/>
                  <a:pt x="292630" y="2087516"/>
                </a:cubicBezTo>
                <a:cubicBezTo>
                  <a:pt x="-338766" y="1603479"/>
                  <a:pt x="215207" y="419856"/>
                  <a:pt x="1331133" y="80260"/>
                </a:cubicBezTo>
                <a:cubicBezTo>
                  <a:pt x="2025640" y="-80215"/>
                  <a:pt x="2909356" y="39566"/>
                  <a:pt x="3473842" y="435710"/>
                </a:cubicBezTo>
                <a:cubicBezTo>
                  <a:pt x="4414419" y="1060948"/>
                  <a:pt x="4086793" y="1975383"/>
                  <a:pt x="2942637" y="2588631"/>
                </a:cubicBezTo>
                <a:cubicBezTo>
                  <a:pt x="2274582" y="2949081"/>
                  <a:pt x="1591914" y="2834191"/>
                  <a:pt x="808426" y="2475011"/>
                </a:cubicBezTo>
                <a:cubicBezTo>
                  <a:pt x="693420" y="2492742"/>
                  <a:pt x="466231" y="2598570"/>
                  <a:pt x="312325" y="2658934"/>
                </a:cubicBezTo>
                <a:cubicBezTo>
                  <a:pt x="158419" y="2719298"/>
                  <a:pt x="-48365" y="2790191"/>
                  <a:pt x="-155695" y="2832446"/>
                </a:cubicBezTo>
                <a:cubicBezTo>
                  <a:pt x="-263025" y="2874701"/>
                  <a:pt x="-465722" y="2930786"/>
                  <a:pt x="-595633" y="2995547"/>
                </a:cubicBez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2F92"/>
                </a:solidFill>
                <a:latin typeface="Chalkboard SE Light" panose="03050602040202020205" pitchFamily="66" charset="77"/>
              </a:rPr>
              <a:t>Ng</a:t>
            </a:r>
            <a:r>
              <a:rPr lang="en-VN" sz="3200" dirty="0">
                <a:solidFill>
                  <a:srgbClr val="FF2F92"/>
                </a:solidFill>
                <a:latin typeface="Chalkboard SE Light" panose="03050602040202020205" pitchFamily="66" charset="77"/>
              </a:rPr>
              <a:t>ười dân Mỹ phản đối chiến tranh I ran </a:t>
            </a:r>
          </a:p>
        </p:txBody>
      </p:sp>
    </p:spTree>
    <p:extLst>
      <p:ext uri="{BB962C8B-B14F-4D97-AF65-F5344CB8AC3E}">
        <p14:creationId xmlns:p14="http://schemas.microsoft.com/office/powerpoint/2010/main" val="2262256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16F28E-3C61-473E-9D0E-1A0810A8415E}"/>
              </a:ext>
            </a:extLst>
          </p:cNvPr>
          <p:cNvSpPr/>
          <p:nvPr/>
        </p:nvSpPr>
        <p:spPr>
          <a:xfrm>
            <a:off x="0" y="0"/>
            <a:ext cx="12213834" cy="6858000"/>
          </a:xfrm>
          <a:prstGeom prst="rect">
            <a:avLst/>
          </a:prstGeom>
          <a:solidFill>
            <a:srgbClr val="03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6" name="Picture 5">
            <a:extLst>
              <a:ext uri="{FF2B5EF4-FFF2-40B4-BE49-F238E27FC236}">
                <a16:creationId xmlns:a16="http://schemas.microsoft.com/office/drawing/2014/main" id="{4F0FF1BB-8679-4EB9-B84B-36A9E159EC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64628" y="199212"/>
            <a:ext cx="2536815" cy="541568"/>
          </a:xfrm>
          <a:prstGeom prst="rect">
            <a:avLst/>
          </a:prstGeom>
        </p:spPr>
      </p:pic>
      <p:sp>
        <p:nvSpPr>
          <p:cNvPr id="7" name="Rectangle 6">
            <a:extLst>
              <a:ext uri="{FF2B5EF4-FFF2-40B4-BE49-F238E27FC236}">
                <a16:creationId xmlns:a16="http://schemas.microsoft.com/office/drawing/2014/main" id="{E03F86BC-FD8A-4703-9048-71F606A254EF}"/>
              </a:ext>
            </a:extLst>
          </p:cNvPr>
          <p:cNvSpPr/>
          <p:nvPr/>
        </p:nvSpPr>
        <p:spPr>
          <a:xfrm>
            <a:off x="-21834" y="5822066"/>
            <a:ext cx="12213834" cy="103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0E05F9E1-1A99-4630-B2F2-8DDD5F65CE21}"/>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A picture containing clipart&#10;&#10;Description automatically generated">
            <a:extLst>
              <a:ext uri="{FF2B5EF4-FFF2-40B4-BE49-F238E27FC236}">
                <a16:creationId xmlns:a16="http://schemas.microsoft.com/office/drawing/2014/main" id="{24596D82-A45E-49B2-9131-E7C555EFCC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55" b="94286" l="9709" r="89806">
                        <a14:foregroundMark x1="38835" y1="8571" x2="35922" y2="10204"/>
                        <a14:foregroundMark x1="27670" y1="85714" x2="22330" y2="87755"/>
                        <a14:foregroundMark x1="25243" y1="82449" x2="21845" y2="86939"/>
                        <a14:foregroundMark x1="16990" y1="92653" x2="16990" y2="92653"/>
                        <a14:foregroundMark x1="65049" y1="83673" x2="66990" y2="86939"/>
                        <a14:foregroundMark x1="66019" y1="94286" x2="66019" y2="94286"/>
                      </a14:backgroundRemoval>
                    </a14:imgEffect>
                  </a14:imgLayer>
                </a14:imgProps>
              </a:ext>
              <a:ext uri="{28A0092B-C50C-407E-A947-70E740481C1C}">
                <a14:useLocalDpi xmlns:a14="http://schemas.microsoft.com/office/drawing/2010/main" val="0"/>
              </a:ext>
            </a:extLst>
          </a:blip>
          <a:stretch>
            <a:fillRect/>
          </a:stretch>
        </p:blipFill>
        <p:spPr>
          <a:xfrm>
            <a:off x="10764367" y="4957034"/>
            <a:ext cx="1598363" cy="1900966"/>
          </a:xfrm>
          <a:prstGeom prst="rect">
            <a:avLst/>
          </a:prstGeom>
        </p:spPr>
      </p:pic>
      <p:pic>
        <p:nvPicPr>
          <p:cNvPr id="12" name="Picture 11" descr="A picture containing text, sky&#10;&#10;Description automatically generated">
            <a:extLst>
              <a:ext uri="{FF2B5EF4-FFF2-40B4-BE49-F238E27FC236}">
                <a16:creationId xmlns:a16="http://schemas.microsoft.com/office/drawing/2014/main" id="{A61BC866-B999-4658-BEB3-8F4D6530700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8143" y1="25799" x2="51714" y2="30365"/>
                      </a14:backgroundRemoval>
                    </a14:imgEffect>
                  </a14:imgLayer>
                </a14:imgProps>
              </a:ext>
              <a:ext uri="{28A0092B-C50C-407E-A947-70E740481C1C}">
                <a14:useLocalDpi xmlns:a14="http://schemas.microsoft.com/office/drawing/2010/main" val="0"/>
              </a:ext>
            </a:extLst>
          </a:blip>
          <a:srcRect l="20202" r="11494"/>
          <a:stretch/>
        </p:blipFill>
        <p:spPr>
          <a:xfrm>
            <a:off x="-216302" y="4232631"/>
            <a:ext cx="1958195" cy="1793852"/>
          </a:xfrm>
          <a:prstGeom prst="rect">
            <a:avLst/>
          </a:prstGeom>
        </p:spPr>
      </p:pic>
      <p:pic>
        <p:nvPicPr>
          <p:cNvPr id="16" name="Picture 15" descr="A picture containing text, vector graphics&#10;&#10;Description automatically generated">
            <a:extLst>
              <a:ext uri="{FF2B5EF4-FFF2-40B4-BE49-F238E27FC236}">
                <a16:creationId xmlns:a16="http://schemas.microsoft.com/office/drawing/2014/main" id="{9ECCB1D9-736A-4074-A5B3-E06610DFA2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764368" y="0"/>
            <a:ext cx="1449466" cy="1291472"/>
          </a:xfrm>
          <a:prstGeom prst="rect">
            <a:avLst/>
          </a:prstGeom>
        </p:spPr>
      </p:pic>
      <p:pic>
        <p:nvPicPr>
          <p:cNvPr id="13" name="Picture 2" descr="Phong trào phản đối chiến tranh Việt Nam thập niên 60 - VnExpress">
            <a:extLst>
              <a:ext uri="{FF2B5EF4-FFF2-40B4-BE49-F238E27FC236}">
                <a16:creationId xmlns:a16="http://schemas.microsoft.com/office/drawing/2014/main" id="{C555C539-F662-C742-AF6F-E58243116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1893" y="677274"/>
            <a:ext cx="9350326" cy="48468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9A5C222-D77F-F541-AC41-F481A6647676}"/>
              </a:ext>
            </a:extLst>
          </p:cNvPr>
          <p:cNvSpPr txBox="1"/>
          <p:nvPr/>
        </p:nvSpPr>
        <p:spPr>
          <a:xfrm>
            <a:off x="-587306" y="5762793"/>
            <a:ext cx="14878707" cy="1200329"/>
          </a:xfrm>
          <a:prstGeom prst="rect">
            <a:avLst/>
          </a:prstGeom>
          <a:noFill/>
        </p:spPr>
        <p:txBody>
          <a:bodyPr wrap="square">
            <a:spAutoFit/>
          </a:bodyPr>
          <a:lstStyle/>
          <a:p>
            <a:pPr algn="ctr"/>
            <a:r>
              <a:rPr lang="en-US" sz="3600" dirty="0">
                <a:solidFill>
                  <a:srgbClr val="0467AD"/>
                </a:solidFill>
                <a:latin typeface="Chalkboard SE Light" panose="03050602040202020205" pitchFamily="66" charset="77"/>
              </a:rPr>
              <a:t>Ng</a:t>
            </a:r>
            <a:r>
              <a:rPr lang="en-VN" sz="3600" dirty="0">
                <a:solidFill>
                  <a:srgbClr val="0467AD"/>
                </a:solidFill>
                <a:latin typeface="Chalkboard SE Light" panose="03050602040202020205" pitchFamily="66" charset="77"/>
              </a:rPr>
              <a:t>ười dân Mỹ phản đối chiến tranh</a:t>
            </a:r>
          </a:p>
          <a:p>
            <a:pPr algn="ctr"/>
            <a:r>
              <a:rPr lang="en-VN" sz="3600" dirty="0">
                <a:solidFill>
                  <a:srgbClr val="0467AD"/>
                </a:solidFill>
                <a:latin typeface="Chalkboard SE Light" panose="03050602040202020205" pitchFamily="66" charset="77"/>
              </a:rPr>
              <a:t>Việt Nam</a:t>
            </a:r>
          </a:p>
        </p:txBody>
      </p:sp>
    </p:spTree>
    <p:extLst>
      <p:ext uri="{BB962C8B-B14F-4D97-AF65-F5344CB8AC3E}">
        <p14:creationId xmlns:p14="http://schemas.microsoft.com/office/powerpoint/2010/main" val="16191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396103-340D-42F1-B09B-B3B13F268F87}"/>
              </a:ext>
            </a:extLst>
          </p:cNvPr>
          <p:cNvSpPr/>
          <p:nvPr/>
        </p:nvSpPr>
        <p:spPr>
          <a:xfrm>
            <a:off x="0" y="0"/>
            <a:ext cx="12213834" cy="6858000"/>
          </a:xfrm>
          <a:prstGeom prst="rect">
            <a:avLst/>
          </a:prstGeom>
          <a:solidFill>
            <a:srgbClr val="03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99913D5F-A163-47A8-A23A-FA147AB939F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17494" y="189785"/>
            <a:ext cx="2536815" cy="54156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D367A07-471F-45C9-841A-8D599FC0B1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9874523" y="3586379"/>
            <a:ext cx="1832006" cy="3405377"/>
          </a:xfrm>
          <a:prstGeom prst="rect">
            <a:avLst/>
          </a:prstGeom>
        </p:spPr>
      </p:pic>
      <p:sp>
        <p:nvSpPr>
          <p:cNvPr id="8" name="Rectangle 7">
            <a:extLst>
              <a:ext uri="{FF2B5EF4-FFF2-40B4-BE49-F238E27FC236}">
                <a16:creationId xmlns:a16="http://schemas.microsoft.com/office/drawing/2014/main" id="{4279EE81-799F-4166-B0AE-EC7649DD30C5}"/>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clipart&#10;&#10;Description automatically generated">
            <a:extLst>
              <a:ext uri="{FF2B5EF4-FFF2-40B4-BE49-F238E27FC236}">
                <a16:creationId xmlns:a16="http://schemas.microsoft.com/office/drawing/2014/main" id="{B5583014-6B01-48AB-8A82-CE8BF78875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6889" l="2222" r="92000">
                        <a14:foregroundMark x1="31556" y1="39556" x2="37333" y2="64000"/>
                        <a14:foregroundMark x1="38667" y1="55556" x2="40889" y2="60889"/>
                        <a14:foregroundMark x1="49333" y1="45778" x2="51111" y2="59111"/>
                        <a14:foregroundMark x1="53778" y1="49778" x2="53778" y2="60444"/>
                        <a14:foregroundMark x1="53333" y1="44444" x2="52000" y2="56000"/>
                        <a14:foregroundMark x1="5333" y1="43111" x2="7556" y2="48000"/>
                        <a14:foregroundMark x1="55211" y1="80413" x2="55111" y2="83111"/>
                        <a14:foregroundMark x1="55556" y1="71111" x2="55348" y2="76707"/>
                        <a14:foregroundMark x1="36444" y1="80444" x2="40000" y2="83111"/>
                        <a14:foregroundMark x1="28889" y1="74222" x2="46222" y2="80889"/>
                        <a14:foregroundMark x1="48444" y1="86222" x2="66667" y2="86667"/>
                        <a14:foregroundMark x1="92000" y1="70667" x2="91556" y2="71111"/>
                        <a14:foregroundMark x1="46667" y1="88889" x2="53333" y2="88889"/>
                        <a14:foregroundMark x1="38222" y1="88889" x2="44000" y2="88444"/>
                        <a14:foregroundMark x1="21333" y1="82222" x2="21333" y2="93778"/>
                        <a14:foregroundMark x1="13778" y1="88444" x2="12444" y2="94222"/>
                        <a14:foregroundMark x1="6222" y1="92444" x2="4889" y2="97333"/>
                        <a14:foregroundMark x1="2222" y1="91111" x2="2222" y2="96000"/>
                        <a14:backgroundMark x1="57778" y1="77333" x2="57778" y2="77333"/>
                        <a14:backgroundMark x1="55111" y1="78222" x2="55111" y2="78222"/>
                        <a14:backgroundMark x1="56444" y1="78667" x2="56444" y2="78667"/>
                        <a14:backgroundMark x1="54667" y1="77778" x2="54667" y2="77778"/>
                        <a14:backgroundMark x1="55556" y1="77778" x2="56889" y2="77778"/>
                        <a14:backgroundMark x1="54667" y1="77778" x2="55556" y2="77778"/>
                        <a14:backgroundMark x1="55556" y1="77333" x2="55556" y2="77333"/>
                        <a14:backgroundMark x1="55556" y1="77333" x2="55556" y2="77333"/>
                        <a14:backgroundMark x1="54667" y1="77333" x2="54667" y2="77333"/>
                      </a14:backgroundRemoval>
                    </a14:imgEffect>
                  </a14:imgLayer>
                </a14:imgProps>
              </a:ext>
              <a:ext uri="{28A0092B-C50C-407E-A947-70E740481C1C}">
                <a14:useLocalDpi xmlns:a14="http://schemas.microsoft.com/office/drawing/2010/main" val="0"/>
              </a:ext>
            </a:extLst>
          </a:blip>
          <a:stretch>
            <a:fillRect/>
          </a:stretch>
        </p:blipFill>
        <p:spPr>
          <a:xfrm>
            <a:off x="23360" y="4903304"/>
            <a:ext cx="1954696" cy="1954696"/>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ECE9392C-1445-4DB8-AF60-42A85BB05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528" y="0"/>
            <a:ext cx="1342604" cy="1613129"/>
          </a:xfrm>
          <a:prstGeom prst="rect">
            <a:avLst/>
          </a:prstGeom>
        </p:spPr>
      </p:pic>
      <p:grpSp>
        <p:nvGrpSpPr>
          <p:cNvPr id="20" name="Group 19">
            <a:extLst>
              <a:ext uri="{FF2B5EF4-FFF2-40B4-BE49-F238E27FC236}">
                <a16:creationId xmlns:a16="http://schemas.microsoft.com/office/drawing/2014/main" id="{FAFFA95C-EC52-46E4-921E-6BB8A7AB731A}"/>
              </a:ext>
            </a:extLst>
          </p:cNvPr>
          <p:cNvGrpSpPr/>
          <p:nvPr/>
        </p:nvGrpSpPr>
        <p:grpSpPr>
          <a:xfrm>
            <a:off x="1276498" y="7119766"/>
            <a:ext cx="9660835" cy="5779719"/>
            <a:chOff x="384313" y="607829"/>
            <a:chExt cx="9660835" cy="5779719"/>
          </a:xfrm>
        </p:grpSpPr>
        <p:sp>
          <p:nvSpPr>
            <p:cNvPr id="21" name="Rectangle 20">
              <a:extLst>
                <a:ext uri="{FF2B5EF4-FFF2-40B4-BE49-F238E27FC236}">
                  <a16:creationId xmlns:a16="http://schemas.microsoft.com/office/drawing/2014/main" id="{4B314A96-9656-4A3E-9BAA-AAC79C821216}"/>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21" descr="A picture containing text, vector graphics&#10;&#10;Description automatically generated">
              <a:extLst>
                <a:ext uri="{FF2B5EF4-FFF2-40B4-BE49-F238E27FC236}">
                  <a16:creationId xmlns:a16="http://schemas.microsoft.com/office/drawing/2014/main" id="{C0E0E125-DCA1-419B-B2FB-F8B657D2A32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23" name="TextBox 22">
              <a:extLst>
                <a:ext uri="{FF2B5EF4-FFF2-40B4-BE49-F238E27FC236}">
                  <a16:creationId xmlns:a16="http://schemas.microsoft.com/office/drawing/2014/main" id="{9E66F94A-FBD4-4AC3-969D-EC8984E33E63}"/>
                </a:ext>
              </a:extLst>
            </p:cNvPr>
            <p:cNvSpPr txBox="1"/>
            <p:nvPr/>
          </p:nvSpPr>
          <p:spPr>
            <a:xfrm>
              <a:off x="384313" y="607829"/>
              <a:ext cx="3704623" cy="707886"/>
            </a:xfrm>
            <a:prstGeom prst="rect">
              <a:avLst/>
            </a:prstGeom>
            <a:noFill/>
            <a:ln>
              <a:noFill/>
            </a:ln>
          </p:spPr>
          <p:txBody>
            <a:bodyPr wrap="square" rtlCol="0">
              <a:spAutoFit/>
            </a:bodyPr>
            <a:lstStyle/>
            <a:p>
              <a:r>
                <a:rPr lang="en-US" sz="4000" b="1">
                  <a:ln w="19050">
                    <a:solidFill>
                      <a:schemeClr val="bg1"/>
                    </a:solidFill>
                  </a:ln>
                  <a:solidFill>
                    <a:schemeClr val="accent1">
                      <a:lumMod val="50000"/>
                    </a:schemeClr>
                  </a:solidFill>
                  <a:latin typeface="iCiel Cadena" panose="02000503000000020004" pitchFamily="50" charset="0"/>
                </a:rPr>
                <a:t>NỘI DUNG 4</a:t>
              </a:r>
              <a:endParaRPr lang="vi-VN" sz="4000" b="1">
                <a:ln w="19050">
                  <a:solidFill>
                    <a:schemeClr val="bg1"/>
                  </a:solidFill>
                </a:ln>
                <a:solidFill>
                  <a:schemeClr val="accent1">
                    <a:lumMod val="50000"/>
                  </a:schemeClr>
                </a:solidFill>
                <a:latin typeface="iCiel Cadena" panose="02000503000000020004" pitchFamily="50" charset="0"/>
              </a:endParaRPr>
            </a:p>
          </p:txBody>
        </p:sp>
        <p:sp>
          <p:nvSpPr>
            <p:cNvPr id="24" name="Rectangle 23">
              <a:extLst>
                <a:ext uri="{FF2B5EF4-FFF2-40B4-BE49-F238E27FC236}">
                  <a16:creationId xmlns:a16="http://schemas.microsoft.com/office/drawing/2014/main" id="{3A53D679-C83A-47C6-8077-A269FFDC213A}"/>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3554" name="Picture 2" descr="Hình ảnh rộn rã &amp;quot;Ngày hội văn hoá vì hoà bình&amp;quot; tại Hà Nội - Hànộimới">
            <a:extLst>
              <a:ext uri="{FF2B5EF4-FFF2-40B4-BE49-F238E27FC236}">
                <a16:creationId xmlns:a16="http://schemas.microsoft.com/office/drawing/2014/main" id="{7D709F3A-679B-6C49-9859-91662B040F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77" y="291685"/>
            <a:ext cx="7455327" cy="5051288"/>
          </a:xfrm>
          <a:prstGeom prst="rect">
            <a:avLst/>
          </a:prstGeom>
          <a:noFill/>
          <a:ln>
            <a:solidFill>
              <a:schemeClr val="bg1"/>
            </a:solidFill>
            <a:prstDash val="lgDashDot"/>
          </a:ln>
          <a:extLst>
            <a:ext uri="{909E8E84-426E-40DD-AFC4-6F175D3DCCD1}">
              <a14:hiddenFill xmlns:a14="http://schemas.microsoft.com/office/drawing/2010/main">
                <a:solidFill>
                  <a:srgbClr val="FFFFFF"/>
                </a:solidFill>
              </a14:hiddenFill>
            </a:ext>
          </a:extLst>
        </p:spPr>
      </p:pic>
      <p:sp>
        <p:nvSpPr>
          <p:cNvPr id="15" name="Oval Callout 14">
            <a:extLst>
              <a:ext uri="{FF2B5EF4-FFF2-40B4-BE49-F238E27FC236}">
                <a16:creationId xmlns:a16="http://schemas.microsoft.com/office/drawing/2014/main" id="{5DB8B52A-CB12-9F46-98CE-05FDDF9B8F1F}"/>
              </a:ext>
            </a:extLst>
          </p:cNvPr>
          <p:cNvSpPr/>
          <p:nvPr/>
        </p:nvSpPr>
        <p:spPr>
          <a:xfrm>
            <a:off x="7906215" y="700313"/>
            <a:ext cx="3517603" cy="3196821"/>
          </a:xfr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bg1"/>
                </a:solidFill>
                <a:latin typeface="Chalkboard SE Light" panose="03050602040202020205" pitchFamily="66" charset="77"/>
              </a:rPr>
              <a:t>Các bạn nhỏ tham gia vẽ tranh về chủ đề “Hoà bình thế </a:t>
            </a:r>
            <a:r>
              <a:rPr lang="en-VN" sz="3200">
                <a:solidFill>
                  <a:schemeClr val="bg1"/>
                </a:solidFill>
                <a:latin typeface="Chalkboard SE Light" panose="03050602040202020205" pitchFamily="66" charset="77"/>
              </a:rPr>
              <a:t>giới”</a:t>
            </a:r>
            <a:r>
              <a:rPr lang="en-US" sz="3200">
                <a:solidFill>
                  <a:schemeClr val="bg1"/>
                </a:solidFill>
                <a:latin typeface="Chalkboard SE Light" panose="03050602040202020205" pitchFamily="66" charset="77"/>
              </a:rPr>
              <a:t>.</a:t>
            </a:r>
            <a:endParaRPr lang="en-VN" sz="3200" dirty="0">
              <a:solidFill>
                <a:schemeClr val="bg1"/>
              </a:solidFill>
              <a:latin typeface="Chalkboard SE Light" panose="03050602040202020205" pitchFamily="66" charset="77"/>
            </a:endParaRPr>
          </a:p>
        </p:txBody>
      </p:sp>
    </p:spTree>
    <p:extLst>
      <p:ext uri="{BB962C8B-B14F-4D97-AF65-F5344CB8AC3E}">
        <p14:creationId xmlns:p14="http://schemas.microsoft.com/office/powerpoint/2010/main" val="6812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9EAD94-A585-4D28-9432-A35579E13012}"/>
              </a:ext>
            </a:extLst>
          </p:cNvPr>
          <p:cNvSpPr/>
          <p:nvPr/>
        </p:nvSpPr>
        <p:spPr>
          <a:xfrm>
            <a:off x="0" y="0"/>
            <a:ext cx="12213834" cy="6858000"/>
          </a:xfrm>
          <a:prstGeom prst="rect">
            <a:avLst/>
          </a:prstGeom>
          <a:solidFill>
            <a:srgbClr val="F3C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descr="A picture containing clipart&#10;&#10;Description automatically generated">
            <a:extLst>
              <a:ext uri="{FF2B5EF4-FFF2-40B4-BE49-F238E27FC236}">
                <a16:creationId xmlns:a16="http://schemas.microsoft.com/office/drawing/2014/main" id="{7B280709-7E9A-4138-BF6C-ACA8587A14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10107506" y="3194205"/>
            <a:ext cx="1832006" cy="3405377"/>
          </a:xfrm>
          <a:prstGeom prst="rect">
            <a:avLst/>
          </a:prstGeom>
        </p:spPr>
      </p:pic>
      <p:pic>
        <p:nvPicPr>
          <p:cNvPr id="10" name="Picture 9">
            <a:extLst>
              <a:ext uri="{FF2B5EF4-FFF2-40B4-BE49-F238E27FC236}">
                <a16:creationId xmlns:a16="http://schemas.microsoft.com/office/drawing/2014/main" id="{5111802D-3076-4785-BF26-96EC43D32E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3946322" y="40642"/>
            <a:ext cx="2536815" cy="541568"/>
          </a:xfrm>
          <a:prstGeom prst="rect">
            <a:avLst/>
          </a:prstGeom>
        </p:spPr>
      </p:pic>
      <p:grpSp>
        <p:nvGrpSpPr>
          <p:cNvPr id="17" name="Group 16">
            <a:extLst>
              <a:ext uri="{FF2B5EF4-FFF2-40B4-BE49-F238E27FC236}">
                <a16:creationId xmlns:a16="http://schemas.microsoft.com/office/drawing/2014/main" id="{332954C1-0A15-40FB-BE06-5B002586860D}"/>
              </a:ext>
            </a:extLst>
          </p:cNvPr>
          <p:cNvGrpSpPr/>
          <p:nvPr/>
        </p:nvGrpSpPr>
        <p:grpSpPr>
          <a:xfrm>
            <a:off x="384313" y="622852"/>
            <a:ext cx="9660835" cy="5764696"/>
            <a:chOff x="384313" y="622852"/>
            <a:chExt cx="9660835" cy="5764696"/>
          </a:xfrm>
        </p:grpSpPr>
        <p:sp>
          <p:nvSpPr>
            <p:cNvPr id="9" name="Rectangle 8">
              <a:extLst>
                <a:ext uri="{FF2B5EF4-FFF2-40B4-BE49-F238E27FC236}">
                  <a16:creationId xmlns:a16="http://schemas.microsoft.com/office/drawing/2014/main" id="{D514B690-5344-4A6C-A129-806B57C29697}"/>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vector graphics&#10;&#10;Description automatically generated">
              <a:extLst>
                <a:ext uri="{FF2B5EF4-FFF2-40B4-BE49-F238E27FC236}">
                  <a16:creationId xmlns:a16="http://schemas.microsoft.com/office/drawing/2014/main" id="{36BCA006-31FA-45D1-9D11-355807B07A4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14" name="Rectangle 13">
              <a:extLst>
                <a:ext uri="{FF2B5EF4-FFF2-40B4-BE49-F238E27FC236}">
                  <a16:creationId xmlns:a16="http://schemas.microsoft.com/office/drawing/2014/main" id="{F559E113-3F24-469D-BA4B-B48D2D5F6DAC}"/>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extBox 1">
            <a:extLst>
              <a:ext uri="{FF2B5EF4-FFF2-40B4-BE49-F238E27FC236}">
                <a16:creationId xmlns:a16="http://schemas.microsoft.com/office/drawing/2014/main" id="{1E64E5A6-D512-794D-8D61-FEAA7378804F}"/>
              </a:ext>
            </a:extLst>
          </p:cNvPr>
          <p:cNvSpPr txBox="1"/>
          <p:nvPr/>
        </p:nvSpPr>
        <p:spPr>
          <a:xfrm>
            <a:off x="2424608" y="2709710"/>
            <a:ext cx="8117058" cy="1015663"/>
          </a:xfrm>
          <a:prstGeom prst="rect">
            <a:avLst/>
          </a:prstGeom>
          <a:noFill/>
        </p:spPr>
        <p:txBody>
          <a:bodyPr wrap="square" rtlCol="0">
            <a:spAutoFit/>
          </a:bodyPr>
          <a:lstStyle/>
          <a:p>
            <a:r>
              <a:rPr lang="en-US" sz="6000" dirty="0">
                <a:ln>
                  <a:solidFill>
                    <a:schemeClr val="tx1"/>
                  </a:solidFill>
                </a:ln>
                <a:solidFill>
                  <a:schemeClr val="bg1"/>
                </a:solidFill>
                <a:latin typeface="#9Slide07 Cadena" panose="02000503000000020004" pitchFamily="2" charset="0"/>
              </a:rPr>
              <a:t>V</a:t>
            </a:r>
            <a:r>
              <a:rPr lang="en-VN" sz="6000" dirty="0">
                <a:ln>
                  <a:solidFill>
                    <a:schemeClr val="tx1"/>
                  </a:solidFill>
                </a:ln>
                <a:solidFill>
                  <a:schemeClr val="bg1"/>
                </a:solidFill>
                <a:latin typeface="#9Slide07 Cadena" panose="02000503000000020004" pitchFamily="2" charset="0"/>
              </a:rPr>
              <a:t>ẽ cây hoà bình</a:t>
            </a:r>
          </a:p>
        </p:txBody>
      </p:sp>
      <p:pic>
        <p:nvPicPr>
          <p:cNvPr id="24578" name="Picture 2" descr="Is the Cell Phone the New Pencil? | Cartoon clip art, Drawing for kids,  Kids room art">
            <a:extLst>
              <a:ext uri="{FF2B5EF4-FFF2-40B4-BE49-F238E27FC236}">
                <a16:creationId xmlns:a16="http://schemas.microsoft.com/office/drawing/2014/main" id="{7D3AAF9A-7C0B-8A4A-9C18-A16A3055B63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21" b="89837" l="3804" r="89946">
                        <a14:foregroundMark x1="32337" y1="7026" x2="44293" y2="17566"/>
                        <a14:foregroundMark x1="3940" y1="7528" x2="4484" y2="23338"/>
                        <a14:foregroundMark x1="36277" y1="76286" x2="37364" y2="78419"/>
                        <a14:foregroundMark x1="47147" y1="5521" x2="44837" y2="27227"/>
                        <a14:foregroundMark x1="44837" y1="27227" x2="44293" y2="28105"/>
                        <a14:foregroundMark x1="32880" y1="34881" x2="36821" y2="42785"/>
                        <a14:foregroundMark x1="36821" y1="42158" x2="38587" y2="45420"/>
                        <a14:foregroundMark x1="36277" y1="38519" x2="40217" y2="59598"/>
                      </a14:backgroundRemoval>
                    </a14:imgEffect>
                  </a14:imgLayer>
                </a14:imgProps>
              </a:ext>
              <a:ext uri="{28A0092B-C50C-407E-A947-70E740481C1C}">
                <a14:useLocalDpi xmlns:a14="http://schemas.microsoft.com/office/drawing/2010/main" val="0"/>
              </a:ext>
            </a:extLst>
          </a:blip>
          <a:srcRect/>
          <a:stretch>
            <a:fillRect/>
          </a:stretch>
        </p:blipFill>
        <p:spPr bwMode="auto">
          <a:xfrm>
            <a:off x="1026762" y="2168056"/>
            <a:ext cx="1655197" cy="179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4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79B157D-0B11-4F7C-9775-6C68E0A15A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8619" y="4849906"/>
            <a:ext cx="1980220" cy="2077061"/>
          </a:xfrm>
          <a:prstGeom prst="rect">
            <a:avLst/>
          </a:prstGeom>
        </p:spPr>
      </p:pic>
      <p:grpSp>
        <p:nvGrpSpPr>
          <p:cNvPr id="12" name="Group 11">
            <a:extLst>
              <a:ext uri="{FF2B5EF4-FFF2-40B4-BE49-F238E27FC236}">
                <a16:creationId xmlns:a16="http://schemas.microsoft.com/office/drawing/2014/main" id="{796E2109-6C44-429C-8E91-5204CEA58F83}"/>
              </a:ext>
            </a:extLst>
          </p:cNvPr>
          <p:cNvGrpSpPr/>
          <p:nvPr/>
        </p:nvGrpSpPr>
        <p:grpSpPr>
          <a:xfrm>
            <a:off x="402000" y="6924484"/>
            <a:ext cx="12062357" cy="5917327"/>
            <a:chOff x="329457" y="676505"/>
            <a:chExt cx="12062357" cy="5917327"/>
          </a:xfrm>
        </p:grpSpPr>
        <p:sp>
          <p:nvSpPr>
            <p:cNvPr id="13" name="Rectangle 12">
              <a:extLst>
                <a:ext uri="{FF2B5EF4-FFF2-40B4-BE49-F238E27FC236}">
                  <a16:creationId xmlns:a16="http://schemas.microsoft.com/office/drawing/2014/main" id="{69B84FAF-F05E-4343-A082-1534B96F32D4}"/>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A picture containing text, clipart&#10;&#10;Description automatically generated">
              <a:extLst>
                <a:ext uri="{FF2B5EF4-FFF2-40B4-BE49-F238E27FC236}">
                  <a16:creationId xmlns:a16="http://schemas.microsoft.com/office/drawing/2014/main" id="{6F0C6E6C-08D4-42C9-A846-8A130C24DF9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5" name="Picture 14">
              <a:extLst>
                <a:ext uri="{FF2B5EF4-FFF2-40B4-BE49-F238E27FC236}">
                  <a16:creationId xmlns:a16="http://schemas.microsoft.com/office/drawing/2014/main" id="{9AED7348-AF45-466F-A443-44F134F3490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290490"/>
              <a:ext cx="1721223" cy="1299617"/>
            </a:xfrm>
            <a:prstGeom prst="rect">
              <a:avLst/>
            </a:prstGeom>
          </p:spPr>
        </p:pic>
        <p:pic>
          <p:nvPicPr>
            <p:cNvPr id="16" name="Picture 15">
              <a:extLst>
                <a:ext uri="{FF2B5EF4-FFF2-40B4-BE49-F238E27FC236}">
                  <a16:creationId xmlns:a16="http://schemas.microsoft.com/office/drawing/2014/main" id="{902F0C73-1708-4925-925C-5F3BAE888FB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670591" y="4856977"/>
              <a:ext cx="1721223" cy="1718829"/>
            </a:xfrm>
            <a:prstGeom prst="rect">
              <a:avLst/>
            </a:prstGeom>
          </p:spPr>
        </p:pic>
      </p:grpSp>
      <p:pic>
        <p:nvPicPr>
          <p:cNvPr id="1028" name="Picture 4" descr="Earth tree Royalty Free Vector Image - VectorStock">
            <a:extLst>
              <a:ext uri="{FF2B5EF4-FFF2-40B4-BE49-F238E27FC236}">
                <a16:creationId xmlns:a16="http://schemas.microsoft.com/office/drawing/2014/main" id="{99360B3C-1095-3D46-9A8A-5CA3F3DB8E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514" t="2696" r="6630" b="12036"/>
          <a:stretch/>
        </p:blipFill>
        <p:spPr bwMode="auto">
          <a:xfrm>
            <a:off x="3451142" y="277067"/>
            <a:ext cx="4515730" cy="488192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245E0081-4C70-3D49-9420-0A3D6F41D7A2}"/>
              </a:ext>
            </a:extLst>
          </p:cNvPr>
          <p:cNvSpPr/>
          <p:nvPr/>
        </p:nvSpPr>
        <p:spPr>
          <a:xfrm>
            <a:off x="339584" y="2212021"/>
            <a:ext cx="3247678" cy="2208949"/>
          </a:xfrm>
          <a:prstGeom prst="cloudCallout">
            <a:avLst>
              <a:gd name="adj1" fmla="val -29731"/>
              <a:gd name="adj2" fmla="val 70086"/>
            </a:avLst>
          </a:prstGeom>
          <a:ln w="19050">
            <a:prstDash val="lg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n-VN" sz="2800" dirty="0">
                <a:latin typeface="Chalkboard SE Light" panose="03050602040202020205" pitchFamily="66" charset="77"/>
              </a:rPr>
              <a:t>Hãy vẽ cây hoà bình theo gợi ý sau nhé!</a:t>
            </a:r>
          </a:p>
        </p:txBody>
      </p:sp>
      <p:grpSp>
        <p:nvGrpSpPr>
          <p:cNvPr id="20" name="Group 19">
            <a:extLst>
              <a:ext uri="{FF2B5EF4-FFF2-40B4-BE49-F238E27FC236}">
                <a16:creationId xmlns:a16="http://schemas.microsoft.com/office/drawing/2014/main" id="{85809DC5-0C71-9F4C-BF24-90CAB4D7F031}"/>
              </a:ext>
            </a:extLst>
          </p:cNvPr>
          <p:cNvGrpSpPr/>
          <p:nvPr/>
        </p:nvGrpSpPr>
        <p:grpSpPr>
          <a:xfrm>
            <a:off x="8089793" y="631414"/>
            <a:ext cx="3952930" cy="1883781"/>
            <a:chOff x="8089793" y="631414"/>
            <a:chExt cx="3952930" cy="1883781"/>
          </a:xfrm>
          <a:solidFill>
            <a:schemeClr val="bg1">
              <a:alpha val="63922"/>
            </a:schemeClr>
          </a:solidFill>
        </p:grpSpPr>
        <p:sp>
          <p:nvSpPr>
            <p:cNvPr id="7" name="Rounded Rectangle 6">
              <a:extLst>
                <a:ext uri="{FF2B5EF4-FFF2-40B4-BE49-F238E27FC236}">
                  <a16:creationId xmlns:a16="http://schemas.microsoft.com/office/drawing/2014/main" id="{517036E2-D177-2943-869A-F8AB37A52A2F}"/>
                </a:ext>
              </a:extLst>
            </p:cNvPr>
            <p:cNvSpPr/>
            <p:nvPr/>
          </p:nvSpPr>
          <p:spPr>
            <a:xfrm>
              <a:off x="8144955" y="631414"/>
              <a:ext cx="3842606" cy="1883781"/>
            </a:xfrm>
            <a:prstGeom prst="round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Chalkboard SE Light" panose="03050602040202020205" pitchFamily="66" charset="77"/>
              </a:endParaRPr>
            </a:p>
          </p:txBody>
        </p:sp>
        <p:sp>
          <p:nvSpPr>
            <p:cNvPr id="21" name="TextBox 20">
              <a:extLst>
                <a:ext uri="{FF2B5EF4-FFF2-40B4-BE49-F238E27FC236}">
                  <a16:creationId xmlns:a16="http://schemas.microsoft.com/office/drawing/2014/main" id="{69723D3A-6BCD-D04E-9E4A-3509B21B5871}"/>
                </a:ext>
              </a:extLst>
            </p:cNvPr>
            <p:cNvSpPr txBox="1"/>
            <p:nvPr/>
          </p:nvSpPr>
          <p:spPr>
            <a:xfrm>
              <a:off x="8089793" y="880806"/>
              <a:ext cx="3952930" cy="1384995"/>
            </a:xfrm>
            <a:prstGeom prst="rect">
              <a:avLst/>
            </a:prstGeom>
            <a:grpFill/>
          </p:spPr>
          <p:txBody>
            <a:bodyPr wrap="square">
              <a:spAutoFit/>
            </a:bodyPr>
            <a:lstStyle/>
            <a:p>
              <a:pPr algn="ctr">
                <a:spcBef>
                  <a:spcPct val="0"/>
                </a:spcBef>
                <a:buFontTx/>
                <a:buChar char="-"/>
              </a:pPr>
              <a:r>
                <a:rPr lang="en-US" altLang="en-US" sz="2800">
                  <a:solidFill>
                    <a:srgbClr val="FF0066"/>
                  </a:solidFill>
                  <a:latin typeface="Chalkboard SE Light" panose="03050602040202020205" pitchFamily="66" charset="77"/>
                </a:rPr>
                <a:t> </a:t>
              </a:r>
              <a:r>
                <a:rPr lang="en-US" altLang="en-US" sz="2800" u="sng">
                  <a:solidFill>
                    <a:srgbClr val="FF0066"/>
                  </a:solidFill>
                  <a:latin typeface="Chalkboard SE Light" panose="03050602040202020205" pitchFamily="66" charset="77"/>
                </a:rPr>
                <a:t>Hoa</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quả</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lá</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cây</a:t>
              </a:r>
              <a:r>
                <a:rPr lang="en-US" altLang="en-US" sz="2800" dirty="0">
                  <a:solidFill>
                    <a:srgbClr val="FF0066"/>
                  </a:solidFill>
                  <a:latin typeface="Chalkboard SE Light" panose="03050602040202020205" pitchFamily="66" charset="77"/>
                </a:rPr>
                <a:t>:</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những</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điều</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tốt</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đẹp</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mà</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hòa</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bình</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đã</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mang</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lại</a:t>
              </a:r>
              <a:r>
                <a:rPr lang="en-US" altLang="en-US" sz="2800" dirty="0">
                  <a:latin typeface="Chalkboard SE Light" panose="03050602040202020205" pitchFamily="66" charset="77"/>
                </a:rPr>
                <a:t>.</a:t>
              </a:r>
            </a:p>
          </p:txBody>
        </p:sp>
      </p:grpSp>
      <p:grpSp>
        <p:nvGrpSpPr>
          <p:cNvPr id="22" name="Group 21">
            <a:extLst>
              <a:ext uri="{FF2B5EF4-FFF2-40B4-BE49-F238E27FC236}">
                <a16:creationId xmlns:a16="http://schemas.microsoft.com/office/drawing/2014/main" id="{56E7F20F-6856-E740-87D0-E7D6F2541BAD}"/>
              </a:ext>
            </a:extLst>
          </p:cNvPr>
          <p:cNvGrpSpPr/>
          <p:nvPr/>
        </p:nvGrpSpPr>
        <p:grpSpPr>
          <a:xfrm>
            <a:off x="1594624" y="5264854"/>
            <a:ext cx="9389327" cy="1697622"/>
            <a:chOff x="2568686" y="5060348"/>
            <a:chExt cx="7827354" cy="1697622"/>
          </a:xfrm>
        </p:grpSpPr>
        <p:sp>
          <p:nvSpPr>
            <p:cNvPr id="23" name="Rounded Rectangle 22">
              <a:extLst>
                <a:ext uri="{FF2B5EF4-FFF2-40B4-BE49-F238E27FC236}">
                  <a16:creationId xmlns:a16="http://schemas.microsoft.com/office/drawing/2014/main" id="{CE63D4C0-247B-5145-BFC3-B77AC330DA63}"/>
                </a:ext>
              </a:extLst>
            </p:cNvPr>
            <p:cNvSpPr/>
            <p:nvPr/>
          </p:nvSpPr>
          <p:spPr>
            <a:xfrm>
              <a:off x="2568686" y="5060348"/>
              <a:ext cx="7827354" cy="16976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Chalkboard SE Light" panose="03050602040202020205" pitchFamily="66" charset="77"/>
              </a:endParaRPr>
            </a:p>
          </p:txBody>
        </p:sp>
        <p:sp>
          <p:nvSpPr>
            <p:cNvPr id="24" name="TextBox 23">
              <a:extLst>
                <a:ext uri="{FF2B5EF4-FFF2-40B4-BE49-F238E27FC236}">
                  <a16:creationId xmlns:a16="http://schemas.microsoft.com/office/drawing/2014/main" id="{CD9DA592-6F46-734A-BB2F-6A330BC4AFFD}"/>
                </a:ext>
              </a:extLst>
            </p:cNvPr>
            <p:cNvSpPr txBox="1"/>
            <p:nvPr/>
          </p:nvSpPr>
          <p:spPr>
            <a:xfrm>
              <a:off x="2568686" y="5195938"/>
              <a:ext cx="7827354" cy="1384995"/>
            </a:xfrm>
            <a:prstGeom prst="rect">
              <a:avLst/>
            </a:prstGeom>
            <a:noFill/>
          </p:spPr>
          <p:txBody>
            <a:bodyPr wrap="square">
              <a:spAutoFit/>
            </a:bodyPr>
            <a:lstStyle/>
            <a:p>
              <a:pPr algn="just">
                <a:spcBef>
                  <a:spcPct val="0"/>
                </a:spcBef>
                <a:buFontTx/>
                <a:buNone/>
              </a:pPr>
              <a:r>
                <a:rPr lang="en-US" altLang="en-US" sz="2800">
                  <a:latin typeface="Chalkboard SE Light" panose="03050602040202020205" pitchFamily="66" charset="77"/>
                </a:rPr>
                <a:t> - </a:t>
              </a:r>
              <a:r>
                <a:rPr lang="en-US" altLang="en-US" sz="2800" u="sng">
                  <a:solidFill>
                    <a:srgbClr val="800000"/>
                  </a:solidFill>
                  <a:latin typeface="Chalkboard SE Light" panose="03050602040202020205" pitchFamily="66" charset="77"/>
                </a:rPr>
                <a:t>Rễ </a:t>
              </a:r>
              <a:r>
                <a:rPr lang="en-US" altLang="en-US" sz="2800" u="sng" dirty="0" err="1">
                  <a:solidFill>
                    <a:srgbClr val="800000"/>
                  </a:solidFill>
                  <a:latin typeface="Chalkboard SE Light" panose="03050602040202020205" pitchFamily="66" charset="77"/>
                </a:rPr>
                <a:t>cây</a:t>
              </a:r>
              <a:r>
                <a:rPr lang="en-US" altLang="en-US" sz="2800" dirty="0">
                  <a:solidFill>
                    <a:srgbClr val="800000"/>
                  </a:solidFill>
                  <a:latin typeface="Chalkboard SE Light" panose="03050602040202020205" pitchFamily="66" charset="77"/>
                </a:rPr>
                <a: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hoạt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động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bảo</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vệ</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hòa</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chống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chiến</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tranh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việc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làm</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ứng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xử</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thể</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hiện</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yêu</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hòa</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trong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sinh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hoạt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hàng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ngày</a:t>
              </a:r>
              <a:r>
                <a:rPr lang="en-US" altLang="en-US" sz="2800" dirty="0">
                  <a:solidFill>
                    <a:srgbClr val="008000"/>
                  </a:solidFill>
                  <a:latin typeface="Chalkboard SE Light" panose="03050602040202020205" pitchFamily="66" charset="77"/>
                </a:rPr>
                <a:t>.</a:t>
              </a:r>
              <a:endParaRPr lang="en-VN" sz="2800" dirty="0">
                <a:latin typeface="Chalkboard SE Light" panose="03050602040202020205" pitchFamily="66" charset="77"/>
              </a:endParaRPr>
            </a:p>
          </p:txBody>
        </p:sp>
      </p:grpSp>
    </p:spTree>
    <p:extLst>
      <p:ext uri="{BB962C8B-B14F-4D97-AF65-F5344CB8AC3E}">
        <p14:creationId xmlns:p14="http://schemas.microsoft.com/office/powerpoint/2010/main" val="274129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ABEC4-244F-4E5E-9655-3CED3251F444}"/>
              </a:ext>
            </a:extLst>
          </p:cNvPr>
          <p:cNvSpPr/>
          <p:nvPr/>
        </p:nvSpPr>
        <p:spPr>
          <a:xfrm>
            <a:off x="-21834" y="-15705"/>
            <a:ext cx="12213834" cy="687370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18" name="Rectangle 17">
            <a:extLst>
              <a:ext uri="{FF2B5EF4-FFF2-40B4-BE49-F238E27FC236}">
                <a16:creationId xmlns:a16="http://schemas.microsoft.com/office/drawing/2014/main" id="{37E38D65-082C-4499-B090-9820FA4465B0}"/>
              </a:ext>
            </a:extLst>
          </p:cNvPr>
          <p:cNvSpPr/>
          <p:nvPr/>
        </p:nvSpPr>
        <p:spPr>
          <a:xfrm>
            <a:off x="12202917" y="295355"/>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D39068B9-6FB8-4801-B8CC-B2C01D532ECD}"/>
              </a:ext>
            </a:extLst>
          </p:cNvPr>
          <p:cNvSpPr/>
          <p:nvPr/>
        </p:nvSpPr>
        <p:spPr>
          <a:xfrm>
            <a:off x="-5139114" y="33530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 name="Picture 27">
            <a:extLst>
              <a:ext uri="{FF2B5EF4-FFF2-40B4-BE49-F238E27FC236}">
                <a16:creationId xmlns:a16="http://schemas.microsoft.com/office/drawing/2014/main" id="{1809718A-CAFC-4D8F-9109-40F4ACF054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a:off x="12637828" y="19772"/>
            <a:ext cx="1087106" cy="897853"/>
          </a:xfrm>
          <a:prstGeom prst="rect">
            <a:avLst/>
          </a:prstGeom>
        </p:spPr>
      </p:pic>
      <p:pic>
        <p:nvPicPr>
          <p:cNvPr id="29" name="Picture 28">
            <a:extLst>
              <a:ext uri="{FF2B5EF4-FFF2-40B4-BE49-F238E27FC236}">
                <a16:creationId xmlns:a16="http://schemas.microsoft.com/office/drawing/2014/main" id="{19ED871D-ED80-48B0-BFAD-508BAFCDD05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flipH="1">
            <a:off x="-1062332" y="-153572"/>
            <a:ext cx="1087106" cy="897853"/>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361370"/>
            <a:ext cx="5726890" cy="2862322"/>
          </a:xfrm>
          <a:prstGeom prst="rect">
            <a:avLst/>
          </a:prstGeom>
          <a:noFill/>
        </p:spPr>
        <p:txBody>
          <a:bodyPr wrap="square" rtlCol="0">
            <a:spAutoFit/>
          </a:bodyPr>
          <a:lstStyle/>
          <a:p>
            <a:pPr algn="ctr"/>
            <a:r>
              <a:rPr lang="en-VN" sz="6000" dirty="0">
                <a:solidFill>
                  <a:srgbClr val="FF0000"/>
                </a:solidFill>
                <a:latin typeface="Chalkboard SE" panose="03050602040202020205" pitchFamily="66" charset="77"/>
                <a:ea typeface="Ayuthaya" pitchFamily="2" charset="-34"/>
                <a:cs typeface="Ayuthaya" pitchFamily="2" charset="-34"/>
              </a:rPr>
              <a:t>Chúng ta cùng giới thiệu tranh trước lớp nào!</a:t>
            </a:r>
          </a:p>
        </p:txBody>
      </p:sp>
    </p:spTree>
    <p:extLst>
      <p:ext uri="{BB962C8B-B14F-4D97-AF65-F5344CB8AC3E}">
        <p14:creationId xmlns:p14="http://schemas.microsoft.com/office/powerpoint/2010/main" val="3536387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298</Words>
  <Application>Microsoft Office PowerPoint</Application>
  <PresentationFormat>Widescreen</PresentationFormat>
  <Paragraphs>19</Paragraphs>
  <Slides>11</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#9Slide07 Cadena</vt:lpstr>
      <vt:lpstr>Amatic SC</vt:lpstr>
      <vt:lpstr>Arial</vt:lpstr>
      <vt:lpstr>Bebas Neue</vt:lpstr>
      <vt:lpstr>Calibri</vt:lpstr>
      <vt:lpstr>Calibri Light</vt:lpstr>
      <vt:lpstr>Chalkboard SE</vt:lpstr>
      <vt:lpstr>Chalkboard SE Light</vt:lpstr>
      <vt:lpstr>DORAEMON</vt:lpstr>
      <vt:lpstr>iCiel Cadena</vt:lpstr>
      <vt:lpstr>Nunito</vt:lpstr>
      <vt:lpstr>Times New Roman</vt:lpstr>
      <vt:lpstr>Office Theme</vt:lpstr>
      <vt:lpstr>Children's Day by Slidesgo</vt:lpstr>
      <vt:lpstr>Đạo đức Em yêu hoà bình (tiết 2)                         trang 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dc:creator>
  <cp:lastModifiedBy>Welcome</cp:lastModifiedBy>
  <cp:revision>41</cp:revision>
  <dcterms:created xsi:type="dcterms:W3CDTF">2021-07-10T00:27:50Z</dcterms:created>
  <dcterms:modified xsi:type="dcterms:W3CDTF">2024-03-20T08:23:53Z</dcterms:modified>
</cp:coreProperties>
</file>