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8" r:id="rId2"/>
  </p:sldMasterIdLst>
  <p:notesMasterIdLst>
    <p:notesMasterId r:id="rId28"/>
  </p:notesMasterIdLst>
  <p:sldIdLst>
    <p:sldId id="256" r:id="rId3"/>
    <p:sldId id="294" r:id="rId4"/>
    <p:sldId id="297" r:id="rId5"/>
    <p:sldId id="296" r:id="rId6"/>
    <p:sldId id="287" r:id="rId7"/>
    <p:sldId id="269" r:id="rId8"/>
    <p:sldId id="257" r:id="rId9"/>
    <p:sldId id="263" r:id="rId10"/>
    <p:sldId id="275" r:id="rId11"/>
    <p:sldId id="298" r:id="rId12"/>
    <p:sldId id="299" r:id="rId13"/>
    <p:sldId id="258" r:id="rId14"/>
    <p:sldId id="266" r:id="rId15"/>
    <p:sldId id="300" r:id="rId16"/>
    <p:sldId id="268" r:id="rId17"/>
    <p:sldId id="301" r:id="rId18"/>
    <p:sldId id="302" r:id="rId19"/>
    <p:sldId id="303" r:id="rId20"/>
    <p:sldId id="304" r:id="rId21"/>
    <p:sldId id="305" r:id="rId22"/>
    <p:sldId id="306" r:id="rId23"/>
    <p:sldId id="307" r:id="rId24"/>
    <p:sldId id="313" r:id="rId25"/>
    <p:sldId id="312" r:id="rId26"/>
    <p:sldId id="311" r:id="rId27"/>
  </p:sldIdLst>
  <p:sldSz cx="9144000" cy="5143500" type="screen16x9"/>
  <p:notesSz cx="6858000" cy="9144000"/>
  <p:embeddedFontLst>
    <p:embeddedFont>
      <p:font typeface="Bebas Neue" panose="020B0604020202020204" charset="0"/>
      <p:regular r:id="rId29"/>
    </p:embeddedFont>
    <p:embeddedFont>
      <p:font typeface="Candara" panose="020E0502030303020204" pitchFamily="34" charset="0"/>
      <p:regular r:id="rId30"/>
      <p:bold r:id="rId31"/>
      <p:italic r:id="rId32"/>
      <p:boldItalic r:id="rId33"/>
    </p:embeddedFont>
    <p:embeddedFont>
      <p:font typeface="Great Vibes" panose="020B0604020202020204" charset="0"/>
      <p:regular r:id="rId34"/>
    </p:embeddedFont>
    <p:embeddedFont>
      <p:font typeface="Gwendolyn" panose="020B0604020202020204" charset="0"/>
      <p:regular r:id="rId35"/>
      <p:bold r:id="rId36"/>
    </p:embeddedFont>
    <p:embeddedFont>
      <p:font typeface="Pattaya" panose="020B0604020202020204" charset="-34"/>
      <p:regular r:id="rId37"/>
    </p:embeddedFont>
    <p:embeddedFont>
      <p:font typeface="Poppins" panose="020B0604020202020204" charset="0"/>
      <p:regular r:id="rId38"/>
      <p:bold r:id="rId39"/>
      <p:italic r:id="rId40"/>
      <p:boldItalic r:id="rId41"/>
    </p:embeddedFont>
    <p:embeddedFont>
      <p:font typeface="Quicksand" panose="020B0604020202020204" charset="0"/>
      <p:regular r:id="rId42"/>
      <p:bold r:id="rId43"/>
    </p:embeddedFont>
    <p:embeddedFont>
      <p:font typeface="Quicksand Medium" panose="020B0604020202020204" charset="0"/>
      <p:regular r:id="rId44"/>
      <p:bold r:id="rId45"/>
    </p:embeddedFont>
    <p:embeddedFont>
      <p:font typeface="Roboto Condensed Light" panose="02000000000000000000" pitchFamily="2" charset="0"/>
      <p:regular r:id="rId46"/>
      <p:italic r:id="rId47"/>
    </p:embeddedFont>
    <p:embeddedFont>
      <p:font typeface="SVN-Poky's" panose="020B0604020202020204" charset="0"/>
      <p:regular r:id="rId48"/>
    </p:embeddedFont>
    <p:embeddedFont>
      <p:font typeface="Yeseva One" panose="020B0604020202020204"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1037"/>
    <a:srgbClr val="F01C4E"/>
    <a:srgbClr val="00FF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67E360-C3B2-4B84-AF90-9C3E976D05AB}">
  <a:tblStyle styleId="{C367E360-C3B2-4B84-AF90-9C3E976D05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d851afca0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d851afca0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c7e36bced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c7e36bced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159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d09a5bf4f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d09a5bf4f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84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Bước</a:t>
            </a:r>
            <a:r>
              <a:rPr lang="vi-VN" baseline="0" dirty="0"/>
              <a:t> 1: GV nhấp chuột 3 lần đến khi hiện virus thì sẽ cho HS chơi.</a:t>
            </a:r>
            <a:endParaRPr lang="vi-VN" dirty="0"/>
          </a:p>
          <a:p>
            <a:pPr marL="158750" indent="0">
              <a:buNone/>
            </a:pPr>
            <a:r>
              <a:rPr lang="vi-VN" dirty="0"/>
              <a:t>Bước</a:t>
            </a:r>
            <a:r>
              <a:rPr lang="vi-VN" baseline="0" dirty="0"/>
              <a:t> 2: GV bấm vào khung chữ bên dưới theo thứ tự ứng với mỗi câu hỏi </a:t>
            </a:r>
            <a:r>
              <a:rPr lang="vi-VN" baseline="0" dirty="0">
                <a:sym typeface="Wingdings" panose="05000000000000000000" pitchFamily="2" charset="2"/>
              </a:rPr>
              <a:t></a:t>
            </a:r>
            <a:r>
              <a:rPr lang="vi-VN" baseline="0" dirty="0"/>
              <a:t> sẽ chuyển sang slide câu hỏi.</a:t>
            </a:r>
          </a:p>
          <a:p>
            <a:pPr marL="158750" indent="0">
              <a:buNone/>
            </a:pPr>
            <a:r>
              <a:rPr lang="vi-VN" baseline="0" dirty="0"/>
              <a:t>Bước 3: Sau khi HS trả lời xong, GV bấm vào biểu tượng trái đất có ở bên góc phải </a:t>
            </a:r>
            <a:r>
              <a:rPr lang="vi-VN" baseline="0" dirty="0">
                <a:sym typeface="Wingdings" panose="05000000000000000000" pitchFamily="2" charset="2"/>
              </a:rPr>
              <a:t> chuyển về slide trò chơi.</a:t>
            </a:r>
          </a:p>
          <a:p>
            <a:pPr marL="158750" indent="0">
              <a:buNone/>
            </a:pPr>
            <a:r>
              <a:rPr lang="vi-VN" baseline="0" dirty="0">
                <a:sym typeface="Wingdings" panose="05000000000000000000" pitchFamily="2" charset="2"/>
              </a:rPr>
              <a:t>Bước 4: GV nhấp vào châu tương ứng trên bản đồ (thì virus sẽ biến mất, vaccine xuất hiện).</a:t>
            </a:r>
          </a:p>
          <a:p>
            <a:pPr marL="158750" indent="0">
              <a:buNone/>
            </a:pPr>
            <a:r>
              <a:rPr lang="vi-VN" baseline="0" dirty="0">
                <a:sym typeface="Wingdings" panose="05000000000000000000" pitchFamily="2" charset="2"/>
              </a:rPr>
              <a:t>* Sau khi GV cho HS trả lời hết các câu hỏi thì GV bấm vào hình ông mặt trời trên góc phải sẽ chuyển sang slide “Dặn dò”.</a:t>
            </a:r>
            <a:endParaRPr lang="en-US" dirty="0"/>
          </a:p>
        </p:txBody>
      </p:sp>
    </p:spTree>
    <p:extLst>
      <p:ext uri="{BB962C8B-B14F-4D97-AF65-F5344CB8AC3E}">
        <p14:creationId xmlns:p14="http://schemas.microsoft.com/office/powerpoint/2010/main" val="1592391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151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955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936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584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1032b93a58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1032b93a5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3848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793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1"/>
        <p:cNvGrpSpPr/>
        <p:nvPr/>
      </p:nvGrpSpPr>
      <p:grpSpPr>
        <a:xfrm>
          <a:off x="0" y="0"/>
          <a:ext cx="0" cy="0"/>
          <a:chOff x="0" y="0"/>
          <a:chExt cx="0" cy="0"/>
        </a:xfrm>
      </p:grpSpPr>
      <p:sp>
        <p:nvSpPr>
          <p:cNvPr id="2762" name="Google Shape;2762;g1032b93a58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3" name="Google Shape;2763;g1032b93a58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9887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c7e36bced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c7e36bceda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c7e36bced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c7e36bced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d09a5bf4f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d09a5bf4f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c7e36bceda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c7e36bced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d09a5bf4f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d09a5bf4f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982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ea typeface="字魂130号-快乐俏黑体"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130号-快乐俏黑体" panose="00000500000000000000" charset="-122"/>
              <a:cs typeface="+mn-cs"/>
            </a:endParaRPr>
          </a:p>
        </p:txBody>
      </p:sp>
    </p:spTree>
    <p:extLst>
      <p:ext uri="{BB962C8B-B14F-4D97-AF65-F5344CB8AC3E}">
        <p14:creationId xmlns:p14="http://schemas.microsoft.com/office/powerpoint/2010/main" val="30511078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8.png"/><Relationship Id="rId10"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3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26.png"/><Relationship Id="rId7" Type="http://schemas.openxmlformats.org/officeDocument/2006/relationships/image" Target="../media/image3.png"/><Relationship Id="rId12"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22.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231625" y="1604763"/>
            <a:ext cx="4680600" cy="1803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7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231625" y="3457350"/>
            <a:ext cx="4680600" cy="483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a:alphaModFix/>
          </a:blip>
          <a:stretch>
            <a:fillRect/>
          </a:stretch>
        </p:blipFill>
        <p:spPr>
          <a:xfrm rot="7776378">
            <a:off x="272256" y="-275799"/>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alphaModFix/>
          </a:blip>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alphaModFix/>
          </a:blip>
          <a:srcRect l="9978" t="7909" r="6171" b="5839"/>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alphaModFix/>
          </a:blip>
          <a:srcRect l="9978" t="7909" r="6171" b="5839"/>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alphaModFix/>
          </a:blip>
          <a:stretch>
            <a:fillRect/>
          </a:stretch>
        </p:blipFill>
        <p:spPr>
          <a:xfrm rot="-4499999">
            <a:off x="7837526"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alphaModFix/>
          </a:blip>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p:blipFill>
        <p:spPr>
          <a:xfrm rot="-2469882">
            <a:off x="-837694" y="151513"/>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342802" y="2789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1065494" y="357068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635697" y="345972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alphaModFix/>
          </a:blip>
          <a:stretch>
            <a:fillRect/>
          </a:stretch>
        </p:blipFill>
        <p:spPr>
          <a:xfrm>
            <a:off x="7699125" y="1367249"/>
            <a:ext cx="885898" cy="801999"/>
          </a:xfrm>
          <a:prstGeom prst="rect">
            <a:avLst/>
          </a:prstGeom>
          <a:noFill/>
          <a:ln>
            <a:noFill/>
          </a:ln>
        </p:spPr>
      </p:pic>
      <p:pic>
        <p:nvPicPr>
          <p:cNvPr id="28" name="Google Shape;28;p2"/>
          <p:cNvPicPr preferRelativeResize="0"/>
          <p:nvPr/>
        </p:nvPicPr>
        <p:blipFill>
          <a:blip r:embed="rId13">
            <a:alphaModFix/>
          </a:blip>
          <a:stretch>
            <a:fillRect/>
          </a:stretch>
        </p:blipFill>
        <p:spPr>
          <a:xfrm rot="8492988">
            <a:off x="1836951" y="820910"/>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262803"/>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7954802" y="3355487"/>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1527251" y="3560412"/>
            <a:ext cx="224700" cy="203423"/>
          </a:xfrm>
          <a:prstGeom prst="rect">
            <a:avLst/>
          </a:prstGeom>
          <a:noFill/>
          <a:ln>
            <a:noFill/>
          </a:ln>
        </p:spPr>
      </p:pic>
      <p:pic>
        <p:nvPicPr>
          <p:cNvPr id="34" name="Google Shape;34;p2"/>
          <p:cNvPicPr preferRelativeResize="0"/>
          <p:nvPr/>
        </p:nvPicPr>
        <p:blipFill>
          <a:blip r:embed="rId16">
            <a:alphaModFix/>
          </a:blip>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474100" y="759909"/>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572059" y="256062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7731998"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1761199" y="1446368"/>
            <a:ext cx="176699" cy="168718"/>
          </a:xfrm>
          <a:prstGeom prst="rect">
            <a:avLst/>
          </a:prstGeom>
          <a:noFill/>
          <a:ln>
            <a:noFill/>
          </a:ln>
        </p:spPr>
      </p:pic>
      <p:pic>
        <p:nvPicPr>
          <p:cNvPr id="40" name="Google Shape;40;p2"/>
          <p:cNvPicPr preferRelativeResize="0"/>
          <p:nvPr/>
        </p:nvPicPr>
        <p:blipFill>
          <a:blip r:embed="rId18">
            <a:alphaModFix/>
          </a:blip>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8332373"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154135" y="4786022"/>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1">
  <p:cSld name="CUSTOM_1">
    <p:spTree>
      <p:nvGrpSpPr>
        <p:cNvPr id="1" name="Shape 491"/>
        <p:cNvGrpSpPr/>
        <p:nvPr/>
      </p:nvGrpSpPr>
      <p:grpSpPr>
        <a:xfrm>
          <a:off x="0" y="0"/>
          <a:ext cx="0" cy="0"/>
          <a:chOff x="0" y="0"/>
          <a:chExt cx="0" cy="0"/>
        </a:xfrm>
      </p:grpSpPr>
      <p:sp>
        <p:nvSpPr>
          <p:cNvPr id="492" name="Google Shape;492;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3" name="Google Shape;493;p27"/>
          <p:cNvGrpSpPr/>
          <p:nvPr/>
        </p:nvGrpSpPr>
        <p:grpSpPr>
          <a:xfrm>
            <a:off x="-1851175" y="-1900040"/>
            <a:ext cx="4619062" cy="4327854"/>
            <a:chOff x="-1851175" y="-1900040"/>
            <a:chExt cx="4619062" cy="4327854"/>
          </a:xfrm>
        </p:grpSpPr>
        <p:pic>
          <p:nvPicPr>
            <p:cNvPr id="494" name="Google Shape;494;p27"/>
            <p:cNvPicPr preferRelativeResize="0"/>
            <p:nvPr/>
          </p:nvPicPr>
          <p:blipFill>
            <a:blip r:embed="rId2">
              <a:alphaModFix amt="15000"/>
            </a:blip>
            <a:stretch>
              <a:fillRect/>
            </a:stretch>
          </p:blipFill>
          <p:spPr>
            <a:xfrm rot="3055372" flipH="1">
              <a:off x="-632654" y="-1825289"/>
              <a:ext cx="2182018" cy="4178351"/>
            </a:xfrm>
            <a:prstGeom prst="rect">
              <a:avLst/>
            </a:prstGeom>
            <a:noFill/>
            <a:ln>
              <a:noFill/>
            </a:ln>
          </p:spPr>
        </p:pic>
        <p:pic>
          <p:nvPicPr>
            <p:cNvPr id="495" name="Google Shape;495;p27"/>
            <p:cNvPicPr preferRelativeResize="0"/>
            <p:nvPr/>
          </p:nvPicPr>
          <p:blipFill>
            <a:blip r:embed="rId3">
              <a:alphaModFix amt="75000"/>
            </a:blip>
            <a:stretch>
              <a:fillRect/>
            </a:stretch>
          </p:blipFill>
          <p:spPr>
            <a:xfrm rot="-8430343" flipH="1">
              <a:off x="-245553" y="-382751"/>
              <a:ext cx="963766" cy="1845503"/>
            </a:xfrm>
            <a:prstGeom prst="rect">
              <a:avLst/>
            </a:prstGeom>
            <a:noFill/>
            <a:ln>
              <a:noFill/>
            </a:ln>
          </p:spPr>
        </p:pic>
        <p:pic>
          <p:nvPicPr>
            <p:cNvPr id="496" name="Google Shape;496;p27"/>
            <p:cNvPicPr preferRelativeResize="0"/>
            <p:nvPr/>
          </p:nvPicPr>
          <p:blipFill>
            <a:blip r:embed="rId4">
              <a:alphaModFix/>
            </a:blip>
            <a:stretch>
              <a:fillRect/>
            </a:stretch>
          </p:blipFill>
          <p:spPr>
            <a:xfrm rot="9074910" flipH="1">
              <a:off x="209430" y="191966"/>
              <a:ext cx="767413" cy="1515169"/>
            </a:xfrm>
            <a:prstGeom prst="rect">
              <a:avLst/>
            </a:prstGeom>
            <a:noFill/>
            <a:ln>
              <a:noFill/>
            </a:ln>
          </p:spPr>
        </p:pic>
        <p:pic>
          <p:nvPicPr>
            <p:cNvPr id="497" name="Google Shape;497;p27"/>
            <p:cNvPicPr preferRelativeResize="0"/>
            <p:nvPr/>
          </p:nvPicPr>
          <p:blipFill>
            <a:blip r:embed="rId5">
              <a:alphaModFix amt="92000"/>
            </a:blip>
            <a:stretch>
              <a:fillRect/>
            </a:stretch>
          </p:blipFill>
          <p:spPr>
            <a:xfrm rot="-8492839" flipH="1">
              <a:off x="42014" y="1530280"/>
              <a:ext cx="388634" cy="351840"/>
            </a:xfrm>
            <a:prstGeom prst="rect">
              <a:avLst/>
            </a:prstGeom>
            <a:noFill/>
            <a:ln>
              <a:noFill/>
            </a:ln>
          </p:spPr>
        </p:pic>
      </p:grpSp>
      <p:sp>
        <p:nvSpPr>
          <p:cNvPr id="498" name="Google Shape;498;p27"/>
          <p:cNvSpPr txBox="1">
            <a:spLocks noGrp="1"/>
          </p:cNvSpPr>
          <p:nvPr>
            <p:ph type="title" idx="2" hasCustomPrompt="1"/>
          </p:nvPr>
        </p:nvSpPr>
        <p:spPr>
          <a:xfrm>
            <a:off x="11109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99" name="Google Shape;499;p27"/>
          <p:cNvSpPr txBox="1">
            <a:spLocks noGrp="1"/>
          </p:cNvSpPr>
          <p:nvPr>
            <p:ph type="subTitle" idx="1"/>
          </p:nvPr>
        </p:nvSpPr>
        <p:spPr>
          <a:xfrm>
            <a:off x="11109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27"/>
          <p:cNvSpPr txBox="1">
            <a:spLocks noGrp="1"/>
          </p:cNvSpPr>
          <p:nvPr>
            <p:ph type="subTitle" idx="3"/>
          </p:nvPr>
        </p:nvSpPr>
        <p:spPr>
          <a:xfrm>
            <a:off x="1110900" y="3506223"/>
            <a:ext cx="2011800" cy="255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1" name="Google Shape;501;p27"/>
          <p:cNvSpPr txBox="1">
            <a:spLocks noGrp="1"/>
          </p:cNvSpPr>
          <p:nvPr>
            <p:ph type="title" idx="4" hasCustomPrompt="1"/>
          </p:nvPr>
        </p:nvSpPr>
        <p:spPr>
          <a:xfrm>
            <a:off x="35661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2" name="Google Shape;502;p27"/>
          <p:cNvSpPr txBox="1">
            <a:spLocks noGrp="1"/>
          </p:cNvSpPr>
          <p:nvPr>
            <p:ph type="subTitle" idx="5"/>
          </p:nvPr>
        </p:nvSpPr>
        <p:spPr>
          <a:xfrm>
            <a:off x="35661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3" name="Google Shape;503;p27"/>
          <p:cNvSpPr txBox="1">
            <a:spLocks noGrp="1"/>
          </p:cNvSpPr>
          <p:nvPr>
            <p:ph type="subTitle" idx="6"/>
          </p:nvPr>
        </p:nvSpPr>
        <p:spPr>
          <a:xfrm>
            <a:off x="35661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4" name="Google Shape;504;p27"/>
          <p:cNvSpPr txBox="1">
            <a:spLocks noGrp="1"/>
          </p:cNvSpPr>
          <p:nvPr>
            <p:ph type="title" idx="7" hasCustomPrompt="1"/>
          </p:nvPr>
        </p:nvSpPr>
        <p:spPr>
          <a:xfrm>
            <a:off x="60213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05" name="Google Shape;505;p27"/>
          <p:cNvSpPr txBox="1">
            <a:spLocks noGrp="1"/>
          </p:cNvSpPr>
          <p:nvPr>
            <p:ph type="subTitle" idx="8"/>
          </p:nvPr>
        </p:nvSpPr>
        <p:spPr>
          <a:xfrm>
            <a:off x="60213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27"/>
          <p:cNvSpPr txBox="1">
            <a:spLocks noGrp="1"/>
          </p:cNvSpPr>
          <p:nvPr>
            <p:ph type="subTitle" idx="9"/>
          </p:nvPr>
        </p:nvSpPr>
        <p:spPr>
          <a:xfrm>
            <a:off x="60213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07" name="Google Shape;507;p27"/>
          <p:cNvGrpSpPr/>
          <p:nvPr/>
        </p:nvGrpSpPr>
        <p:grpSpPr>
          <a:xfrm>
            <a:off x="6621361" y="-1718344"/>
            <a:ext cx="4666363" cy="3907710"/>
            <a:chOff x="6621361" y="-1718344"/>
            <a:chExt cx="4666363" cy="3907710"/>
          </a:xfrm>
        </p:grpSpPr>
        <p:pic>
          <p:nvPicPr>
            <p:cNvPr id="508" name="Google Shape;508;p27"/>
            <p:cNvPicPr preferRelativeResize="0"/>
            <p:nvPr/>
          </p:nvPicPr>
          <p:blipFill>
            <a:blip r:embed="rId2">
              <a:alphaModFix amt="15000"/>
            </a:blip>
            <a:stretch>
              <a:fillRect/>
            </a:stretch>
          </p:blipFill>
          <p:spPr>
            <a:xfrm rot="6735630" flipH="1">
              <a:off x="7658033" y="-1754862"/>
              <a:ext cx="2593020" cy="3980746"/>
            </a:xfrm>
            <a:prstGeom prst="rect">
              <a:avLst/>
            </a:prstGeom>
            <a:noFill/>
            <a:ln>
              <a:noFill/>
            </a:ln>
          </p:spPr>
        </p:pic>
        <p:pic>
          <p:nvPicPr>
            <p:cNvPr id="509" name="Google Shape;509;p27"/>
            <p:cNvPicPr preferRelativeResize="0"/>
            <p:nvPr/>
          </p:nvPicPr>
          <p:blipFill>
            <a:blip r:embed="rId6">
              <a:alphaModFix amt="84000"/>
            </a:blip>
            <a:stretch>
              <a:fillRect/>
            </a:stretch>
          </p:blipFill>
          <p:spPr>
            <a:xfrm rot="8717672" flipH="1">
              <a:off x="8736481" y="1431018"/>
              <a:ext cx="176699" cy="168718"/>
            </a:xfrm>
            <a:prstGeom prst="rect">
              <a:avLst/>
            </a:prstGeom>
            <a:noFill/>
            <a:ln>
              <a:noFill/>
            </a:ln>
          </p:spPr>
        </p:pic>
        <p:pic>
          <p:nvPicPr>
            <p:cNvPr id="510" name="Google Shape;510;p27"/>
            <p:cNvPicPr preferRelativeResize="0"/>
            <p:nvPr/>
          </p:nvPicPr>
          <p:blipFill>
            <a:blip r:embed="rId7">
              <a:alphaModFix amt="96000"/>
            </a:blip>
            <a:stretch>
              <a:fillRect/>
            </a:stretch>
          </p:blipFill>
          <p:spPr>
            <a:xfrm rot="-5511">
              <a:off x="8068958" y="-216899"/>
              <a:ext cx="1127333" cy="1075595"/>
            </a:xfrm>
            <a:prstGeom prst="rect">
              <a:avLst/>
            </a:prstGeom>
            <a:noFill/>
            <a:ln>
              <a:noFill/>
            </a:ln>
          </p:spPr>
        </p:pic>
        <p:pic>
          <p:nvPicPr>
            <p:cNvPr id="511" name="Google Shape;511;p27"/>
            <p:cNvPicPr preferRelativeResize="0"/>
            <p:nvPr/>
          </p:nvPicPr>
          <p:blipFill>
            <a:blip r:embed="rId8">
              <a:alphaModFix amt="78000"/>
            </a:blip>
            <a:stretch>
              <a:fillRect/>
            </a:stretch>
          </p:blipFill>
          <p:spPr>
            <a:xfrm rot="4464929">
              <a:off x="7689276" y="187779"/>
              <a:ext cx="374545" cy="357623"/>
            </a:xfrm>
            <a:prstGeom prst="rect">
              <a:avLst/>
            </a:prstGeom>
            <a:noFill/>
            <a:ln>
              <a:noFill/>
            </a:ln>
          </p:spPr>
        </p:pic>
        <p:pic>
          <p:nvPicPr>
            <p:cNvPr id="512" name="Google Shape;512;p27"/>
            <p:cNvPicPr preferRelativeResize="0"/>
            <p:nvPr/>
          </p:nvPicPr>
          <p:blipFill>
            <a:blip r:embed="rId9">
              <a:alphaModFix amt="78000"/>
            </a:blip>
            <a:stretch>
              <a:fillRect/>
            </a:stretch>
          </p:blipFill>
          <p:spPr>
            <a:xfrm rot="2711188">
              <a:off x="8778074" y="525678"/>
              <a:ext cx="224704" cy="203422"/>
            </a:xfrm>
            <a:prstGeom prst="rect">
              <a:avLst/>
            </a:prstGeom>
            <a:noFill/>
            <a:ln>
              <a:noFill/>
            </a:ln>
          </p:spPr>
        </p:pic>
        <p:pic>
          <p:nvPicPr>
            <p:cNvPr id="513" name="Google Shape;513;p27"/>
            <p:cNvPicPr preferRelativeResize="0"/>
            <p:nvPr/>
          </p:nvPicPr>
          <p:blipFill>
            <a:blip r:embed="rId10">
              <a:alphaModFix amt="72000"/>
            </a:blip>
            <a:stretch>
              <a:fillRect/>
            </a:stretch>
          </p:blipFill>
          <p:spPr>
            <a:xfrm rot="1645614">
              <a:off x="8271332" y="684336"/>
              <a:ext cx="537488" cy="105602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66"/>
        <p:cNvGrpSpPr/>
        <p:nvPr/>
      </p:nvGrpSpPr>
      <p:grpSpPr>
        <a:xfrm>
          <a:off x="0" y="0"/>
          <a:ext cx="0" cy="0"/>
          <a:chOff x="0" y="0"/>
          <a:chExt cx="0" cy="0"/>
        </a:xfrm>
      </p:grpSpPr>
      <p:pic>
        <p:nvPicPr>
          <p:cNvPr id="667" name="Google Shape;66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68" name="Google Shape;66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69" name="Google Shape;66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70" name="Google Shape;67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71" name="Google Shape;67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72" name="Google Shape;67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73" name="Google Shape;67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74" name="Google Shape;67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75" name="Google Shape;67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76" name="Google Shape;67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77" name="Google Shape;67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78"/>
        <p:cNvGrpSpPr/>
        <p:nvPr/>
      </p:nvGrpSpPr>
      <p:grpSpPr>
        <a:xfrm>
          <a:off x="0" y="0"/>
          <a:ext cx="0" cy="0"/>
          <a:chOff x="0" y="0"/>
          <a:chExt cx="0" cy="0"/>
        </a:xfrm>
      </p:grpSpPr>
      <p:pic>
        <p:nvPicPr>
          <p:cNvPr id="679" name="Google Shape;67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80" name="Google Shape;68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81" name="Google Shape;68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82" name="Google Shape;68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83" name="Google Shape;68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84" name="Google Shape;68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85" name="Google Shape;68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86" name="Google Shape;68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87" name="Google Shape;68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88" name="Google Shape;68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89" name="Google Shape;68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90" name="Google Shape;69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91" name="Google Shape;69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92" name="Google Shape;69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93" name="Google Shape;69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502412" y="1941211"/>
            <a:ext cx="8139178" cy="674375"/>
          </a:xfrm>
        </p:spPr>
        <p:txBody>
          <a:bodyPr lIns="101600" tIns="38100" rIns="25400" bIns="38100" anchor="t" anchorCtr="0">
            <a:noAutofit/>
          </a:bodyPr>
          <a:lstStyle>
            <a:lvl1pPr algn="ctr">
              <a:defRPr sz="4050" b="0" spc="45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502412" y="2674620"/>
            <a:ext cx="8139178" cy="713238"/>
          </a:xfrm>
        </p:spPr>
        <p:txBody>
          <a:bodyPr lIns="101600" tIns="38100" rIns="76200" bIns="38100">
            <a:noAutofit/>
          </a:bodyPr>
          <a:lstStyle>
            <a:lvl1pPr marL="0" indent="0" algn="ctr" eaLnBrk="1" fontAlgn="auto" latinLnBrk="0" hangingPunct="1">
              <a:lnSpc>
                <a:spcPct val="100000"/>
              </a:lnSpc>
              <a:buNone/>
              <a:defRPr sz="1800" u="none" strike="noStrike" kern="1200" cap="none" spc="150" normalizeH="0" baseline="0">
                <a:solidFill>
                  <a:schemeClr val="tx1"/>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defTabSz="685800">
              <a:buClrTx/>
              <a:defRPr/>
            </a:pPr>
            <a:fld id="{760FBDFE-C587-4B4C-A407-44438C67B59E}" type="datetimeFigureOut">
              <a:rPr lang="zh-CN" altLang="en-US" sz="900" kern="1200" smtClean="0">
                <a:solidFill>
                  <a:prstClr val="black">
                    <a:tint val="75000"/>
                  </a:prstClr>
                </a:solidFill>
                <a:ea typeface="字魂130号-快乐俏黑体" panose="00000500000000000000" charset="-122"/>
                <a:cs typeface="+mn-cs"/>
              </a:rPr>
              <a:pPr defTabSz="685800">
                <a:buClrTx/>
                <a:defRPr/>
              </a:pPr>
              <a:t>2024/3/20</a:t>
            </a:fld>
            <a:endParaRPr lang="zh-CN" altLang="en-US" sz="900" kern="1200">
              <a:solidFill>
                <a:prstClr val="black">
                  <a:tint val="75000"/>
                </a:prstClr>
              </a:solidFill>
              <a:ea typeface="字魂130号-快乐俏黑体" panose="00000500000000000000" charset="-122"/>
              <a:cs typeface="+mn-cs"/>
            </a:endParaRPr>
          </a:p>
        </p:txBody>
      </p:sp>
      <p:sp>
        <p:nvSpPr>
          <p:cNvPr id="17" name="页脚占位符 16"/>
          <p:cNvSpPr>
            <a:spLocks noGrp="1"/>
          </p:cNvSpPr>
          <p:nvPr>
            <p:ph type="ftr" sz="quarter" idx="11"/>
            <p:custDataLst>
              <p:tags r:id="rId4"/>
            </p:custDataLst>
          </p:nvPr>
        </p:nvSpPr>
        <p:spPr/>
        <p:txBody>
          <a:bodyPr/>
          <a:lstStyle/>
          <a:p>
            <a:pPr algn="ctr" defTabSz="685800">
              <a:buClrTx/>
              <a:defRPr/>
            </a:pPr>
            <a:endParaRPr lang="zh-CN" altLang="en-US" sz="900" kern="1200" dirty="0">
              <a:solidFill>
                <a:prstClr val="black">
                  <a:tint val="75000"/>
                </a:prstClr>
              </a:solidFill>
              <a:ea typeface="字魂130号-快乐俏黑体" panose="00000500000000000000" charset="-122"/>
              <a:cs typeface="+mn-cs"/>
            </a:endParaRPr>
          </a:p>
        </p:txBody>
      </p:sp>
      <p:sp>
        <p:nvSpPr>
          <p:cNvPr id="18" name="灯片编号占位符 17"/>
          <p:cNvSpPr>
            <a:spLocks noGrp="1"/>
          </p:cNvSpPr>
          <p:nvPr>
            <p:ph type="sldNum" sz="quarter" idx="12"/>
            <p:custDataLst>
              <p:tags r:id="rId5"/>
            </p:custDataLst>
          </p:nvPr>
        </p:nvSpPr>
        <p:spPr/>
        <p:txBody>
          <a:bodyPr/>
          <a:lstStyle/>
          <a:p>
            <a:pPr algn="r" defTabSz="685800">
              <a:buClrTx/>
              <a:defRPr/>
            </a:pPr>
            <a:fld id="{49AE70B2-8BF9-45C0-BB95-33D1B9D3A854}" type="slidenum">
              <a:rPr lang="zh-CN" altLang="en-US" sz="900" kern="1200" smtClean="0">
                <a:solidFill>
                  <a:prstClr val="black">
                    <a:tint val="75000"/>
                  </a:prstClr>
                </a:solidFill>
                <a:ea typeface="字魂130号-快乐俏黑体" panose="00000500000000000000" charset="-122"/>
                <a:cs typeface="+mn-cs"/>
              </a:rPr>
              <a:pPr algn="r" defTabSz="685800">
                <a:buClrTx/>
                <a:defRPr/>
              </a:pPr>
              <a:t>‹#›</a:t>
            </a:fld>
            <a:endParaRPr lang="zh-CN" altLang="en-US" sz="900" kern="1200" dirty="0">
              <a:solidFill>
                <a:prstClr val="black">
                  <a:tint val="75000"/>
                </a:prstClr>
              </a:solidFill>
              <a:ea typeface="字魂130号-快乐俏黑体" panose="00000500000000000000" charset="-122"/>
              <a:cs typeface="+mn-cs"/>
            </a:endParaRPr>
          </a:p>
        </p:txBody>
      </p:sp>
    </p:spTree>
    <p:extLst>
      <p:ext uri="{BB962C8B-B14F-4D97-AF65-F5344CB8AC3E}">
        <p14:creationId xmlns:p14="http://schemas.microsoft.com/office/powerpoint/2010/main" val="2521781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1710702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36130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59840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047243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543152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4"/>
          <p:cNvSpPr txBox="1">
            <a:spLocks noGrp="1"/>
          </p:cNvSpPr>
          <p:nvPr>
            <p:ph type="body" idx="1"/>
          </p:nvPr>
        </p:nvSpPr>
        <p:spPr>
          <a:xfrm>
            <a:off x="720000" y="1304875"/>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00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00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00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65" name="Google Shape;65;p4"/>
          <p:cNvPicPr preferRelativeResize="0"/>
          <p:nvPr/>
        </p:nvPicPr>
        <p:blipFill>
          <a:blip r:embed="rId2">
            <a:alphaModFix amt="24000"/>
          </a:blip>
          <a:stretch>
            <a:fillRect/>
          </a:stretch>
        </p:blipFill>
        <p:spPr>
          <a:xfrm>
            <a:off x="6667500" y="3447954"/>
            <a:ext cx="4506849" cy="4299977"/>
          </a:xfrm>
          <a:prstGeom prst="rect">
            <a:avLst/>
          </a:prstGeom>
          <a:noFill/>
          <a:ln>
            <a:noFill/>
          </a:ln>
        </p:spPr>
      </p:pic>
      <p:pic>
        <p:nvPicPr>
          <p:cNvPr id="66" name="Google Shape;66;p4"/>
          <p:cNvPicPr preferRelativeResize="0"/>
          <p:nvPr/>
        </p:nvPicPr>
        <p:blipFill>
          <a:blip r:embed="rId3">
            <a:alphaModFix/>
          </a:blip>
          <a:stretch>
            <a:fillRect/>
          </a:stretch>
        </p:blipFill>
        <p:spPr>
          <a:xfrm>
            <a:off x="8423988" y="731394"/>
            <a:ext cx="632622" cy="572701"/>
          </a:xfrm>
          <a:prstGeom prst="rect">
            <a:avLst/>
          </a:prstGeom>
          <a:noFill/>
          <a:ln>
            <a:noFill/>
          </a:ln>
        </p:spPr>
      </p:pic>
      <p:pic>
        <p:nvPicPr>
          <p:cNvPr id="67" name="Google Shape;67;p4"/>
          <p:cNvPicPr preferRelativeResize="0"/>
          <p:nvPr/>
        </p:nvPicPr>
        <p:blipFill>
          <a:blip r:embed="rId2">
            <a:alphaModFix amt="68000"/>
          </a:blip>
          <a:stretch>
            <a:fillRect/>
          </a:stretch>
        </p:blipFill>
        <p:spPr>
          <a:xfrm rot="-3605494">
            <a:off x="32524" y="85553"/>
            <a:ext cx="952603" cy="9088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1086678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555486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93965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745662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393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34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6555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1197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318225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09565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a:alphaModFix amt="15000"/>
          </a:blip>
          <a:stretch>
            <a:fillRect/>
          </a:stretch>
        </p:blipFill>
        <p:spPr>
          <a:xfrm rot="8764059">
            <a:off x="-584700" y="3206302"/>
            <a:ext cx="1830778" cy="3505771"/>
          </a:xfrm>
          <a:prstGeom prst="rect">
            <a:avLst/>
          </a:prstGeom>
          <a:noFill/>
          <a:ln>
            <a:noFill/>
          </a:ln>
        </p:spPr>
      </p:pic>
      <p:pic>
        <p:nvPicPr>
          <p:cNvPr id="85" name="Google Shape;85;p6"/>
          <p:cNvPicPr preferRelativeResize="0"/>
          <p:nvPr/>
        </p:nvPicPr>
        <p:blipFill>
          <a:blip r:embed="rId3">
            <a:alphaModFix amt="86000"/>
          </a:blip>
          <a:stretch>
            <a:fillRect/>
          </a:stretch>
        </p:blipFill>
        <p:spPr>
          <a:xfrm rot="-865446">
            <a:off x="-461344" y="3304302"/>
            <a:ext cx="1134279" cy="2239513"/>
          </a:xfrm>
          <a:prstGeom prst="rect">
            <a:avLst/>
          </a:prstGeom>
          <a:noFill/>
          <a:ln>
            <a:noFill/>
          </a:ln>
        </p:spPr>
      </p:pic>
      <p:pic>
        <p:nvPicPr>
          <p:cNvPr id="86" name="Google Shape;86;p6"/>
          <p:cNvPicPr preferRelativeResize="0"/>
          <p:nvPr/>
        </p:nvPicPr>
        <p:blipFill>
          <a:blip r:embed="rId2">
            <a:alphaModFix amt="15000"/>
          </a:blip>
          <a:stretch>
            <a:fillRect/>
          </a:stretch>
        </p:blipFill>
        <p:spPr>
          <a:xfrm rot="3279065">
            <a:off x="7965757" y="3439642"/>
            <a:ext cx="1680309" cy="3217639"/>
          </a:xfrm>
          <a:prstGeom prst="rect">
            <a:avLst/>
          </a:prstGeom>
          <a:noFill/>
          <a:ln>
            <a:noFill/>
          </a:ln>
        </p:spPr>
      </p:pic>
      <p:pic>
        <p:nvPicPr>
          <p:cNvPr id="87" name="Google Shape;87;p6"/>
          <p:cNvPicPr preferRelativeResize="0"/>
          <p:nvPr/>
        </p:nvPicPr>
        <p:blipFill>
          <a:blip r:embed="rId4">
            <a:alphaModFix amt="84000"/>
          </a:blip>
          <a:stretch>
            <a:fillRect/>
          </a:stretch>
        </p:blipFill>
        <p:spPr>
          <a:xfrm rot="2391190">
            <a:off x="8438578" y="4258735"/>
            <a:ext cx="876269" cy="1730102"/>
          </a:xfrm>
          <a:prstGeom prst="rect">
            <a:avLst/>
          </a:prstGeom>
          <a:noFill/>
          <a:ln>
            <a:noFill/>
          </a:ln>
        </p:spPr>
      </p:pic>
      <p:pic>
        <p:nvPicPr>
          <p:cNvPr id="88" name="Google Shape;88;p6"/>
          <p:cNvPicPr preferRelativeResize="0"/>
          <p:nvPr/>
        </p:nvPicPr>
        <p:blipFill rotWithShape="1">
          <a:blip r:embed="rId5">
            <a:alphaModFix/>
          </a:blip>
          <a:srcRect l="9978" t="7909" r="6171" b="5839"/>
          <a:stretch/>
        </p:blipFill>
        <p:spPr>
          <a:xfrm rot="5399989" flipH="1">
            <a:off x="7805907" y="1655977"/>
            <a:ext cx="3165532" cy="1831553"/>
          </a:xfrm>
          <a:prstGeom prst="rect">
            <a:avLst/>
          </a:prstGeom>
          <a:noFill/>
          <a:ln>
            <a:noFill/>
          </a:ln>
        </p:spPr>
      </p:pic>
      <p:pic>
        <p:nvPicPr>
          <p:cNvPr id="89" name="Google Shape;89;p6"/>
          <p:cNvPicPr preferRelativeResize="0"/>
          <p:nvPr/>
        </p:nvPicPr>
        <p:blipFill>
          <a:blip r:embed="rId6">
            <a:alphaModFix amt="70000"/>
          </a:blip>
          <a:stretch>
            <a:fillRect/>
          </a:stretch>
        </p:blipFill>
        <p:spPr>
          <a:xfrm rot="6573969">
            <a:off x="-38269" y="3943422"/>
            <a:ext cx="549173" cy="1802739"/>
          </a:xfrm>
          <a:prstGeom prst="rect">
            <a:avLst/>
          </a:prstGeom>
          <a:noFill/>
          <a:ln>
            <a:noFill/>
          </a:ln>
        </p:spPr>
      </p:pic>
      <p:pic>
        <p:nvPicPr>
          <p:cNvPr id="90" name="Google Shape;90;p6"/>
          <p:cNvPicPr preferRelativeResize="0"/>
          <p:nvPr/>
        </p:nvPicPr>
        <p:blipFill>
          <a:blip r:embed="rId7">
            <a:alphaModFix/>
          </a:blip>
          <a:stretch>
            <a:fillRect/>
          </a:stretch>
        </p:blipFill>
        <p:spPr>
          <a:xfrm rot="-888895">
            <a:off x="8687735" y="3794138"/>
            <a:ext cx="377927" cy="342151"/>
          </a:xfrm>
          <a:prstGeom prst="rect">
            <a:avLst/>
          </a:prstGeom>
          <a:noFill/>
          <a:ln>
            <a:noFill/>
          </a:ln>
        </p:spPr>
      </p:pic>
      <p:pic>
        <p:nvPicPr>
          <p:cNvPr id="91" name="Google Shape;91;p6"/>
          <p:cNvPicPr preferRelativeResize="0"/>
          <p:nvPr/>
        </p:nvPicPr>
        <p:blipFill>
          <a:blip r:embed="rId7">
            <a:alphaModFix/>
          </a:blip>
          <a:stretch>
            <a:fillRect/>
          </a:stretch>
        </p:blipFill>
        <p:spPr>
          <a:xfrm rot="-888895">
            <a:off x="141723" y="231788"/>
            <a:ext cx="377927" cy="342151"/>
          </a:xfrm>
          <a:prstGeom prst="rect">
            <a:avLst/>
          </a:prstGeom>
          <a:noFill/>
          <a:ln>
            <a:noFill/>
          </a:ln>
        </p:spPr>
      </p:pic>
      <p:pic>
        <p:nvPicPr>
          <p:cNvPr id="92" name="Google Shape;92;p6"/>
          <p:cNvPicPr preferRelativeResize="0"/>
          <p:nvPr/>
        </p:nvPicPr>
        <p:blipFill>
          <a:blip r:embed="rId2">
            <a:alphaModFix amt="15000"/>
          </a:blip>
          <a:stretch>
            <a:fillRect/>
          </a:stretch>
        </p:blipFill>
        <p:spPr>
          <a:xfrm rot="-3135631">
            <a:off x="7580195" y="-1996762"/>
            <a:ext cx="2593021" cy="3980747"/>
          </a:xfrm>
          <a:prstGeom prst="rect">
            <a:avLst/>
          </a:prstGeom>
          <a:noFill/>
          <a:ln>
            <a:noFill/>
          </a:ln>
        </p:spPr>
      </p:pic>
      <p:pic>
        <p:nvPicPr>
          <p:cNvPr id="93" name="Google Shape;93;p6"/>
          <p:cNvPicPr preferRelativeResize="0"/>
          <p:nvPr/>
        </p:nvPicPr>
        <p:blipFill>
          <a:blip r:embed="rId8">
            <a:alphaModFix amt="68000"/>
          </a:blip>
          <a:stretch>
            <a:fillRect/>
          </a:stretch>
        </p:blipFill>
        <p:spPr>
          <a:xfrm rot="3605494" flipH="1">
            <a:off x="8329604" y="-76172"/>
            <a:ext cx="952603" cy="908875"/>
          </a:xfrm>
          <a:prstGeom prst="rect">
            <a:avLst/>
          </a:prstGeom>
          <a:noFill/>
          <a:ln>
            <a:noFill/>
          </a:ln>
        </p:spPr>
      </p:pic>
      <p:pic>
        <p:nvPicPr>
          <p:cNvPr id="94" name="Google Shape;94;p6"/>
          <p:cNvPicPr preferRelativeResize="0"/>
          <p:nvPr/>
        </p:nvPicPr>
        <p:blipFill>
          <a:blip r:embed="rId9">
            <a:alphaModFix amt="75000"/>
          </a:blip>
          <a:stretch>
            <a:fillRect/>
          </a:stretch>
        </p:blipFill>
        <p:spPr>
          <a:xfrm rot="-864916" flipH="1">
            <a:off x="8428657" y="870399"/>
            <a:ext cx="374546" cy="357622"/>
          </a:xfrm>
          <a:prstGeom prst="rect">
            <a:avLst/>
          </a:prstGeom>
          <a:noFill/>
          <a:ln>
            <a:noFill/>
          </a:ln>
        </p:spPr>
      </p:pic>
      <p:pic>
        <p:nvPicPr>
          <p:cNvPr id="95" name="Google Shape;95;p6"/>
          <p:cNvPicPr preferRelativeResize="0"/>
          <p:nvPr/>
        </p:nvPicPr>
        <p:blipFill>
          <a:blip r:embed="rId10">
            <a:alphaModFix amt="72000"/>
          </a:blip>
          <a:stretch>
            <a:fillRect/>
          </a:stretch>
        </p:blipFill>
        <p:spPr>
          <a:xfrm rot="3197529" flipH="1">
            <a:off x="8193119" y="-418320"/>
            <a:ext cx="278190" cy="913192"/>
          </a:xfrm>
          <a:prstGeom prst="rect">
            <a:avLst/>
          </a:prstGeom>
          <a:noFill/>
          <a:ln>
            <a:noFill/>
          </a:ln>
        </p:spPr>
      </p:pic>
      <p:pic>
        <p:nvPicPr>
          <p:cNvPr id="96" name="Google Shape;96;p6"/>
          <p:cNvPicPr preferRelativeResize="0"/>
          <p:nvPr/>
        </p:nvPicPr>
        <p:blipFill>
          <a:blip r:embed="rId11">
            <a:alphaModFix/>
          </a:blip>
          <a:stretch>
            <a:fillRect/>
          </a:stretch>
        </p:blipFill>
        <p:spPr>
          <a:xfrm rot="-8492988" flipH="1">
            <a:off x="55014" y="3156098"/>
            <a:ext cx="362621" cy="328280"/>
          </a:xfrm>
          <a:prstGeom prst="rect">
            <a:avLst/>
          </a:prstGeom>
          <a:noFill/>
          <a:ln>
            <a:noFill/>
          </a:ln>
        </p:spPr>
      </p:pic>
      <p:pic>
        <p:nvPicPr>
          <p:cNvPr id="97" name="Google Shape;97;p6"/>
          <p:cNvPicPr preferRelativeResize="0"/>
          <p:nvPr/>
        </p:nvPicPr>
        <p:blipFill>
          <a:blip r:embed="rId2">
            <a:alphaModFix amt="15000"/>
          </a:blip>
          <a:stretch>
            <a:fillRect/>
          </a:stretch>
        </p:blipFill>
        <p:spPr>
          <a:xfrm rot="3055372" flipH="1">
            <a:off x="-632654" y="-1583664"/>
            <a:ext cx="2182018" cy="4178351"/>
          </a:xfrm>
          <a:prstGeom prst="rect">
            <a:avLst/>
          </a:prstGeom>
          <a:noFill/>
          <a:ln>
            <a:noFill/>
          </a:ln>
        </p:spPr>
      </p:pic>
      <p:pic>
        <p:nvPicPr>
          <p:cNvPr id="98" name="Google Shape;98;p6"/>
          <p:cNvPicPr preferRelativeResize="0"/>
          <p:nvPr/>
        </p:nvPicPr>
        <p:blipFill>
          <a:blip r:embed="rId12">
            <a:alphaModFix/>
          </a:blip>
          <a:stretch>
            <a:fillRect/>
          </a:stretch>
        </p:blipFill>
        <p:spPr>
          <a:xfrm rot="-8430343" flipH="1">
            <a:off x="-245553" y="-141126"/>
            <a:ext cx="963766" cy="1845503"/>
          </a:xfrm>
          <a:prstGeom prst="rect">
            <a:avLst/>
          </a:prstGeom>
          <a:noFill/>
          <a:ln>
            <a:noFill/>
          </a:ln>
        </p:spPr>
      </p:pic>
      <p:pic>
        <p:nvPicPr>
          <p:cNvPr id="99" name="Google Shape;99;p6"/>
          <p:cNvPicPr preferRelativeResize="0"/>
          <p:nvPr/>
        </p:nvPicPr>
        <p:blipFill>
          <a:blip r:embed="rId9">
            <a:alphaModFix amt="84000"/>
          </a:blip>
          <a:stretch>
            <a:fillRect/>
          </a:stretch>
        </p:blipFill>
        <p:spPr>
          <a:xfrm rot="8717672" flipH="1">
            <a:off x="986031" y="392418"/>
            <a:ext cx="176699" cy="168718"/>
          </a:xfrm>
          <a:prstGeom prst="rect">
            <a:avLst/>
          </a:prstGeom>
          <a:noFill/>
          <a:ln>
            <a:noFill/>
          </a:ln>
        </p:spPr>
      </p:pic>
      <p:pic>
        <p:nvPicPr>
          <p:cNvPr id="100" name="Google Shape;100;p6"/>
          <p:cNvPicPr preferRelativeResize="0"/>
          <p:nvPr/>
        </p:nvPicPr>
        <p:blipFill>
          <a:blip r:embed="rId13">
            <a:alphaModFix amt="72000"/>
          </a:blip>
          <a:stretch>
            <a:fillRect/>
          </a:stretch>
        </p:blipFill>
        <p:spPr>
          <a:xfrm rot="9074899" flipH="1">
            <a:off x="-882986" y="-1757697"/>
            <a:ext cx="1134280" cy="2239510"/>
          </a:xfrm>
          <a:prstGeom prst="rect">
            <a:avLst/>
          </a:prstGeom>
          <a:noFill/>
          <a:ln>
            <a:noFill/>
          </a:ln>
        </p:spPr>
      </p:pic>
      <p:sp>
        <p:nvSpPr>
          <p:cNvPr id="101" name="Google Shape;10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05946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2458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txBox="1">
            <a:spLocks noGrp="1"/>
          </p:cNvSpPr>
          <p:nvPr>
            <p:ph type="title"/>
          </p:nvPr>
        </p:nvSpPr>
        <p:spPr>
          <a:xfrm>
            <a:off x="720000" y="1174275"/>
            <a:ext cx="3987000" cy="178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7"/>
          <p:cNvSpPr txBox="1">
            <a:spLocks noGrp="1"/>
          </p:cNvSpPr>
          <p:nvPr>
            <p:ph type="subTitle" idx="1"/>
          </p:nvPr>
        </p:nvSpPr>
        <p:spPr>
          <a:xfrm>
            <a:off x="720000" y="2825925"/>
            <a:ext cx="32226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05" name="Google Shape;105;p7"/>
          <p:cNvPicPr preferRelativeResize="0"/>
          <p:nvPr/>
        </p:nvPicPr>
        <p:blipFill>
          <a:blip r:embed="rId2">
            <a:alphaModFix amt="15000"/>
          </a:blip>
          <a:stretch>
            <a:fillRect/>
          </a:stretch>
        </p:blipFill>
        <p:spPr>
          <a:xfrm rot="-6485198" flipH="1">
            <a:off x="3643507" y="988829"/>
            <a:ext cx="4987634" cy="9550863"/>
          </a:xfrm>
          <a:prstGeom prst="rect">
            <a:avLst/>
          </a:prstGeom>
          <a:noFill/>
          <a:ln>
            <a:noFill/>
          </a:ln>
        </p:spPr>
      </p:pic>
      <p:pic>
        <p:nvPicPr>
          <p:cNvPr id="106" name="Google Shape;106;p7"/>
          <p:cNvPicPr preferRelativeResize="0"/>
          <p:nvPr/>
        </p:nvPicPr>
        <p:blipFill>
          <a:blip r:embed="rId2">
            <a:alphaModFix amt="15000"/>
          </a:blip>
          <a:stretch>
            <a:fillRect/>
          </a:stretch>
        </p:blipFill>
        <p:spPr>
          <a:xfrm rot="-5399947" flipH="1">
            <a:off x="6224256" y="-3345394"/>
            <a:ext cx="4987634" cy="9550861"/>
          </a:xfrm>
          <a:prstGeom prst="rect">
            <a:avLst/>
          </a:prstGeom>
          <a:noFill/>
          <a:ln>
            <a:noFill/>
          </a:ln>
        </p:spPr>
      </p:pic>
      <p:pic>
        <p:nvPicPr>
          <p:cNvPr id="107" name="Google Shape;107;p7"/>
          <p:cNvPicPr preferRelativeResize="0"/>
          <p:nvPr/>
        </p:nvPicPr>
        <p:blipFill>
          <a:blip r:embed="rId3">
            <a:alphaModFix/>
          </a:blip>
          <a:stretch>
            <a:fillRect/>
          </a:stretch>
        </p:blipFill>
        <p:spPr>
          <a:xfrm rot="-4499999">
            <a:off x="6311126" y="68499"/>
            <a:ext cx="2729251" cy="2606200"/>
          </a:xfrm>
          <a:prstGeom prst="rect">
            <a:avLst/>
          </a:prstGeom>
          <a:noFill/>
          <a:ln>
            <a:noFill/>
          </a:ln>
        </p:spPr>
      </p:pic>
      <p:pic>
        <p:nvPicPr>
          <p:cNvPr id="108" name="Google Shape;108;p7"/>
          <p:cNvPicPr preferRelativeResize="0"/>
          <p:nvPr/>
        </p:nvPicPr>
        <p:blipFill>
          <a:blip r:embed="rId4">
            <a:alphaModFix/>
          </a:blip>
          <a:stretch>
            <a:fillRect/>
          </a:stretch>
        </p:blipFill>
        <p:spPr>
          <a:xfrm>
            <a:off x="394178" y="245039"/>
            <a:ext cx="651643" cy="589924"/>
          </a:xfrm>
          <a:prstGeom prst="rect">
            <a:avLst/>
          </a:prstGeom>
          <a:noFill/>
          <a:ln>
            <a:noFill/>
          </a:ln>
        </p:spPr>
      </p:pic>
      <p:pic>
        <p:nvPicPr>
          <p:cNvPr id="109" name="Google Shape;109;p7"/>
          <p:cNvPicPr preferRelativeResize="0"/>
          <p:nvPr/>
        </p:nvPicPr>
        <p:blipFill>
          <a:blip r:embed="rId5">
            <a:alphaModFix amt="75000"/>
          </a:blip>
          <a:stretch>
            <a:fillRect/>
          </a:stretch>
        </p:blipFill>
        <p:spPr>
          <a:xfrm rot="5946572">
            <a:off x="6190362" y="4735722"/>
            <a:ext cx="199004" cy="190015"/>
          </a:xfrm>
          <a:prstGeom prst="rect">
            <a:avLst/>
          </a:prstGeom>
          <a:noFill/>
          <a:ln>
            <a:noFill/>
          </a:ln>
        </p:spPr>
      </p:pic>
      <p:pic>
        <p:nvPicPr>
          <p:cNvPr id="110" name="Google Shape;110;p7"/>
          <p:cNvPicPr preferRelativeResize="0"/>
          <p:nvPr/>
        </p:nvPicPr>
        <p:blipFill>
          <a:blip r:embed="rId6">
            <a:alphaModFix amt="84000"/>
          </a:blip>
          <a:stretch>
            <a:fillRect/>
          </a:stretch>
        </p:blipFill>
        <p:spPr>
          <a:xfrm rot="-8717672">
            <a:off x="8335649" y="137381"/>
            <a:ext cx="176699" cy="168718"/>
          </a:xfrm>
          <a:prstGeom prst="rect">
            <a:avLst/>
          </a:prstGeom>
          <a:noFill/>
          <a:ln>
            <a:noFill/>
          </a:ln>
        </p:spPr>
      </p:pic>
      <p:pic>
        <p:nvPicPr>
          <p:cNvPr id="111" name="Google Shape;111;p7"/>
          <p:cNvPicPr preferRelativeResize="0"/>
          <p:nvPr/>
        </p:nvPicPr>
        <p:blipFill>
          <a:blip r:embed="rId7">
            <a:alphaModFix amt="92000"/>
          </a:blip>
          <a:stretch>
            <a:fillRect/>
          </a:stretch>
        </p:blipFill>
        <p:spPr>
          <a:xfrm rot="-888836">
            <a:off x="5828651" y="209687"/>
            <a:ext cx="224700" cy="203423"/>
          </a:xfrm>
          <a:prstGeom prst="rect">
            <a:avLst/>
          </a:prstGeom>
          <a:noFill/>
          <a:ln>
            <a:noFill/>
          </a:ln>
        </p:spPr>
      </p:pic>
      <p:pic>
        <p:nvPicPr>
          <p:cNvPr id="112" name="Google Shape;112;p7"/>
          <p:cNvPicPr preferRelativeResize="0"/>
          <p:nvPr/>
        </p:nvPicPr>
        <p:blipFill>
          <a:blip r:embed="rId8">
            <a:alphaModFix amt="78000"/>
          </a:blip>
          <a:stretch>
            <a:fillRect/>
          </a:stretch>
        </p:blipFill>
        <p:spPr>
          <a:xfrm rot="8896043">
            <a:off x="8011979" y="4286485"/>
            <a:ext cx="295880" cy="805591"/>
          </a:xfrm>
          <a:prstGeom prst="rect">
            <a:avLst/>
          </a:prstGeom>
          <a:noFill/>
          <a:ln>
            <a:noFill/>
          </a:ln>
        </p:spPr>
      </p:pic>
      <p:pic>
        <p:nvPicPr>
          <p:cNvPr id="113" name="Google Shape;113;p7"/>
          <p:cNvPicPr preferRelativeResize="0"/>
          <p:nvPr/>
        </p:nvPicPr>
        <p:blipFill>
          <a:blip r:embed="rId9">
            <a:alphaModFix amt="88000"/>
          </a:blip>
          <a:stretch>
            <a:fillRect/>
          </a:stretch>
        </p:blipFill>
        <p:spPr>
          <a:xfrm rot="6451906" flipH="1">
            <a:off x="8588375" y="147015"/>
            <a:ext cx="418051" cy="441921"/>
          </a:xfrm>
          <a:prstGeom prst="rect">
            <a:avLst/>
          </a:prstGeom>
          <a:noFill/>
          <a:ln>
            <a:noFill/>
          </a:ln>
        </p:spPr>
      </p:pic>
      <p:pic>
        <p:nvPicPr>
          <p:cNvPr id="114" name="Google Shape;114;p7"/>
          <p:cNvPicPr preferRelativeResize="0"/>
          <p:nvPr/>
        </p:nvPicPr>
        <p:blipFill>
          <a:blip r:embed="rId10">
            <a:alphaModFix amt="96000"/>
          </a:blip>
          <a:stretch>
            <a:fillRect/>
          </a:stretch>
        </p:blipFill>
        <p:spPr>
          <a:xfrm rot="3646738">
            <a:off x="-1264423" y="4244082"/>
            <a:ext cx="2338400" cy="211693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20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73"/>
        <p:cNvGrpSpPr/>
        <p:nvPr/>
      </p:nvGrpSpPr>
      <p:grpSpPr>
        <a:xfrm>
          <a:off x="0" y="0"/>
          <a:ext cx="0" cy="0"/>
          <a:chOff x="0" y="0"/>
          <a:chExt cx="0" cy="0"/>
        </a:xfrm>
      </p:grpSpPr>
      <p:sp>
        <p:nvSpPr>
          <p:cNvPr id="274" name="Google Shape;27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6" name="Google Shape;27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7" name="Google Shape;27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8" name="Google Shape;27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9" name="Google Shape;27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0" name="Google Shape;28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1" name="Google Shape;28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3" name="Google Shape;28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84" name="Google Shape;28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6" name="Google Shape;28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7" name="Google Shape;28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88" name="Google Shape;28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89" name="Google Shape;28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90" name="Google Shape;29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91" name="Google Shape;29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92" name="Google Shape;29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93" name="Google Shape;29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94" name="Google Shape;294;p16"/>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295" name="Google Shape;295;p16"/>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296" name="Google Shape;29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97" name="Google Shape;29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98" name="Google Shape;29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99" name="Google Shape;299;p16"/>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300" name="Google Shape;300;p16"/>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301" name="Google Shape;301;p16"/>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302" name="Google Shape;30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303" name="Google Shape;30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304" name="Google Shape;30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305" name="Google Shape;30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306" name="Google Shape;30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307" name="Google Shape;307;p16"/>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308" name="Google Shape;308;p16"/>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309" name="Google Shape;309;p16"/>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28"/>
        <p:cNvGrpSpPr/>
        <p:nvPr/>
      </p:nvGrpSpPr>
      <p:grpSpPr>
        <a:xfrm>
          <a:off x="0" y="0"/>
          <a:ext cx="0" cy="0"/>
          <a:chOff x="0" y="0"/>
          <a:chExt cx="0" cy="0"/>
        </a:xfrm>
      </p:grpSpPr>
      <p:sp>
        <p:nvSpPr>
          <p:cNvPr id="329" name="Google Shape;32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0" name="Google Shape;330;p18"/>
          <p:cNvSpPr txBox="1">
            <a:spLocks noGrp="1"/>
          </p:cNvSpPr>
          <p:nvPr>
            <p:ph type="title" idx="2"/>
          </p:nvPr>
        </p:nvSpPr>
        <p:spPr>
          <a:xfrm>
            <a:off x="110727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1" name="Google Shape;331;p18"/>
          <p:cNvSpPr txBox="1">
            <a:spLocks noGrp="1"/>
          </p:cNvSpPr>
          <p:nvPr>
            <p:ph type="subTitle" idx="1"/>
          </p:nvPr>
        </p:nvSpPr>
        <p:spPr>
          <a:xfrm>
            <a:off x="110727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2" name="Google Shape;332;p18"/>
          <p:cNvSpPr txBox="1">
            <a:spLocks noGrp="1"/>
          </p:cNvSpPr>
          <p:nvPr>
            <p:ph type="title" idx="3"/>
          </p:nvPr>
        </p:nvSpPr>
        <p:spPr>
          <a:xfrm>
            <a:off x="3504663"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3" name="Google Shape;333;p18"/>
          <p:cNvSpPr txBox="1">
            <a:spLocks noGrp="1"/>
          </p:cNvSpPr>
          <p:nvPr>
            <p:ph type="subTitle" idx="4"/>
          </p:nvPr>
        </p:nvSpPr>
        <p:spPr>
          <a:xfrm>
            <a:off x="3504663"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8"/>
          <p:cNvSpPr txBox="1">
            <a:spLocks noGrp="1"/>
          </p:cNvSpPr>
          <p:nvPr>
            <p:ph type="title" idx="5"/>
          </p:nvPr>
        </p:nvSpPr>
        <p:spPr>
          <a:xfrm>
            <a:off x="590192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5" name="Google Shape;335;p18"/>
          <p:cNvSpPr txBox="1">
            <a:spLocks noGrp="1"/>
          </p:cNvSpPr>
          <p:nvPr>
            <p:ph type="subTitle" idx="6"/>
          </p:nvPr>
        </p:nvSpPr>
        <p:spPr>
          <a:xfrm>
            <a:off x="590192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36" name="Google Shape;336;p18"/>
          <p:cNvPicPr preferRelativeResize="0"/>
          <p:nvPr/>
        </p:nvPicPr>
        <p:blipFill>
          <a:blip r:embed="rId2">
            <a:alphaModFix amt="15000"/>
          </a:blip>
          <a:stretch>
            <a:fillRect/>
          </a:stretch>
        </p:blipFill>
        <p:spPr>
          <a:xfrm rot="9899950">
            <a:off x="-1908577" y="966249"/>
            <a:ext cx="3166051" cy="6062677"/>
          </a:xfrm>
          <a:prstGeom prst="rect">
            <a:avLst/>
          </a:prstGeom>
          <a:noFill/>
          <a:ln>
            <a:noFill/>
          </a:ln>
        </p:spPr>
      </p:pic>
      <p:pic>
        <p:nvPicPr>
          <p:cNvPr id="337" name="Google Shape;337;p18"/>
          <p:cNvPicPr preferRelativeResize="0"/>
          <p:nvPr/>
        </p:nvPicPr>
        <p:blipFill>
          <a:blip r:embed="rId2">
            <a:alphaModFix amt="15000"/>
          </a:blip>
          <a:stretch>
            <a:fillRect/>
          </a:stretch>
        </p:blipFill>
        <p:spPr>
          <a:xfrm rot="-5399947" flipH="1">
            <a:off x="1592531" y="1474731"/>
            <a:ext cx="4987634" cy="9550861"/>
          </a:xfrm>
          <a:prstGeom prst="rect">
            <a:avLst/>
          </a:prstGeom>
          <a:noFill/>
          <a:ln>
            <a:noFill/>
          </a:ln>
        </p:spPr>
      </p:pic>
      <p:pic>
        <p:nvPicPr>
          <p:cNvPr id="338" name="Google Shape;338;p18"/>
          <p:cNvPicPr preferRelativeResize="0"/>
          <p:nvPr/>
        </p:nvPicPr>
        <p:blipFill>
          <a:blip r:embed="rId3">
            <a:alphaModFix amt="95000"/>
          </a:blip>
          <a:stretch>
            <a:fillRect/>
          </a:stretch>
        </p:blipFill>
        <p:spPr>
          <a:xfrm rot="-7951769">
            <a:off x="8123276" y="2958726"/>
            <a:ext cx="2337922" cy="3566323"/>
          </a:xfrm>
          <a:prstGeom prst="rect">
            <a:avLst/>
          </a:prstGeom>
          <a:noFill/>
          <a:ln>
            <a:noFill/>
          </a:ln>
        </p:spPr>
      </p:pic>
      <p:pic>
        <p:nvPicPr>
          <p:cNvPr id="339" name="Google Shape;339;p18"/>
          <p:cNvPicPr preferRelativeResize="0"/>
          <p:nvPr/>
        </p:nvPicPr>
        <p:blipFill>
          <a:blip r:embed="rId4">
            <a:alphaModFix/>
          </a:blip>
          <a:stretch>
            <a:fillRect/>
          </a:stretch>
        </p:blipFill>
        <p:spPr>
          <a:xfrm rot="-10150833" flipH="1">
            <a:off x="-2401725" y="3747026"/>
            <a:ext cx="4088499" cy="4010550"/>
          </a:xfrm>
          <a:prstGeom prst="rect">
            <a:avLst/>
          </a:prstGeom>
          <a:noFill/>
          <a:ln>
            <a:noFill/>
          </a:ln>
        </p:spPr>
      </p:pic>
      <p:pic>
        <p:nvPicPr>
          <p:cNvPr id="340" name="Google Shape;340;p18"/>
          <p:cNvPicPr preferRelativeResize="0"/>
          <p:nvPr/>
        </p:nvPicPr>
        <p:blipFill>
          <a:blip r:embed="rId2">
            <a:alphaModFix amt="15000"/>
          </a:blip>
          <a:stretch>
            <a:fillRect/>
          </a:stretch>
        </p:blipFill>
        <p:spPr>
          <a:xfrm rot="-3055372">
            <a:off x="7213722" y="-1825289"/>
            <a:ext cx="2182018" cy="4178351"/>
          </a:xfrm>
          <a:prstGeom prst="rect">
            <a:avLst/>
          </a:prstGeom>
          <a:noFill/>
          <a:ln>
            <a:noFill/>
          </a:ln>
        </p:spPr>
      </p:pic>
      <p:pic>
        <p:nvPicPr>
          <p:cNvPr id="341" name="Google Shape;341;p18"/>
          <p:cNvPicPr preferRelativeResize="0"/>
          <p:nvPr/>
        </p:nvPicPr>
        <p:blipFill>
          <a:blip r:embed="rId5">
            <a:alphaModFix amt="75000"/>
          </a:blip>
          <a:stretch>
            <a:fillRect/>
          </a:stretch>
        </p:blipFill>
        <p:spPr>
          <a:xfrm rot="9966184">
            <a:off x="8244798" y="-122700"/>
            <a:ext cx="963768" cy="1845501"/>
          </a:xfrm>
          <a:prstGeom prst="rect">
            <a:avLst/>
          </a:prstGeom>
          <a:noFill/>
          <a:ln>
            <a:noFill/>
          </a:ln>
        </p:spPr>
      </p:pic>
      <p:pic>
        <p:nvPicPr>
          <p:cNvPr id="342" name="Google Shape;342;p18"/>
          <p:cNvPicPr preferRelativeResize="0"/>
          <p:nvPr/>
        </p:nvPicPr>
        <p:blipFill>
          <a:blip r:embed="rId6">
            <a:alphaModFix amt="84000"/>
          </a:blip>
          <a:stretch>
            <a:fillRect/>
          </a:stretch>
        </p:blipFill>
        <p:spPr>
          <a:xfrm rot="-8717672">
            <a:off x="7905156" y="303193"/>
            <a:ext cx="176699" cy="168718"/>
          </a:xfrm>
          <a:prstGeom prst="rect">
            <a:avLst/>
          </a:prstGeom>
          <a:noFill/>
          <a:ln>
            <a:noFill/>
          </a:ln>
        </p:spPr>
      </p:pic>
      <p:pic>
        <p:nvPicPr>
          <p:cNvPr id="343" name="Google Shape;343;p18"/>
          <p:cNvPicPr preferRelativeResize="0"/>
          <p:nvPr/>
        </p:nvPicPr>
        <p:blipFill>
          <a:blip r:embed="rId7">
            <a:alphaModFix/>
          </a:blip>
          <a:stretch>
            <a:fillRect/>
          </a:stretch>
        </p:blipFill>
        <p:spPr>
          <a:xfrm rot="8492839">
            <a:off x="8675914" y="1679155"/>
            <a:ext cx="388634" cy="351840"/>
          </a:xfrm>
          <a:prstGeom prst="rect">
            <a:avLst/>
          </a:prstGeom>
          <a:noFill/>
          <a:ln>
            <a:noFill/>
          </a:ln>
        </p:spPr>
      </p:pic>
      <p:pic>
        <p:nvPicPr>
          <p:cNvPr id="344" name="Google Shape;344;p18"/>
          <p:cNvPicPr preferRelativeResize="0"/>
          <p:nvPr/>
        </p:nvPicPr>
        <p:blipFill rotWithShape="1">
          <a:blip r:embed="rId8">
            <a:alphaModFix/>
          </a:blip>
          <a:srcRect l="9978" t="7909" r="6171" b="5839"/>
          <a:stretch/>
        </p:blipFill>
        <p:spPr>
          <a:xfrm rot="-2846351">
            <a:off x="-1015376" y="-310961"/>
            <a:ext cx="3165537" cy="1831554"/>
          </a:xfrm>
          <a:prstGeom prst="rect">
            <a:avLst/>
          </a:prstGeom>
          <a:noFill/>
          <a:ln>
            <a:noFill/>
          </a:ln>
        </p:spPr>
      </p:pic>
      <p:pic>
        <p:nvPicPr>
          <p:cNvPr id="345" name="Google Shape;345;p18"/>
          <p:cNvPicPr preferRelativeResize="0"/>
          <p:nvPr/>
        </p:nvPicPr>
        <p:blipFill>
          <a:blip r:embed="rId9">
            <a:alphaModFix/>
          </a:blip>
          <a:stretch>
            <a:fillRect/>
          </a:stretch>
        </p:blipFill>
        <p:spPr>
          <a:xfrm rot="9589491">
            <a:off x="-193421" y="-1080209"/>
            <a:ext cx="1134281" cy="223951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346"/>
        <p:cNvGrpSpPr/>
        <p:nvPr/>
      </p:nvGrpSpPr>
      <p:grpSpPr>
        <a:xfrm>
          <a:off x="0" y="0"/>
          <a:ext cx="0" cy="0"/>
          <a:chOff x="0" y="0"/>
          <a:chExt cx="0" cy="0"/>
        </a:xfrm>
      </p:grpSpPr>
      <p:pic>
        <p:nvPicPr>
          <p:cNvPr id="347" name="Google Shape;347;p19"/>
          <p:cNvPicPr preferRelativeResize="0"/>
          <p:nvPr/>
        </p:nvPicPr>
        <p:blipFill>
          <a:blip r:embed="rId2">
            <a:alphaModFix amt="15000"/>
          </a:blip>
          <a:stretch>
            <a:fillRect/>
          </a:stretch>
        </p:blipFill>
        <p:spPr>
          <a:xfrm rot="-3279072" flipH="1">
            <a:off x="376010" y="2844650"/>
            <a:ext cx="1988756" cy="3808278"/>
          </a:xfrm>
          <a:prstGeom prst="rect">
            <a:avLst/>
          </a:prstGeom>
          <a:noFill/>
          <a:ln>
            <a:noFill/>
          </a:ln>
        </p:spPr>
      </p:pic>
      <p:pic>
        <p:nvPicPr>
          <p:cNvPr id="348" name="Google Shape;348;p19"/>
          <p:cNvPicPr preferRelativeResize="0"/>
          <p:nvPr/>
        </p:nvPicPr>
        <p:blipFill>
          <a:blip r:embed="rId2">
            <a:alphaModFix amt="15000"/>
          </a:blip>
          <a:stretch>
            <a:fillRect/>
          </a:stretch>
        </p:blipFill>
        <p:spPr>
          <a:xfrm rot="3738970" flipH="1">
            <a:off x="-545565" y="-1364143"/>
            <a:ext cx="1988756" cy="3808278"/>
          </a:xfrm>
          <a:prstGeom prst="rect">
            <a:avLst/>
          </a:prstGeom>
          <a:noFill/>
          <a:ln>
            <a:noFill/>
          </a:ln>
        </p:spPr>
      </p:pic>
      <p:pic>
        <p:nvPicPr>
          <p:cNvPr id="349" name="Google Shape;349;p19"/>
          <p:cNvPicPr preferRelativeResize="0"/>
          <p:nvPr/>
        </p:nvPicPr>
        <p:blipFill>
          <a:blip r:embed="rId3">
            <a:alphaModFix amt="95000"/>
          </a:blip>
          <a:stretch>
            <a:fillRect/>
          </a:stretch>
        </p:blipFill>
        <p:spPr>
          <a:xfrm rot="-2848231" flipH="1">
            <a:off x="7388388" y="-1644264"/>
            <a:ext cx="2337922" cy="3566323"/>
          </a:xfrm>
          <a:prstGeom prst="rect">
            <a:avLst/>
          </a:prstGeom>
          <a:noFill/>
          <a:ln>
            <a:noFill/>
          </a:ln>
        </p:spPr>
      </p:pic>
      <p:sp>
        <p:nvSpPr>
          <p:cNvPr id="350" name="Google Shape;350;p19"/>
          <p:cNvSpPr txBox="1">
            <a:spLocks noGrp="1"/>
          </p:cNvSpPr>
          <p:nvPr>
            <p:ph type="subTitle" idx="1"/>
          </p:nvPr>
        </p:nvSpPr>
        <p:spPr>
          <a:xfrm>
            <a:off x="2127088"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1" name="Google Shape;351;p19"/>
          <p:cNvSpPr txBox="1">
            <a:spLocks noGrp="1"/>
          </p:cNvSpPr>
          <p:nvPr>
            <p:ph type="subTitle" idx="2"/>
          </p:nvPr>
        </p:nvSpPr>
        <p:spPr>
          <a:xfrm>
            <a:off x="4840113"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2" name="Google Shape;352;p19"/>
          <p:cNvSpPr txBox="1">
            <a:spLocks noGrp="1"/>
          </p:cNvSpPr>
          <p:nvPr>
            <p:ph type="subTitle" idx="3"/>
          </p:nvPr>
        </p:nvSpPr>
        <p:spPr>
          <a:xfrm>
            <a:off x="2127138"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19"/>
          <p:cNvSpPr txBox="1">
            <a:spLocks noGrp="1"/>
          </p:cNvSpPr>
          <p:nvPr>
            <p:ph type="subTitle" idx="4"/>
          </p:nvPr>
        </p:nvSpPr>
        <p:spPr>
          <a:xfrm>
            <a:off x="4840109"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5" name="Google Shape;355;p19"/>
          <p:cNvPicPr preferRelativeResize="0"/>
          <p:nvPr/>
        </p:nvPicPr>
        <p:blipFill rotWithShape="1">
          <a:blip r:embed="rId4">
            <a:alphaModFix/>
          </a:blip>
          <a:srcRect l="9978" t="7909" r="6171" b="5839"/>
          <a:stretch/>
        </p:blipFill>
        <p:spPr>
          <a:xfrm rot="-6384139" flipH="1">
            <a:off x="-1703173" y="3288984"/>
            <a:ext cx="3165521" cy="1831553"/>
          </a:xfrm>
          <a:prstGeom prst="rect">
            <a:avLst/>
          </a:prstGeom>
          <a:noFill/>
          <a:ln>
            <a:noFill/>
          </a:ln>
        </p:spPr>
      </p:pic>
      <p:pic>
        <p:nvPicPr>
          <p:cNvPr id="356" name="Google Shape;356;p19"/>
          <p:cNvPicPr preferRelativeResize="0"/>
          <p:nvPr/>
        </p:nvPicPr>
        <p:blipFill>
          <a:blip r:embed="rId3">
            <a:alphaModFix amt="95000"/>
          </a:blip>
          <a:stretch>
            <a:fillRect/>
          </a:stretch>
        </p:blipFill>
        <p:spPr>
          <a:xfrm rot="7951769" flipH="1">
            <a:off x="-1460285" y="3119738"/>
            <a:ext cx="2337922" cy="3566323"/>
          </a:xfrm>
          <a:prstGeom prst="rect">
            <a:avLst/>
          </a:prstGeom>
          <a:noFill/>
          <a:ln>
            <a:noFill/>
          </a:ln>
        </p:spPr>
      </p:pic>
      <p:pic>
        <p:nvPicPr>
          <p:cNvPr id="357" name="Google Shape;357;p19"/>
          <p:cNvPicPr preferRelativeResize="0"/>
          <p:nvPr/>
        </p:nvPicPr>
        <p:blipFill rotWithShape="1">
          <a:blip r:embed="rId4">
            <a:alphaModFix/>
          </a:blip>
          <a:srcRect l="9978" t="7909" r="6171" b="5839"/>
          <a:stretch/>
        </p:blipFill>
        <p:spPr>
          <a:xfrm rot="4415861" flipH="1">
            <a:off x="7353115" y="-264890"/>
            <a:ext cx="3165521" cy="1831553"/>
          </a:xfrm>
          <a:prstGeom prst="rect">
            <a:avLst/>
          </a:prstGeom>
          <a:noFill/>
          <a:ln>
            <a:noFill/>
          </a:ln>
        </p:spPr>
      </p:pic>
      <p:pic>
        <p:nvPicPr>
          <p:cNvPr id="358" name="Google Shape;358;p19"/>
          <p:cNvPicPr preferRelativeResize="0"/>
          <p:nvPr/>
        </p:nvPicPr>
        <p:blipFill>
          <a:blip r:embed="rId2">
            <a:alphaModFix amt="15000"/>
          </a:blip>
          <a:stretch>
            <a:fillRect/>
          </a:stretch>
        </p:blipFill>
        <p:spPr>
          <a:xfrm rot="-6900769" flipH="1">
            <a:off x="6878763" y="2315904"/>
            <a:ext cx="3357198" cy="6428723"/>
          </a:xfrm>
          <a:prstGeom prst="rect">
            <a:avLst/>
          </a:prstGeom>
          <a:noFill/>
          <a:ln>
            <a:noFill/>
          </a:ln>
        </p:spPr>
      </p:pic>
      <p:pic>
        <p:nvPicPr>
          <p:cNvPr id="359" name="Google Shape;359;p19"/>
          <p:cNvPicPr preferRelativeResize="0"/>
          <p:nvPr/>
        </p:nvPicPr>
        <p:blipFill rotWithShape="1">
          <a:blip r:embed="rId5">
            <a:alphaModFix amt="82000"/>
          </a:blip>
          <a:srcRect l="9978" t="7909" r="6171" b="5839"/>
          <a:stretch/>
        </p:blipFill>
        <p:spPr>
          <a:xfrm rot="8330118">
            <a:off x="6849670" y="3720125"/>
            <a:ext cx="3415385" cy="1831552"/>
          </a:xfrm>
          <a:prstGeom prst="rect">
            <a:avLst/>
          </a:prstGeom>
          <a:noFill/>
          <a:ln>
            <a:noFill/>
          </a:ln>
        </p:spPr>
      </p:pic>
      <p:pic>
        <p:nvPicPr>
          <p:cNvPr id="360" name="Google Shape;360;p19"/>
          <p:cNvPicPr preferRelativeResize="0"/>
          <p:nvPr/>
        </p:nvPicPr>
        <p:blipFill>
          <a:blip r:embed="rId6">
            <a:alphaModFix amt="84000"/>
          </a:blip>
          <a:stretch>
            <a:fillRect/>
          </a:stretch>
        </p:blipFill>
        <p:spPr>
          <a:xfrm rot="1812251">
            <a:off x="-271679" y="-736585"/>
            <a:ext cx="1134280" cy="2239515"/>
          </a:xfrm>
          <a:prstGeom prst="rect">
            <a:avLst/>
          </a:prstGeom>
          <a:noFill/>
          <a:ln>
            <a:noFill/>
          </a:ln>
        </p:spPr>
      </p:pic>
      <p:pic>
        <p:nvPicPr>
          <p:cNvPr id="361" name="Google Shape;361;p19"/>
          <p:cNvPicPr preferRelativeResize="0"/>
          <p:nvPr/>
        </p:nvPicPr>
        <p:blipFill>
          <a:blip r:embed="rId7">
            <a:alphaModFix/>
          </a:blip>
          <a:stretch>
            <a:fillRect/>
          </a:stretch>
        </p:blipFill>
        <p:spPr>
          <a:xfrm>
            <a:off x="793728" y="168814"/>
            <a:ext cx="651643" cy="589924"/>
          </a:xfrm>
          <a:prstGeom prst="rect">
            <a:avLst/>
          </a:prstGeom>
          <a:noFill/>
          <a:ln>
            <a:noFill/>
          </a:ln>
        </p:spPr>
      </p:pic>
      <p:pic>
        <p:nvPicPr>
          <p:cNvPr id="362" name="Google Shape;362;p19"/>
          <p:cNvPicPr preferRelativeResize="0"/>
          <p:nvPr/>
        </p:nvPicPr>
        <p:blipFill>
          <a:blip r:embed="rId8">
            <a:alphaModFix amt="75000"/>
          </a:blip>
          <a:stretch>
            <a:fillRect/>
          </a:stretch>
        </p:blipFill>
        <p:spPr>
          <a:xfrm rot="-9721806">
            <a:off x="8620934" y="3735208"/>
            <a:ext cx="374547" cy="357621"/>
          </a:xfrm>
          <a:prstGeom prst="rect">
            <a:avLst/>
          </a:prstGeom>
          <a:noFill/>
          <a:ln>
            <a:noFill/>
          </a:ln>
        </p:spPr>
      </p:pic>
      <p:pic>
        <p:nvPicPr>
          <p:cNvPr id="363" name="Google Shape;363;p19"/>
          <p:cNvPicPr preferRelativeResize="0"/>
          <p:nvPr/>
        </p:nvPicPr>
        <p:blipFill>
          <a:blip r:embed="rId8">
            <a:alphaModFix amt="75000"/>
          </a:blip>
          <a:stretch>
            <a:fillRect/>
          </a:stretch>
        </p:blipFill>
        <p:spPr>
          <a:xfrm rot="-9721856">
            <a:off x="77787" y="1163550"/>
            <a:ext cx="435348" cy="415654"/>
          </a:xfrm>
          <a:prstGeom prst="rect">
            <a:avLst/>
          </a:prstGeom>
          <a:noFill/>
          <a:ln>
            <a:noFill/>
          </a:ln>
        </p:spPr>
      </p:pic>
      <p:pic>
        <p:nvPicPr>
          <p:cNvPr id="364" name="Google Shape;364;p19"/>
          <p:cNvPicPr preferRelativeResize="0"/>
          <p:nvPr/>
        </p:nvPicPr>
        <p:blipFill>
          <a:blip r:embed="rId9">
            <a:alphaModFix amt="75000"/>
          </a:blip>
          <a:stretch>
            <a:fillRect/>
          </a:stretch>
        </p:blipFill>
        <p:spPr>
          <a:xfrm rot="-9721812">
            <a:off x="294290" y="3539698"/>
            <a:ext cx="309048" cy="295078"/>
          </a:xfrm>
          <a:prstGeom prst="rect">
            <a:avLst/>
          </a:prstGeom>
          <a:noFill/>
          <a:ln>
            <a:noFill/>
          </a:ln>
        </p:spPr>
      </p:pic>
      <p:pic>
        <p:nvPicPr>
          <p:cNvPr id="365" name="Google Shape;365;p19"/>
          <p:cNvPicPr preferRelativeResize="0"/>
          <p:nvPr/>
        </p:nvPicPr>
        <p:blipFill>
          <a:blip r:embed="rId10">
            <a:alphaModFix/>
          </a:blip>
          <a:stretch>
            <a:fillRect/>
          </a:stretch>
        </p:blipFill>
        <p:spPr>
          <a:xfrm rot="-9721792">
            <a:off x="7946073" y="1140628"/>
            <a:ext cx="243029" cy="23204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23"/>
        <p:cNvGrpSpPr/>
        <p:nvPr/>
      </p:nvGrpSpPr>
      <p:grpSpPr>
        <a:xfrm>
          <a:off x="0" y="0"/>
          <a:ext cx="0" cy="0"/>
          <a:chOff x="0" y="0"/>
          <a:chExt cx="0" cy="0"/>
        </a:xfrm>
      </p:grpSpPr>
      <p:pic>
        <p:nvPicPr>
          <p:cNvPr id="424" name="Google Shape;424;p23"/>
          <p:cNvPicPr preferRelativeResize="0"/>
          <p:nvPr/>
        </p:nvPicPr>
        <p:blipFill>
          <a:blip r:embed="rId2">
            <a:alphaModFix amt="15000"/>
          </a:blip>
          <a:stretch>
            <a:fillRect/>
          </a:stretch>
        </p:blipFill>
        <p:spPr>
          <a:xfrm rot="-2035941">
            <a:off x="7950877" y="-1437498"/>
            <a:ext cx="1830778" cy="3505771"/>
          </a:xfrm>
          <a:prstGeom prst="rect">
            <a:avLst/>
          </a:prstGeom>
          <a:noFill/>
          <a:ln>
            <a:noFill/>
          </a:ln>
        </p:spPr>
      </p:pic>
      <p:pic>
        <p:nvPicPr>
          <p:cNvPr id="425" name="Google Shape;425;p23"/>
          <p:cNvPicPr preferRelativeResize="0"/>
          <p:nvPr/>
        </p:nvPicPr>
        <p:blipFill>
          <a:blip r:embed="rId2">
            <a:alphaModFix amt="15000"/>
          </a:blip>
          <a:stretch>
            <a:fillRect/>
          </a:stretch>
        </p:blipFill>
        <p:spPr>
          <a:xfrm rot="-7520935">
            <a:off x="-449112" y="-1382706"/>
            <a:ext cx="1680309" cy="3217639"/>
          </a:xfrm>
          <a:prstGeom prst="rect">
            <a:avLst/>
          </a:prstGeom>
          <a:noFill/>
          <a:ln>
            <a:noFill/>
          </a:ln>
        </p:spPr>
      </p:pic>
      <p:sp>
        <p:nvSpPr>
          <p:cNvPr id="426" name="Google Shape;42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7" name="Google Shape;427;p23"/>
          <p:cNvSpPr txBox="1">
            <a:spLocks noGrp="1"/>
          </p:cNvSpPr>
          <p:nvPr>
            <p:ph type="title" idx="2"/>
          </p:nvPr>
        </p:nvSpPr>
        <p:spPr>
          <a:xfrm>
            <a:off x="1221600"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28" name="Google Shape;428;p23"/>
          <p:cNvSpPr txBox="1">
            <a:spLocks noGrp="1"/>
          </p:cNvSpPr>
          <p:nvPr>
            <p:ph type="subTitle" idx="1"/>
          </p:nvPr>
        </p:nvSpPr>
        <p:spPr>
          <a:xfrm>
            <a:off x="1221625"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3"/>
          <p:cNvSpPr txBox="1">
            <a:spLocks noGrp="1"/>
          </p:cNvSpPr>
          <p:nvPr>
            <p:ph type="title" idx="3"/>
          </p:nvPr>
        </p:nvSpPr>
        <p:spPr>
          <a:xfrm>
            <a:off x="3616074"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0" name="Google Shape;430;p23"/>
          <p:cNvSpPr txBox="1">
            <a:spLocks noGrp="1"/>
          </p:cNvSpPr>
          <p:nvPr>
            <p:ph type="subTitle" idx="4"/>
          </p:nvPr>
        </p:nvSpPr>
        <p:spPr>
          <a:xfrm>
            <a:off x="3616074"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3"/>
          <p:cNvSpPr txBox="1">
            <a:spLocks noGrp="1"/>
          </p:cNvSpPr>
          <p:nvPr>
            <p:ph type="title" idx="5"/>
          </p:nvPr>
        </p:nvSpPr>
        <p:spPr>
          <a:xfrm>
            <a:off x="1221600"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2" name="Google Shape;432;p23"/>
          <p:cNvSpPr txBox="1">
            <a:spLocks noGrp="1"/>
          </p:cNvSpPr>
          <p:nvPr>
            <p:ph type="subTitle" idx="6"/>
          </p:nvPr>
        </p:nvSpPr>
        <p:spPr>
          <a:xfrm>
            <a:off x="1221625"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3"/>
          <p:cNvSpPr txBox="1">
            <a:spLocks noGrp="1"/>
          </p:cNvSpPr>
          <p:nvPr>
            <p:ph type="title" idx="7"/>
          </p:nvPr>
        </p:nvSpPr>
        <p:spPr>
          <a:xfrm>
            <a:off x="3616074"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4" name="Google Shape;434;p23"/>
          <p:cNvSpPr txBox="1">
            <a:spLocks noGrp="1"/>
          </p:cNvSpPr>
          <p:nvPr>
            <p:ph type="subTitle" idx="8"/>
          </p:nvPr>
        </p:nvSpPr>
        <p:spPr>
          <a:xfrm>
            <a:off x="3616074"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3"/>
          <p:cNvSpPr txBox="1">
            <a:spLocks noGrp="1"/>
          </p:cNvSpPr>
          <p:nvPr>
            <p:ph type="title" idx="9"/>
          </p:nvPr>
        </p:nvSpPr>
        <p:spPr>
          <a:xfrm>
            <a:off x="6010549"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6" name="Google Shape;436;p23"/>
          <p:cNvSpPr txBox="1">
            <a:spLocks noGrp="1"/>
          </p:cNvSpPr>
          <p:nvPr>
            <p:ph type="subTitle" idx="13"/>
          </p:nvPr>
        </p:nvSpPr>
        <p:spPr>
          <a:xfrm>
            <a:off x="6010549"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3"/>
          <p:cNvSpPr txBox="1">
            <a:spLocks noGrp="1"/>
          </p:cNvSpPr>
          <p:nvPr>
            <p:ph type="title" idx="14"/>
          </p:nvPr>
        </p:nvSpPr>
        <p:spPr>
          <a:xfrm>
            <a:off x="6010549"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38" name="Google Shape;438;p23"/>
          <p:cNvSpPr txBox="1">
            <a:spLocks noGrp="1"/>
          </p:cNvSpPr>
          <p:nvPr>
            <p:ph type="subTitle" idx="15"/>
          </p:nvPr>
        </p:nvSpPr>
        <p:spPr>
          <a:xfrm>
            <a:off x="6010549"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39" name="Google Shape;439;p23"/>
          <p:cNvPicPr preferRelativeResize="0"/>
          <p:nvPr/>
        </p:nvPicPr>
        <p:blipFill>
          <a:blip r:embed="rId2">
            <a:alphaModFix amt="15000"/>
          </a:blip>
          <a:stretch>
            <a:fillRect/>
          </a:stretch>
        </p:blipFill>
        <p:spPr>
          <a:xfrm rot="-8764059" flipH="1">
            <a:off x="7950877" y="3206302"/>
            <a:ext cx="1830778" cy="3505771"/>
          </a:xfrm>
          <a:prstGeom prst="rect">
            <a:avLst/>
          </a:prstGeom>
          <a:noFill/>
          <a:ln>
            <a:noFill/>
          </a:ln>
        </p:spPr>
      </p:pic>
      <p:pic>
        <p:nvPicPr>
          <p:cNvPr id="440" name="Google Shape;440;p23"/>
          <p:cNvPicPr preferRelativeResize="0"/>
          <p:nvPr/>
        </p:nvPicPr>
        <p:blipFill>
          <a:blip r:embed="rId2">
            <a:alphaModFix amt="15000"/>
          </a:blip>
          <a:stretch>
            <a:fillRect/>
          </a:stretch>
        </p:blipFill>
        <p:spPr>
          <a:xfrm rot="-3279065" flipH="1">
            <a:off x="-449112" y="3439642"/>
            <a:ext cx="1680309" cy="3217639"/>
          </a:xfrm>
          <a:prstGeom prst="rect">
            <a:avLst/>
          </a:prstGeom>
          <a:noFill/>
          <a:ln>
            <a:noFill/>
          </a:ln>
        </p:spPr>
      </p:pic>
      <p:pic>
        <p:nvPicPr>
          <p:cNvPr id="441" name="Google Shape;441;p23"/>
          <p:cNvPicPr preferRelativeResize="0"/>
          <p:nvPr/>
        </p:nvPicPr>
        <p:blipFill>
          <a:blip r:embed="rId3">
            <a:alphaModFix amt="84000"/>
          </a:blip>
          <a:stretch>
            <a:fillRect/>
          </a:stretch>
        </p:blipFill>
        <p:spPr>
          <a:xfrm rot="-2391190" flipH="1">
            <a:off x="151334" y="4094135"/>
            <a:ext cx="876269" cy="1730102"/>
          </a:xfrm>
          <a:prstGeom prst="rect">
            <a:avLst/>
          </a:prstGeom>
          <a:noFill/>
          <a:ln>
            <a:noFill/>
          </a:ln>
        </p:spPr>
      </p:pic>
      <p:pic>
        <p:nvPicPr>
          <p:cNvPr id="442" name="Google Shape;442;p23"/>
          <p:cNvPicPr preferRelativeResize="0"/>
          <p:nvPr/>
        </p:nvPicPr>
        <p:blipFill rotWithShape="1">
          <a:blip r:embed="rId4">
            <a:alphaModFix/>
          </a:blip>
          <a:srcRect l="9978" t="7909" r="6171" b="5839"/>
          <a:stretch/>
        </p:blipFill>
        <p:spPr>
          <a:xfrm rot="-2468148">
            <a:off x="-1493258" y="-735273"/>
            <a:ext cx="3165531" cy="1831555"/>
          </a:xfrm>
          <a:prstGeom prst="rect">
            <a:avLst/>
          </a:prstGeom>
          <a:noFill/>
          <a:ln>
            <a:noFill/>
          </a:ln>
        </p:spPr>
      </p:pic>
      <p:pic>
        <p:nvPicPr>
          <p:cNvPr id="443" name="Google Shape;443;p23"/>
          <p:cNvPicPr preferRelativeResize="0"/>
          <p:nvPr/>
        </p:nvPicPr>
        <p:blipFill>
          <a:blip r:embed="rId5">
            <a:alphaModFix amt="70000"/>
          </a:blip>
          <a:stretch>
            <a:fillRect/>
          </a:stretch>
        </p:blipFill>
        <p:spPr>
          <a:xfrm rot="-8733038" flipH="1">
            <a:off x="8390976" y="3984211"/>
            <a:ext cx="549173" cy="1802738"/>
          </a:xfrm>
          <a:prstGeom prst="rect">
            <a:avLst/>
          </a:prstGeom>
          <a:noFill/>
          <a:ln>
            <a:noFill/>
          </a:ln>
        </p:spPr>
      </p:pic>
      <p:pic>
        <p:nvPicPr>
          <p:cNvPr id="444" name="Google Shape;444;p23"/>
          <p:cNvPicPr preferRelativeResize="0"/>
          <p:nvPr/>
        </p:nvPicPr>
        <p:blipFill>
          <a:blip r:embed="rId6">
            <a:alphaModFix amt="92000"/>
          </a:blip>
          <a:stretch>
            <a:fillRect/>
          </a:stretch>
        </p:blipFill>
        <p:spPr>
          <a:xfrm rot="888836" flipH="1">
            <a:off x="477104" y="4179862"/>
            <a:ext cx="224700" cy="203423"/>
          </a:xfrm>
          <a:prstGeom prst="rect">
            <a:avLst/>
          </a:prstGeom>
          <a:noFill/>
          <a:ln>
            <a:noFill/>
          </a:ln>
        </p:spPr>
      </p:pic>
      <p:pic>
        <p:nvPicPr>
          <p:cNvPr id="445" name="Google Shape;445;p23"/>
          <p:cNvPicPr preferRelativeResize="0"/>
          <p:nvPr/>
        </p:nvPicPr>
        <p:blipFill>
          <a:blip r:embed="rId7">
            <a:alphaModFix/>
          </a:blip>
          <a:stretch>
            <a:fillRect/>
          </a:stretch>
        </p:blipFill>
        <p:spPr>
          <a:xfrm rot="888895" flipH="1">
            <a:off x="131293" y="3794138"/>
            <a:ext cx="377927" cy="342151"/>
          </a:xfrm>
          <a:prstGeom prst="rect">
            <a:avLst/>
          </a:prstGeom>
          <a:noFill/>
          <a:ln>
            <a:noFill/>
          </a:ln>
        </p:spPr>
      </p:pic>
      <p:pic>
        <p:nvPicPr>
          <p:cNvPr id="446" name="Google Shape;446;p23"/>
          <p:cNvPicPr preferRelativeResize="0"/>
          <p:nvPr/>
        </p:nvPicPr>
        <p:blipFill>
          <a:blip r:embed="rId8">
            <a:alphaModFix/>
          </a:blip>
          <a:stretch>
            <a:fillRect/>
          </a:stretch>
        </p:blipFill>
        <p:spPr>
          <a:xfrm rot="-1589898" flipH="1">
            <a:off x="8299120" y="-878023"/>
            <a:ext cx="1134280" cy="2239513"/>
          </a:xfrm>
          <a:prstGeom prst="rect">
            <a:avLst/>
          </a:prstGeom>
          <a:noFill/>
          <a:ln>
            <a:noFill/>
          </a:ln>
        </p:spPr>
      </p:pic>
      <p:pic>
        <p:nvPicPr>
          <p:cNvPr id="447" name="Google Shape;447;p23"/>
          <p:cNvPicPr preferRelativeResize="0"/>
          <p:nvPr/>
        </p:nvPicPr>
        <p:blipFill>
          <a:blip r:embed="rId6">
            <a:alphaModFix amt="92000"/>
          </a:blip>
          <a:stretch>
            <a:fillRect/>
          </a:stretch>
        </p:blipFill>
        <p:spPr>
          <a:xfrm rot="888797" flipH="1">
            <a:off x="8685743" y="3749203"/>
            <a:ext cx="361045" cy="32684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8" r:id="rId5"/>
    <p:sldLayoutId id="2147483662" r:id="rId6"/>
    <p:sldLayoutId id="2147483664" r:id="rId7"/>
    <p:sldLayoutId id="2147483665" r:id="rId8"/>
    <p:sldLayoutId id="2147483669" r:id="rId9"/>
    <p:sldLayoutId id="2147483673" r:id="rId10"/>
    <p:sldLayoutId id="2147483682" r:id="rId11"/>
    <p:sldLayoutId id="2147483683" r:id="rId12"/>
    <p:sldLayoutId id="2147483684" r:id="rId13"/>
    <p:sldLayoutId id="2147483687"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349853630"/>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6.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5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5.xml"/><Relationship Id="rId18" Type="http://schemas.microsoft.com/office/2007/relationships/hdphoto" Target="../media/hdphoto8.wdp"/><Relationship Id="rId3" Type="http://schemas.openxmlformats.org/officeDocument/2006/relationships/image" Target="../media/image54.png"/><Relationship Id="rId7" Type="http://schemas.openxmlformats.org/officeDocument/2006/relationships/slide" Target="slide18.xml"/><Relationship Id="rId12" Type="http://schemas.openxmlformats.org/officeDocument/2006/relationships/slide" Target="slide24.xml"/><Relationship Id="rId17" Type="http://schemas.openxmlformats.org/officeDocument/2006/relationships/image" Target="../media/image58.png"/><Relationship Id="rId2" Type="http://schemas.openxmlformats.org/officeDocument/2006/relationships/notesSlide" Target="../notesSlides/notesSlide15.xml"/><Relationship Id="rId16" Type="http://schemas.openxmlformats.org/officeDocument/2006/relationships/image" Target="../media/image57.png"/><Relationship Id="rId1" Type="http://schemas.openxmlformats.org/officeDocument/2006/relationships/slideLayout" Target="../slideLayouts/slideLayout25.xml"/><Relationship Id="rId6" Type="http://schemas.microsoft.com/office/2007/relationships/hdphoto" Target="../media/hdphoto6.wdp"/><Relationship Id="rId11" Type="http://schemas.openxmlformats.org/officeDocument/2006/relationships/slide" Target="slide22.xml"/><Relationship Id="rId5" Type="http://schemas.openxmlformats.org/officeDocument/2006/relationships/image" Target="../media/image55.png"/><Relationship Id="rId15" Type="http://schemas.microsoft.com/office/2007/relationships/hdphoto" Target="../media/hdphoto7.wdp"/><Relationship Id="rId10" Type="http://schemas.openxmlformats.org/officeDocument/2006/relationships/slide" Target="slide21.xml"/><Relationship Id="rId4" Type="http://schemas.microsoft.com/office/2007/relationships/hdphoto" Target="../media/hdphoto5.wdp"/><Relationship Id="rId9" Type="http://schemas.openxmlformats.org/officeDocument/2006/relationships/slide" Target="slide20.xml"/><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gif"/><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8.gif"/></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14.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4" name="Google Shape;704;p41"/>
          <p:cNvSpPr txBox="1">
            <a:spLocks noGrp="1"/>
          </p:cNvSpPr>
          <p:nvPr>
            <p:ph type="subTitle" idx="2"/>
          </p:nvPr>
        </p:nvSpPr>
        <p:spPr>
          <a:xfrm>
            <a:off x="3425100" y="995147"/>
            <a:ext cx="2293800" cy="43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800" b="1" u="sng" dirty="0">
                <a:solidFill>
                  <a:schemeClr val="accent1">
                    <a:lumMod val="75000"/>
                  </a:schemeClr>
                </a:solidFill>
                <a:latin typeface="Gwendolyn" pitchFamily="2" charset="0"/>
                <a:cs typeface="Pattaya" panose="00000500000000000000" pitchFamily="2" charset="-34"/>
              </a:rPr>
              <a:t>Lịch sử</a:t>
            </a:r>
            <a:endParaRPr sz="4800" b="1" u="sng" dirty="0">
              <a:solidFill>
                <a:schemeClr val="accent1">
                  <a:lumMod val="75000"/>
                </a:schemeClr>
              </a:solidFill>
              <a:latin typeface="Gwendolyn" pitchFamily="2" charset="0"/>
              <a:cs typeface="Pattaya" panose="00000500000000000000" pitchFamily="2" charset="-34"/>
            </a:endParaRPr>
          </a:p>
        </p:txBody>
      </p:sp>
      <p:sp>
        <p:nvSpPr>
          <p:cNvPr id="6" name="Title 5"/>
          <p:cNvSpPr txBox="1">
            <a:spLocks noGrp="1"/>
          </p:cNvSpPr>
          <p:nvPr>
            <p:ph type="ctrTitle"/>
          </p:nvPr>
        </p:nvSpPr>
        <p:spPr>
          <a:xfrm>
            <a:off x="1398182" y="1627706"/>
            <a:ext cx="6347637" cy="2646848"/>
          </a:xfrm>
          <a:prstGeom prst="rect">
            <a:avLst/>
          </a:prstGeom>
          <a:noFill/>
        </p:spPr>
        <p:txBody>
          <a:bodyPr wrap="square" rtlCol="0">
            <a:spAutoFit/>
          </a:bodyPr>
          <a:lstStyle/>
          <a:p>
            <a:r>
              <a:rPr lang="vi-VN"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rPr>
              <a:t>Lễ kí Hiệp định Pa - ri</a:t>
            </a:r>
            <a:endParaRPr lang="en-US" sz="8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Great Vibes"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3</a:t>
                </a:r>
                <a:endParaRPr lang="en" sz="3600" b="1" dirty="0">
                  <a:solidFill>
                    <a:srgbClr val="002060"/>
                  </a:solidFill>
                  <a:effectLst>
                    <a:outerShdw blurRad="38100" dist="38100" dir="2700000" algn="tl">
                      <a:srgbClr val="000000">
                        <a:alpha val="43137"/>
                      </a:srgbClr>
                    </a:outerShdw>
                  </a:effectLst>
                </a:endParaRPr>
              </a:p>
            </p:txBody>
          </p:sp>
        </p:grpSp>
      </p:grpSp>
      <p:sp>
        <p:nvSpPr>
          <p:cNvPr id="13" name="Google Shape;635;p47">
            <a:extLst>
              <a:ext uri="{FF2B5EF4-FFF2-40B4-BE49-F238E27FC236}">
                <a16:creationId xmlns:a16="http://schemas.microsoft.com/office/drawing/2014/main" id="{32DBE555-AF40-4482-8FCA-2EBF32311781}"/>
              </a:ext>
            </a:extLst>
          </p:cNvPr>
          <p:cNvSpPr txBox="1">
            <a:spLocks/>
          </p:cNvSpPr>
          <p:nvPr/>
        </p:nvSpPr>
        <p:spPr>
          <a:xfrm>
            <a:off x="795120" y="1322807"/>
            <a:ext cx="5329920"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a:solidFill>
                  <a:schemeClr val="bg1"/>
                </a:solidFill>
                <a:latin typeface="Candara" panose="020E0502030303020204" pitchFamily="34" charset="0"/>
                <a:ea typeface="Quicksand"/>
                <a:cs typeface="Quicksand"/>
                <a:sym typeface="Quicksand"/>
              </a:rPr>
              <a:t>Theo Hiệp định Pa-ri, Mĩ phải thực hiện những điều gì</a:t>
            </a:r>
            <a:r>
              <a:rPr lang="en-US" sz="2600" b="1" dirty="0">
                <a:solidFill>
                  <a:schemeClr val="bg1"/>
                </a:solidFill>
                <a:latin typeface="Candara" panose="020E0502030303020204" pitchFamily="34" charset="0"/>
                <a:ea typeface="Quicksand"/>
                <a:cs typeface="Quicksand"/>
                <a:sym typeface="Quicksand"/>
              </a:rPr>
              <a:t>?</a:t>
            </a:r>
          </a:p>
        </p:txBody>
      </p:sp>
      <p:pic>
        <p:nvPicPr>
          <p:cNvPr id="14" name="Picture 2" descr="32 Super cute little girl emoji iphone emoticons downloads | Cute gif,  Emoticon, Cute cartoon wallpape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25040" y="2020701"/>
            <a:ext cx="2520754" cy="221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303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Vertical)">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D:\个人文件夹\2020年\办公室相关\ppt专用\素材图片\元素\幼小学习\11d7e452703442dfce22b12ef2fb5d75.jpg11d7e452703442dfce22b12ef2fb5d75"/>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Layer>
                </a14:imgProps>
              </a:ext>
            </a:extLst>
          </a:blip>
          <a:srcRect/>
          <a:stretch>
            <a:fillRect/>
          </a:stretch>
        </p:blipFill>
        <p:spPr>
          <a:xfrm>
            <a:off x="1" y="0"/>
            <a:ext cx="9127331" cy="5143500"/>
          </a:xfrm>
          <a:prstGeom prst="rect">
            <a:avLst/>
          </a:prstGeom>
        </p:spPr>
      </p:pic>
      <p:sp>
        <p:nvSpPr>
          <p:cNvPr id="3" name="同侧圆角矩形 2"/>
          <p:cNvSpPr/>
          <p:nvPr/>
        </p:nvSpPr>
        <p:spPr>
          <a:xfrm>
            <a:off x="1568541" y="64927"/>
            <a:ext cx="5725001" cy="2497122"/>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4" name="文本框 3"/>
          <p:cNvSpPr txBox="1"/>
          <p:nvPr/>
        </p:nvSpPr>
        <p:spPr>
          <a:xfrm>
            <a:off x="1910558" y="335124"/>
            <a:ext cx="5040963" cy="2086725"/>
          </a:xfrm>
          <a:prstGeom prst="rect">
            <a:avLst/>
          </a:prstGeom>
          <a:noFill/>
        </p:spPr>
        <p:txBody>
          <a:bodyPr vert="horz" wrap="square" rtlCol="0">
            <a:spAutoFit/>
          </a:bodyPr>
          <a:lstStyle/>
          <a:p>
            <a:pPr algn="ctr" defTabSz="685800">
              <a:lnSpc>
                <a:spcPct val="90000"/>
              </a:lnSpc>
              <a:buClrTx/>
              <a:defRPr/>
            </a:pP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Thảo</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luận</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a:t>
            </a:r>
            <a:r>
              <a:rPr lang="en-US" altLang="zh-CN" sz="7200" kern="1200" dirty="0" err="1">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nhóm</a:t>
            </a:r>
            <a:r>
              <a:rPr lang="en-US" altLang="zh-CN"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rPr>
              <a:t> 2</a:t>
            </a:r>
            <a:endParaRPr lang="zh-CN" altLang="en-US" sz="7200" kern="1200" dirty="0">
              <a:ln>
                <a:solidFill>
                  <a:schemeClr val="tx1"/>
                </a:solidFill>
              </a:ln>
              <a:solidFill>
                <a:schemeClr val="tx1">
                  <a:lumMod val="75000"/>
                  <a:lumOff val="25000"/>
                </a:schemeClr>
              </a:solidFill>
              <a:latin typeface="SVN-Poky's" panose="020B0606040200020203" pitchFamily="34" charset="0"/>
              <a:ea typeface="字魂130号-快乐俏黑体" panose="00000500000000000000" charset="-122"/>
              <a:sym typeface="+mn-ea"/>
            </a:endParaRPr>
          </a:p>
        </p:txBody>
      </p:sp>
      <p:sp>
        <p:nvSpPr>
          <p:cNvPr id="2" name="同侧圆角矩形 1"/>
          <p:cNvSpPr/>
          <p:nvPr/>
        </p:nvSpPr>
        <p:spPr>
          <a:xfrm>
            <a:off x="1667600" y="180773"/>
            <a:ext cx="5526881" cy="2340866"/>
          </a:xfrm>
          <a:prstGeom prst="round2SameRect">
            <a:avLst>
              <a:gd name="adj1" fmla="val 34269"/>
              <a:gd name="adj2" fmla="val 0"/>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pic>
        <p:nvPicPr>
          <p:cNvPr id="6" name="图片 5" descr="D:\个人文件夹\2020年\办公室相关\ppt专用\素材图片\元素\幼小学习\4ecf9ce4035038a4214249c5daed9a9f.png4ecf9ce4035038a4214249c5daed9a9f"/>
          <p:cNvPicPr>
            <a:picLocks noChangeAspect="1"/>
          </p:cNvPicPr>
          <p:nvPr/>
        </p:nvPicPr>
        <p:blipFill>
          <a:blip r:embed="rId6"/>
          <a:srcRect/>
          <a:stretch>
            <a:fillRect/>
          </a:stretch>
        </p:blipFill>
        <p:spPr>
          <a:xfrm rot="960000">
            <a:off x="6981817" y="1397551"/>
            <a:ext cx="623450" cy="1058670"/>
          </a:xfrm>
          <a:prstGeom prst="rect">
            <a:avLst/>
          </a:prstGeom>
        </p:spPr>
      </p:pic>
      <p:grpSp>
        <p:nvGrpSpPr>
          <p:cNvPr id="17" name="组合 16"/>
          <p:cNvGrpSpPr/>
          <p:nvPr/>
        </p:nvGrpSpPr>
        <p:grpSpPr>
          <a:xfrm rot="840000">
            <a:off x="1199674" y="2863215"/>
            <a:ext cx="1180624" cy="907733"/>
            <a:chOff x="2234" y="2173"/>
            <a:chExt cx="2120" cy="1548"/>
          </a:xfrm>
        </p:grpSpPr>
        <p:sp>
          <p:nvSpPr>
            <p:cNvPr id="15"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sp>
          <p:nvSpPr>
            <p:cNvPr id="16"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Arial"/>
              </a:endParaRPr>
            </a:p>
          </p:txBody>
        </p:sp>
      </p:grpSp>
    </p:spTree>
    <p:custDataLst>
      <p:tags r:id="rId1"/>
    </p:custDataLst>
    <p:extLst>
      <p:ext uri="{BB962C8B-B14F-4D97-AF65-F5344CB8AC3E}">
        <p14:creationId xmlns:p14="http://schemas.microsoft.com/office/powerpoint/2010/main" val="27441543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cBhvr>
                                    </p:anim>
                                  </p:childTnLst>
                                </p:cTn>
                              </p:par>
                              <p:par>
                                <p:cTn id="11" presetID="24"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to="" calcmode="lin" valueType="num">
                                      <p:cBhvr>
                                        <p:cTn id="13" dur="1" fill="hold"/>
                                        <p:tgtEl>
                                          <p:spTgt spid="2"/>
                                        </p:tgtEl>
                                      </p:cBhvr>
                                    </p:anim>
                                  </p:childTnLst>
                                </p:cTn>
                              </p:par>
                              <p:par>
                                <p:cTn id="14" presetID="24"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to="" calcmode="lin" valueType="num">
                                      <p:cBhvr>
                                        <p:cTn id="16" dur="1" fill="hold"/>
                                        <p:tgtEl>
                                          <p:spTgt spid="6"/>
                                        </p:tgtEl>
                                      </p:cBhvr>
                                    </p:anim>
                                  </p:childTnLst>
                                </p:cTn>
                              </p:par>
                              <p:par>
                                <p:cTn id="17" presetID="24"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to="" calcmode="lin" valueType="num">
                                      <p:cBhvr>
                                        <p:cTn id="19" dur="1" fill="hold"/>
                                        <p:tgtEl>
                                          <p:spTgt spid="1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32" name="同侧圆角矩形 2"/>
          <p:cNvSpPr/>
          <p:nvPr/>
        </p:nvSpPr>
        <p:spPr>
          <a:xfrm rot="5400000">
            <a:off x="2587330" y="-1041547"/>
            <a:ext cx="3969342"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755757" y="895912"/>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Mĩ phải tôn trọng độc lập, chủ quyền, thống nhất và toàn vẹn lãnh thổ của Việt Nam. </a:t>
            </a:r>
          </a:p>
        </p:txBody>
      </p:sp>
      <p:sp>
        <p:nvSpPr>
          <p:cNvPr id="34" name="Rectangle 33"/>
          <p:cNvSpPr/>
          <p:nvPr/>
        </p:nvSpPr>
        <p:spPr>
          <a:xfrm>
            <a:off x="755757" y="2929544"/>
            <a:ext cx="7632488" cy="523220"/>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Phải chấm dứt dính líu quân sự ở Việt Nam.</a:t>
            </a:r>
            <a:endParaRPr lang="vi-VN" sz="2800" b="1" dirty="0">
              <a:solidFill>
                <a:srgbClr val="002060"/>
              </a:solidFill>
            </a:endParaRPr>
          </a:p>
        </p:txBody>
      </p:sp>
      <p:sp>
        <p:nvSpPr>
          <p:cNvPr id="35" name="Rectangle 34"/>
          <p:cNvSpPr/>
          <p:nvPr/>
        </p:nvSpPr>
        <p:spPr>
          <a:xfrm>
            <a:off x="755757" y="1912728"/>
            <a:ext cx="7632488" cy="954107"/>
          </a:xfrm>
          <a:prstGeom prst="rect">
            <a:avLst/>
          </a:prstGeom>
        </p:spPr>
        <p:txBody>
          <a:bodyPr wrap="square">
            <a:spAutoFit/>
          </a:bodyPr>
          <a:lstStyle/>
          <a:p>
            <a:pPr algn="just" fontAlgn="base"/>
            <a:r>
              <a:rPr lang="vi-VN" sz="2800" b="1" dirty="0">
                <a:solidFill>
                  <a:srgbClr val="002060"/>
                </a:solidFill>
                <a:sym typeface="Wingdings" panose="05000000000000000000" pitchFamily="2" charset="2"/>
              </a:rPr>
              <a:t> </a:t>
            </a:r>
            <a:r>
              <a:rPr lang="vi-VN" sz="2800" b="1" dirty="0">
                <a:solidFill>
                  <a:srgbClr val="002060"/>
                </a:solidFill>
                <a:latin typeface="Times New Roman" panose="02020603050405020304" pitchFamily="18" charset="0"/>
              </a:rPr>
              <a:t>Phải rút toàn bộ quân Mĩ và quân đồng minh ra khỏi Việt Nam.</a:t>
            </a:r>
            <a:endParaRPr lang="vi-VN" sz="2800" b="1" dirty="0">
              <a:solidFill>
                <a:srgbClr val="002060"/>
              </a:solidFill>
            </a:endParaRPr>
          </a:p>
        </p:txBody>
      </p:sp>
      <p:sp>
        <p:nvSpPr>
          <p:cNvPr id="36" name="Rectangle 35"/>
          <p:cNvSpPr/>
          <p:nvPr/>
        </p:nvSpPr>
        <p:spPr>
          <a:xfrm>
            <a:off x="755757" y="3515474"/>
            <a:ext cx="7632488" cy="954107"/>
          </a:xfrm>
          <a:prstGeom prst="rect">
            <a:avLst/>
          </a:prstGeom>
        </p:spPr>
        <p:txBody>
          <a:bodyPr wrap="square">
            <a:spAutoFit/>
          </a:bodyPr>
          <a:lstStyle/>
          <a:p>
            <a:pPr algn="just"/>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Phải có trách nhiệm hàn gắn vết thương chiến tranh ở Việt Nam.</a:t>
            </a:r>
            <a:endParaRPr lang="vi-VN" sz="2800" b="1" dirty="0">
              <a:solidFill>
                <a:srgbClr val="002060"/>
              </a:solidFill>
            </a:endParaRPr>
          </a:p>
        </p:txBody>
      </p:sp>
      <p:sp>
        <p:nvSpPr>
          <p:cNvPr id="37" name="Google Shape;719;p43"/>
          <p:cNvSpPr txBox="1">
            <a:spLocks/>
          </p:cNvSpPr>
          <p:nvPr/>
        </p:nvSpPr>
        <p:spPr>
          <a:xfrm>
            <a:off x="1834535" y="209383"/>
            <a:ext cx="5474931"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Nội dung cơ bản  của Hiệp định Pa-ri:</a:t>
            </a:r>
            <a:endParaRPr lang="en-US" sz="2800" dirty="0">
              <a:solidFill>
                <a:srgbClr val="FC1037"/>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nodePh="1">
                                  <p:stCondLst>
                                    <p:cond delay="0"/>
                                  </p:stCondLst>
                                  <p:endCondLst>
                                    <p:cond evt="begin" delay="0">
                                      <p:tn val="10"/>
                                    </p:cond>
                                  </p:end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randombar(horizont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15"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2050" name="Picture 2" descr="41 năm sự kiện Mỹ rút khỏi Việt Nam (29/3/1973- 29/3/2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997" y="0"/>
            <a:ext cx="5586007" cy="3700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238694" y="3567692"/>
            <a:ext cx="6666613" cy="1569660"/>
          </a:xfrm>
          <a:prstGeom prst="rect">
            <a:avLst/>
          </a:prstGeom>
        </p:spPr>
        <p:txBody>
          <a:bodyPr wrap="square">
            <a:spAutoFit/>
          </a:bodyPr>
          <a:lstStyle/>
          <a:p>
            <a:pPr algn="just"/>
            <a:r>
              <a:rPr lang="vi-VN" sz="2400" b="1" i="1" dirty="0">
                <a:solidFill>
                  <a:srgbClr val="002060"/>
                </a:solidFill>
                <a:latin typeface="Times New Roman" panose="02020603050405020304" pitchFamily="18" charset="0"/>
              </a:rPr>
              <a:t>Thi hành Hiệp định Paris, ngày 29/3/1973, tại sân bay Đà Nẵng, những người lính Mĩ cuối cùng lên máy bay rút khỏi Việt Nam dưới sự giám sát của  Tổ Quốc tế và Tổ Liên hợp quân sự 4 bên. </a:t>
            </a:r>
            <a:endParaRPr lang="vi-VN" sz="24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18" name="同侧圆角矩形 2"/>
          <p:cNvSpPr/>
          <p:nvPr/>
        </p:nvSpPr>
        <p:spPr>
          <a:xfrm rot="5400000">
            <a:off x="3084931" y="-1294839"/>
            <a:ext cx="2974138" cy="7632488"/>
          </a:xfrm>
          <a:prstGeom prst="round2SameRect">
            <a:avLst>
              <a:gd name="adj1" fmla="val 15455"/>
              <a:gd name="adj2" fmla="val 0"/>
            </a:avLst>
          </a:prstGeom>
          <a:solidFill>
            <a:schemeClr val="bg1"/>
          </a:solidFill>
          <a:ln w="38100">
            <a:solidFill>
              <a:schemeClr val="accent1">
                <a:lumMod val="75000"/>
              </a:schemeClr>
            </a:solidFill>
            <a:prstDash val="dashDot"/>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US" sz="3600" dirty="0">
              <a:solidFill>
                <a:srgbClr val="C00000"/>
              </a:solidFill>
              <a:latin typeface="Arial" panose="020B0604020202020204" pitchFamily="34" charset="0"/>
              <a:cs typeface="Arial" panose="020B0604020202020204" pitchFamily="34" charset="0"/>
            </a:endParaRPr>
          </a:p>
        </p:txBody>
      </p:sp>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Ý nghĩa lịch sử của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4</a:t>
                </a:r>
                <a:endParaRPr lang="en" sz="3600" b="1" dirty="0">
                  <a:solidFill>
                    <a:srgbClr val="002060"/>
                  </a:solidFill>
                  <a:effectLst>
                    <a:outerShdw blurRad="38100" dist="38100" dir="2700000" algn="tl">
                      <a:srgbClr val="000000">
                        <a:alpha val="43137"/>
                      </a:srgbClr>
                    </a:outerShdw>
                  </a:effectLst>
                </a:endParaRPr>
              </a:p>
            </p:txBody>
          </p:sp>
        </p:grpSp>
      </p:grpSp>
      <p:sp>
        <p:nvSpPr>
          <p:cNvPr id="15" name="Rectangle 14"/>
          <p:cNvSpPr/>
          <p:nvPr/>
        </p:nvSpPr>
        <p:spPr>
          <a:xfrm>
            <a:off x="745512" y="1159280"/>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Đánh dấu bước phát triển mới của Cách mạng Việt Nam. </a:t>
            </a:r>
          </a:p>
        </p:txBody>
      </p:sp>
      <p:sp>
        <p:nvSpPr>
          <p:cNvPr id="16" name="Rectangle 15"/>
          <p:cNvSpPr/>
          <p:nvPr/>
        </p:nvSpPr>
        <p:spPr>
          <a:xfrm>
            <a:off x="766000" y="2956885"/>
            <a:ext cx="7632488" cy="954107"/>
          </a:xfrm>
          <a:prstGeom prst="rect">
            <a:avLst/>
          </a:prstGeom>
        </p:spPr>
        <p:txBody>
          <a:bodyPr wrap="square">
            <a:spAutoFit/>
          </a:bodyPr>
          <a:lstStyle/>
          <a:p>
            <a:pPr algn="just" fontAlgn="base"/>
            <a:r>
              <a:rPr lang="vi-VN" sz="2800" b="1" dirty="0">
                <a:solidFill>
                  <a:srgbClr val="002060"/>
                </a:solidFill>
                <a:latin typeface="Times New Roman" panose="02020603050405020304" pitchFamily="18" charset="0"/>
                <a:sym typeface="Wingdings" panose="05000000000000000000" pitchFamily="2" charset="2"/>
              </a:rPr>
              <a:t> </a:t>
            </a:r>
            <a:r>
              <a:rPr lang="vi-VN" sz="2800" b="1" dirty="0">
                <a:solidFill>
                  <a:srgbClr val="002060"/>
                </a:solidFill>
                <a:latin typeface="Times New Roman" panose="02020603050405020304" pitchFamily="18" charset="0"/>
              </a:rPr>
              <a:t>Tạo điều kiện thuận lợi để nhân dân ta tiến tới giành thắng lợi hoàn toàn.</a:t>
            </a:r>
            <a:endParaRPr lang="vi-VN" sz="2800" b="1" dirty="0">
              <a:solidFill>
                <a:srgbClr val="002060"/>
              </a:solidFill>
            </a:endParaRPr>
          </a:p>
        </p:txBody>
      </p:sp>
      <p:sp>
        <p:nvSpPr>
          <p:cNvPr id="17" name="Rectangle 16"/>
          <p:cNvSpPr/>
          <p:nvPr/>
        </p:nvSpPr>
        <p:spPr>
          <a:xfrm>
            <a:off x="745512" y="2220060"/>
            <a:ext cx="7632488" cy="523220"/>
          </a:xfrm>
          <a:prstGeom prst="rect">
            <a:avLst/>
          </a:prstGeom>
        </p:spPr>
        <p:txBody>
          <a:bodyPr wrap="square">
            <a:spAutoFit/>
          </a:bodyPr>
          <a:lstStyle/>
          <a:p>
            <a:pPr algn="just" fontAlgn="base"/>
            <a:r>
              <a:rPr lang="vi-VN" sz="2800" b="1" dirty="0">
                <a:solidFill>
                  <a:srgbClr val="002060"/>
                </a:solidFill>
                <a:sym typeface="Wingdings" panose="05000000000000000000" pitchFamily="2" charset="2"/>
              </a:rPr>
              <a:t> </a:t>
            </a:r>
            <a:r>
              <a:rPr lang="vi-VN" sz="2800" b="1" dirty="0">
                <a:solidFill>
                  <a:srgbClr val="002060"/>
                </a:solidFill>
                <a:latin typeface="Times New Roman" panose="02020603050405020304" pitchFamily="18" charset="0"/>
              </a:rPr>
              <a:t>Đế quốc Mĩ buộc phải rút quân khỏi nước ta.</a:t>
            </a:r>
            <a:endParaRPr lang="vi-VN" sz="2800" b="1" dirty="0">
              <a:solidFill>
                <a:srgbClr val="002060"/>
              </a:solidFill>
            </a:endParaRPr>
          </a:p>
        </p:txBody>
      </p:sp>
    </p:spTree>
    <p:extLst>
      <p:ext uri="{BB962C8B-B14F-4D97-AF65-F5344CB8AC3E}">
        <p14:creationId xmlns:p14="http://schemas.microsoft.com/office/powerpoint/2010/main" val="3667055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1"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nodePh="1">
                                  <p:stCondLst>
                                    <p:cond delay="0"/>
                                  </p:stCondLst>
                                  <p:endCondLst>
                                    <p:cond evt="begin" delay="0">
                                      <p:tn val="30"/>
                                    </p:cond>
                                  </p:end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12" name="图片 8"/>
          <p:cNvPicPr>
            <a:picLocks noChangeAspect="1"/>
          </p:cNvPicPr>
          <p:nvPr/>
        </p:nvPicPr>
        <p:blipFill>
          <a:blip r:embed="rId3"/>
          <a:stretch>
            <a:fillRect/>
          </a:stretch>
        </p:blipFill>
        <p:spPr>
          <a:xfrm>
            <a:off x="57593" y="390263"/>
            <a:ext cx="9028814" cy="3979719"/>
          </a:xfrm>
          <a:prstGeom prst="rect">
            <a:avLst/>
          </a:prstGeom>
        </p:spPr>
      </p:pic>
      <p:sp>
        <p:nvSpPr>
          <p:cNvPr id="13" name="Rectangle 12"/>
          <p:cNvSpPr/>
          <p:nvPr/>
        </p:nvSpPr>
        <p:spPr>
          <a:xfrm>
            <a:off x="967564" y="1638935"/>
            <a:ext cx="7410893" cy="1815882"/>
          </a:xfrm>
          <a:prstGeom prst="rect">
            <a:avLst/>
          </a:prstGeom>
        </p:spPr>
        <p:txBody>
          <a:bodyPr wrap="square">
            <a:spAutoFit/>
          </a:bodyPr>
          <a:lstStyle/>
          <a:p>
            <a:pPr algn="just"/>
            <a:r>
              <a:rPr lang="en-US" sz="2800" b="1" dirty="0" err="1">
                <a:solidFill>
                  <a:srgbClr val="002060"/>
                </a:solidFill>
              </a:rPr>
              <a:t>Ngày</a:t>
            </a:r>
            <a:r>
              <a:rPr lang="en-US" sz="2800" b="1" dirty="0">
                <a:solidFill>
                  <a:srgbClr val="002060"/>
                </a:solidFill>
              </a:rPr>
              <a:t> 27 </a:t>
            </a:r>
            <a:r>
              <a:rPr lang="en-US" sz="2800" b="1" dirty="0" err="1">
                <a:solidFill>
                  <a:srgbClr val="002060"/>
                </a:solidFill>
              </a:rPr>
              <a:t>tháng</a:t>
            </a:r>
            <a:r>
              <a:rPr lang="en-US" sz="2800" b="1" dirty="0">
                <a:solidFill>
                  <a:srgbClr val="002060"/>
                </a:solidFill>
              </a:rPr>
              <a:t> 01 </a:t>
            </a:r>
            <a:r>
              <a:rPr lang="en-US" sz="2800" b="1" dirty="0" err="1">
                <a:solidFill>
                  <a:srgbClr val="002060"/>
                </a:solidFill>
              </a:rPr>
              <a:t>năm</a:t>
            </a:r>
            <a:r>
              <a:rPr lang="en-US" sz="2800" b="1" dirty="0">
                <a:solidFill>
                  <a:srgbClr val="002060"/>
                </a:solidFill>
              </a:rPr>
              <a:t> 1973, </a:t>
            </a:r>
            <a:r>
              <a:rPr lang="en-US" sz="2800" b="1" dirty="0" err="1">
                <a:solidFill>
                  <a:srgbClr val="002060"/>
                </a:solidFill>
              </a:rPr>
              <a:t>tại</a:t>
            </a:r>
            <a:r>
              <a:rPr lang="en-US" sz="2800" b="1" dirty="0">
                <a:solidFill>
                  <a:srgbClr val="002060"/>
                </a:solidFill>
              </a:rPr>
              <a:t> Pa-</a:t>
            </a:r>
            <a:r>
              <a:rPr lang="en-US" sz="2800" b="1" dirty="0" err="1">
                <a:solidFill>
                  <a:srgbClr val="002060"/>
                </a:solidFill>
              </a:rPr>
              <a:t>ri</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diễn</a:t>
            </a:r>
            <a:r>
              <a:rPr lang="en-US" sz="2800" b="1" dirty="0">
                <a:solidFill>
                  <a:srgbClr val="002060"/>
                </a:solidFill>
              </a:rPr>
              <a:t> </a:t>
            </a:r>
            <a:r>
              <a:rPr lang="en-US" sz="2800" b="1" dirty="0" err="1">
                <a:solidFill>
                  <a:srgbClr val="002060"/>
                </a:solidFill>
              </a:rPr>
              <a:t>ra</a:t>
            </a:r>
            <a:r>
              <a:rPr lang="en-US" sz="2800" b="1" dirty="0">
                <a:solidFill>
                  <a:srgbClr val="002060"/>
                </a:solidFill>
              </a:rPr>
              <a:t> </a:t>
            </a:r>
            <a:r>
              <a:rPr lang="en-US" sz="2800" b="1" dirty="0" err="1">
                <a:solidFill>
                  <a:srgbClr val="002060"/>
                </a:solidFill>
              </a:rPr>
              <a:t>lễ</a:t>
            </a:r>
            <a:r>
              <a:rPr lang="en-US" sz="2800" b="1" dirty="0">
                <a:solidFill>
                  <a:srgbClr val="002060"/>
                </a:solidFill>
              </a:rPr>
              <a:t> </a:t>
            </a:r>
            <a:r>
              <a:rPr lang="en-US" sz="2800" b="1" dirty="0" err="1">
                <a:solidFill>
                  <a:srgbClr val="002060"/>
                </a:solidFill>
              </a:rPr>
              <a:t>kí</a:t>
            </a:r>
            <a:r>
              <a:rPr lang="en-US" sz="2800" b="1" dirty="0">
                <a:solidFill>
                  <a:srgbClr val="002060"/>
                </a:solidFill>
              </a:rPr>
              <a:t> </a:t>
            </a:r>
            <a:r>
              <a:rPr lang="en-US" sz="2800" b="1" dirty="0" err="1">
                <a:solidFill>
                  <a:srgbClr val="002060"/>
                </a:solidFill>
              </a:rPr>
              <a:t>Hiệp</a:t>
            </a:r>
            <a:r>
              <a:rPr lang="en-US" sz="2800" b="1" dirty="0">
                <a:solidFill>
                  <a:srgbClr val="002060"/>
                </a:solidFill>
              </a:rPr>
              <a:t> </a:t>
            </a:r>
            <a:r>
              <a:rPr lang="en-US" sz="2800" b="1" dirty="0" err="1">
                <a:solidFill>
                  <a:srgbClr val="002060"/>
                </a:solidFill>
              </a:rPr>
              <a:t>định</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chấm</a:t>
            </a:r>
            <a:r>
              <a:rPr lang="en-US" sz="2800" b="1" dirty="0">
                <a:solidFill>
                  <a:srgbClr val="002060"/>
                </a:solidFill>
              </a:rPr>
              <a:t> </a:t>
            </a:r>
            <a:r>
              <a:rPr lang="en-US" sz="2800" b="1" dirty="0" err="1">
                <a:solidFill>
                  <a:srgbClr val="002060"/>
                </a:solidFill>
              </a:rPr>
              <a:t>dứt</a:t>
            </a:r>
            <a:r>
              <a:rPr lang="en-US" sz="2800" b="1" dirty="0">
                <a:solidFill>
                  <a:srgbClr val="002060"/>
                </a:solidFill>
              </a:rPr>
              <a:t> </a:t>
            </a:r>
            <a:r>
              <a:rPr lang="en-US" sz="2800" b="1" dirty="0" err="1">
                <a:solidFill>
                  <a:srgbClr val="002060"/>
                </a:solidFill>
              </a:rPr>
              <a:t>chiến</a:t>
            </a:r>
            <a:r>
              <a:rPr lang="en-US" sz="2800" b="1" dirty="0">
                <a:solidFill>
                  <a:srgbClr val="002060"/>
                </a:solidFill>
              </a:rPr>
              <a:t> </a:t>
            </a:r>
            <a:r>
              <a:rPr lang="en-US" sz="2800" b="1" dirty="0" err="1">
                <a:solidFill>
                  <a:srgbClr val="002060"/>
                </a:solidFill>
              </a:rPr>
              <a:t>tranh</a:t>
            </a:r>
            <a:r>
              <a:rPr lang="en-US" sz="2800" b="1" dirty="0">
                <a:solidFill>
                  <a:srgbClr val="002060"/>
                </a:solidFill>
              </a:rPr>
              <a:t>, </a:t>
            </a:r>
            <a:r>
              <a:rPr lang="en-US" sz="2800" b="1" dirty="0" err="1">
                <a:solidFill>
                  <a:srgbClr val="002060"/>
                </a:solidFill>
              </a:rPr>
              <a:t>lập</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hoà</a:t>
            </a:r>
            <a:r>
              <a:rPr lang="en-US" sz="2800" b="1" dirty="0">
                <a:solidFill>
                  <a:srgbClr val="002060"/>
                </a:solidFill>
              </a:rPr>
              <a:t> </a:t>
            </a:r>
            <a:r>
              <a:rPr lang="en-US" sz="2800" b="1" dirty="0" err="1">
                <a:solidFill>
                  <a:srgbClr val="002060"/>
                </a:solidFill>
              </a:rPr>
              <a:t>bình</a:t>
            </a:r>
            <a:r>
              <a:rPr lang="en-US" sz="2800" b="1" dirty="0">
                <a:solidFill>
                  <a:srgbClr val="002060"/>
                </a:solidFill>
              </a:rPr>
              <a:t> ở </a:t>
            </a:r>
            <a:r>
              <a:rPr lang="en-US" sz="2800" b="1" dirty="0" err="1">
                <a:solidFill>
                  <a:srgbClr val="002060"/>
                </a:solidFill>
              </a:rPr>
              <a:t>Việt</a:t>
            </a:r>
            <a:r>
              <a:rPr lang="en-US" sz="2800" b="1" dirty="0">
                <a:solidFill>
                  <a:srgbClr val="002060"/>
                </a:solidFill>
              </a:rPr>
              <a:t> Nam. </a:t>
            </a:r>
            <a:r>
              <a:rPr lang="en-US" sz="2800" b="1" dirty="0" err="1">
                <a:solidFill>
                  <a:srgbClr val="002060"/>
                </a:solidFill>
              </a:rPr>
              <a:t>Đế</a:t>
            </a:r>
            <a:r>
              <a:rPr lang="en-US" sz="2800" b="1" dirty="0">
                <a:solidFill>
                  <a:srgbClr val="002060"/>
                </a:solidFill>
              </a:rPr>
              <a:t> </a:t>
            </a:r>
            <a:r>
              <a:rPr lang="en-US" sz="2800" b="1" dirty="0" err="1">
                <a:solidFill>
                  <a:srgbClr val="002060"/>
                </a:solidFill>
              </a:rPr>
              <a:t>quốc</a:t>
            </a:r>
            <a:r>
              <a:rPr lang="en-US" sz="2800" b="1" dirty="0">
                <a:solidFill>
                  <a:srgbClr val="002060"/>
                </a:solidFill>
              </a:rPr>
              <a:t> </a:t>
            </a:r>
            <a:r>
              <a:rPr lang="en-US" sz="2800" b="1" dirty="0" err="1">
                <a:solidFill>
                  <a:srgbClr val="002060"/>
                </a:solidFill>
              </a:rPr>
              <a:t>Mĩ</a:t>
            </a:r>
            <a:r>
              <a:rPr lang="en-US" sz="2800" b="1" dirty="0">
                <a:solidFill>
                  <a:srgbClr val="002060"/>
                </a:solidFill>
              </a:rPr>
              <a:t> </a:t>
            </a:r>
            <a:r>
              <a:rPr lang="en-US" sz="2800" b="1" dirty="0" err="1">
                <a:solidFill>
                  <a:srgbClr val="002060"/>
                </a:solidFill>
              </a:rPr>
              <a:t>buộc</a:t>
            </a:r>
            <a:r>
              <a:rPr lang="en-US" sz="2800" b="1" dirty="0">
                <a:solidFill>
                  <a:srgbClr val="002060"/>
                </a:solidFill>
              </a:rPr>
              <a:t> </a:t>
            </a:r>
            <a:r>
              <a:rPr lang="en-US" sz="2800" b="1" dirty="0" err="1">
                <a:solidFill>
                  <a:srgbClr val="002060"/>
                </a:solidFill>
              </a:rPr>
              <a:t>phải</a:t>
            </a:r>
            <a:r>
              <a:rPr lang="en-US" sz="2800" b="1" dirty="0">
                <a:solidFill>
                  <a:srgbClr val="002060"/>
                </a:solidFill>
              </a:rPr>
              <a:t> </a:t>
            </a:r>
            <a:r>
              <a:rPr lang="en-US" sz="2800" b="1" dirty="0" err="1">
                <a:solidFill>
                  <a:srgbClr val="002060"/>
                </a:solidFill>
              </a:rPr>
              <a:t>rút</a:t>
            </a:r>
            <a:r>
              <a:rPr lang="en-US" sz="2800" b="1" dirty="0">
                <a:solidFill>
                  <a:srgbClr val="002060"/>
                </a:solidFill>
              </a:rPr>
              <a:t> </a:t>
            </a:r>
            <a:r>
              <a:rPr lang="en-US" sz="2800" b="1" dirty="0" err="1">
                <a:solidFill>
                  <a:srgbClr val="002060"/>
                </a:solidFill>
              </a:rPr>
              <a:t>quân</a:t>
            </a:r>
            <a:r>
              <a:rPr lang="en-US" sz="2800" b="1" dirty="0">
                <a:solidFill>
                  <a:srgbClr val="002060"/>
                </a:solidFill>
              </a:rPr>
              <a:t> </a:t>
            </a:r>
            <a:r>
              <a:rPr lang="en-US" sz="2800" b="1" dirty="0" err="1">
                <a:solidFill>
                  <a:srgbClr val="002060"/>
                </a:solidFill>
              </a:rPr>
              <a:t>khỏi</a:t>
            </a:r>
            <a:r>
              <a:rPr lang="en-US" sz="2800" b="1" dirty="0">
                <a:solidFill>
                  <a:srgbClr val="002060"/>
                </a:solidFill>
              </a:rPr>
              <a:t> </a:t>
            </a:r>
            <a:r>
              <a:rPr lang="en-US" sz="2800" b="1" dirty="0" err="1">
                <a:solidFill>
                  <a:srgbClr val="002060"/>
                </a:solidFill>
              </a:rPr>
              <a:t>Việt</a:t>
            </a:r>
            <a:r>
              <a:rPr lang="en-US" sz="2800" b="1" dirty="0">
                <a:solidFill>
                  <a:srgbClr val="002060"/>
                </a:solidFill>
              </a:rPr>
              <a:t> Nam</a:t>
            </a:r>
            <a:r>
              <a:rPr lang="en-US" sz="2800" dirty="0">
                <a:solidFill>
                  <a:srgbClr val="002060"/>
                </a:solidFill>
              </a:rPr>
              <a:t>.</a:t>
            </a:r>
            <a:endParaRPr lang="en-US" sz="2800" b="1" dirty="0">
              <a:solidFill>
                <a:srgbClr val="002060"/>
              </a:solidFill>
              <a:latin typeface="Arial" panose="020B0604020202020204" pitchFamily="34" charset="0"/>
              <a:cs typeface="Arial" panose="020B0604020202020204" pitchFamily="34" charset="0"/>
            </a:endParaRPr>
          </a:p>
        </p:txBody>
      </p:sp>
      <p:sp>
        <p:nvSpPr>
          <p:cNvPr id="14"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Ghi nhớ</a:t>
            </a:r>
            <a:endParaRPr sz="4000" dirty="0">
              <a:solidFill>
                <a:schemeClr val="accent3"/>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627825" y="303948"/>
            <a:ext cx="7955993" cy="312260"/>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1" name="Google Shape;2731;p46"/>
          <p:cNvGrpSpPr/>
          <p:nvPr/>
        </p:nvGrpSpPr>
        <p:grpSpPr>
          <a:xfrm>
            <a:off x="1562375" y="2930113"/>
            <a:ext cx="763425" cy="1073975"/>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35" name="Google Shape;2735;p46"/>
          <p:cNvGrpSpPr/>
          <p:nvPr/>
        </p:nvGrpSpPr>
        <p:grpSpPr>
          <a:xfrm>
            <a:off x="-131942" y="-240334"/>
            <a:ext cx="9408147" cy="2571207"/>
            <a:chOff x="-131942" y="-240334"/>
            <a:chExt cx="9408147" cy="2571207"/>
          </a:xfrm>
        </p:grpSpPr>
        <p:grpSp>
          <p:nvGrpSpPr>
            <p:cNvPr id="2736" name="Google Shape;2736;p46"/>
            <p:cNvGrpSpPr/>
            <p:nvPr/>
          </p:nvGrpSpPr>
          <p:grpSpPr>
            <a:xfrm rot="-1799975">
              <a:off x="-47704" y="459634"/>
              <a:ext cx="3113747" cy="1171270"/>
              <a:chOff x="0" y="539998"/>
              <a:chExt cx="3901889" cy="1467738"/>
            </a:xfrm>
          </p:grpSpPr>
          <p:sp>
            <p:nvSpPr>
              <p:cNvPr id="2737" name="Google Shape;2737;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8" name="Google Shape;2738;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9" name="Google Shape;2739;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0" name="Google Shape;2740;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1" name="Google Shape;2741;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2" name="Google Shape;2742;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43" name="Google Shape;2743;p46"/>
            <p:cNvGrpSpPr/>
            <p:nvPr/>
          </p:nvGrpSpPr>
          <p:grpSpPr>
            <a:xfrm rot="1799975" flipH="1">
              <a:off x="6078221" y="459634"/>
              <a:ext cx="3113747" cy="1171270"/>
              <a:chOff x="0" y="539998"/>
              <a:chExt cx="3901889" cy="1467738"/>
            </a:xfrm>
          </p:grpSpPr>
          <p:sp>
            <p:nvSpPr>
              <p:cNvPr id="2744" name="Google Shape;2744;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5" name="Google Shape;2745;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6" name="Google Shape;2746;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7" name="Google Shape;2747;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8" name="Google Shape;2748;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9" name="Google Shape;2749;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99" name="Group 198"/>
          <p:cNvGrpSpPr/>
          <p:nvPr/>
        </p:nvGrpSpPr>
        <p:grpSpPr>
          <a:xfrm>
            <a:off x="2108020" y="897967"/>
            <a:ext cx="4927960" cy="3526224"/>
            <a:chOff x="2451586" y="1011414"/>
            <a:chExt cx="4135029" cy="3075451"/>
          </a:xfrm>
        </p:grpSpPr>
        <p:pic>
          <p:nvPicPr>
            <p:cNvPr id="200" name="Picture 4" descr="Cartoon Earth PNG Images | Vector and PSD Files | Free Download on Pngtre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692" t="8542" r="9031" b="10396"/>
            <a:stretch/>
          </p:blipFill>
          <p:spPr bwMode="auto">
            <a:xfrm>
              <a:off x="3506322" y="2115215"/>
              <a:ext cx="2025556" cy="197165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 descr="Khái niệm ngày Trái đất thế giới, gia đình, bác sĩ, thiết kế mặt nạ. Hình minh họa vector. Bản đồ trái đất virus corona COVID-19 Ngày 22 tháng 4 - Trả phí Bản quyền Một lần Ngày trái đất vectơ sẵn có"/>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707" b="95122" l="3809" r="96973">
                          <a14:foregroundMark x1="78027" y1="15854" x2="69141" y2="30854"/>
                          <a14:foregroundMark x1="88965" y1="52195" x2="77344" y2="58415"/>
                          <a14:foregroundMark x1="13672" y1="32927" x2="29395" y2="43171"/>
                          <a14:foregroundMark x1="7031" y1="51341" x2="22656" y2="57805"/>
                          <a14:foregroundMark x1="29004" y1="43049" x2="35840" y2="43537"/>
                          <a14:foregroundMark x1="34961" y1="46951" x2="34766" y2="48537"/>
                          <a14:backgroundMark x1="43262" y1="41707" x2="41504" y2="76463"/>
                          <a14:backgroundMark x1="58887" y1="64634" x2="52930" y2="84146"/>
                          <a14:backgroundMark x1="46484" y1="41951" x2="62598" y2="75122"/>
                          <a14:backgroundMark x1="67871" y1="67439" x2="59180" y2="85732"/>
                          <a14:backgroundMark x1="31348" y1="53171" x2="41992" y2="39512"/>
                          <a14:backgroundMark x1="30371" y1="66463" x2="41016" y2="86707"/>
                          <a14:backgroundMark x1="50195" y1="37683" x2="52246" y2="39146"/>
                          <a14:backgroundMark x1="48242" y1="37073" x2="47754" y2="40366"/>
                          <a14:backgroundMark x1="54980" y1="31098" x2="55176" y2="39146"/>
                          <a14:backgroundMark x1="68066" y1="58171" x2="71289" y2="59024"/>
                          <a14:backgroundMark x1="67871" y1="35488" x2="63867" y2="42317"/>
                          <a14:backgroundMark x1="67383" y1="48171" x2="68848" y2="49390"/>
                          <a14:backgroundMark x1="26074" y1="59024" x2="29395" y2="59878"/>
                          <a14:backgroundMark x1="21777" y1="36098" x2="23438" y2="36341"/>
                          <a14:backgroundMark x1="23438" y1="37073" x2="24512" y2="38171"/>
                          <a14:backgroundMark x1="19922" y1="40610" x2="20410" y2="41098"/>
                          <a14:backgroundMark x1="52051" y1="19634" x2="51855" y2="22073"/>
                        </a14:backgroundRemoval>
                      </a14:imgEffect>
                    </a14:imgLayer>
                  </a14:imgProps>
                </a:ext>
                <a:ext uri="{28A0092B-C50C-407E-A947-70E740481C1C}">
                  <a14:useLocalDpi xmlns:a14="http://schemas.microsoft.com/office/drawing/2010/main" val="0"/>
                </a:ext>
              </a:extLst>
            </a:blip>
            <a:srcRect b="33250"/>
            <a:stretch/>
          </p:blipFill>
          <p:spPr bwMode="auto">
            <a:xfrm>
              <a:off x="2451586" y="1011414"/>
              <a:ext cx="4135029" cy="221026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Google Shape;2715;p36"/>
          <p:cNvSpPr txBox="1">
            <a:spLocks noGrp="1"/>
          </p:cNvSpPr>
          <p:nvPr>
            <p:ph type="title"/>
          </p:nvPr>
        </p:nvSpPr>
        <p:spPr>
          <a:xfrm>
            <a:off x="2367251" y="616200"/>
            <a:ext cx="4409498"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rgbClr val="FC1037"/>
                </a:solidFill>
                <a:latin typeface="Pattaya" panose="00000500000000000000" pitchFamily="2" charset="-34"/>
                <a:cs typeface="Pattaya" panose="00000500000000000000" pitchFamily="2" charset="-34"/>
              </a:rPr>
              <a:t>Ngăn chặn dịch bệnh</a:t>
            </a:r>
            <a:endParaRPr sz="4000" dirty="0">
              <a:solidFill>
                <a:srgbClr val="FC1037"/>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084754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lt">
                                    <p:tmPct val="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8"/>
                                        </p:tgtEl>
                                        <p:attrNameLst>
                                          <p:attrName>ppt_x</p:attrName>
                                          <p:attrName>ppt_y</p:attrName>
                                        </p:attrNameLst>
                                      </p:cBhvr>
                                    </p:animMotion>
                                    <p:animRot by="1500000">
                                      <p:cBhvr>
                                        <p:cTn id="13" dur="125" fill="hold">
                                          <p:stCondLst>
                                            <p:cond delay="0"/>
                                          </p:stCondLst>
                                        </p:cTn>
                                        <p:tgtEl>
                                          <p:spTgt spid="28"/>
                                        </p:tgtEl>
                                        <p:attrNameLst>
                                          <p:attrName>r</p:attrName>
                                        </p:attrNameLst>
                                      </p:cBhvr>
                                    </p:animRot>
                                    <p:animRot by="-1500000">
                                      <p:cBhvr>
                                        <p:cTn id="14" dur="125" fill="hold">
                                          <p:stCondLst>
                                            <p:cond delay="125"/>
                                          </p:stCondLst>
                                        </p:cTn>
                                        <p:tgtEl>
                                          <p:spTgt spid="28"/>
                                        </p:tgtEl>
                                        <p:attrNameLst>
                                          <p:attrName>r</p:attrName>
                                        </p:attrNameLst>
                                      </p:cBhvr>
                                    </p:animRot>
                                    <p:animRot by="-1500000">
                                      <p:cBhvr>
                                        <p:cTn id="15" dur="125" fill="hold">
                                          <p:stCondLst>
                                            <p:cond delay="250"/>
                                          </p:stCondLst>
                                        </p:cTn>
                                        <p:tgtEl>
                                          <p:spTgt spid="28"/>
                                        </p:tgtEl>
                                        <p:attrNameLst>
                                          <p:attrName>r</p:attrName>
                                        </p:attrNameLst>
                                      </p:cBhvr>
                                    </p:animRot>
                                    <p:animRot by="1500000">
                                      <p:cBhvr>
                                        <p:cTn id="16"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Google Shape;2448;p70"/>
          <p:cNvSpPr/>
          <p:nvPr/>
        </p:nvSpPr>
        <p:spPr>
          <a:xfrm>
            <a:off x="6629409" y="3114522"/>
            <a:ext cx="245471" cy="284689"/>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86" name="Group 85"/>
          <p:cNvGrpSpPr/>
          <p:nvPr/>
        </p:nvGrpSpPr>
        <p:grpSpPr>
          <a:xfrm>
            <a:off x="1294347" y="271982"/>
            <a:ext cx="6687200" cy="4116788"/>
            <a:chOff x="1294347" y="888696"/>
            <a:chExt cx="6687200" cy="4116788"/>
          </a:xfrm>
        </p:grpSpPr>
        <p:grpSp>
          <p:nvGrpSpPr>
            <p:cNvPr id="87" name="Group 86"/>
            <p:cNvGrpSpPr/>
            <p:nvPr/>
          </p:nvGrpSpPr>
          <p:grpSpPr>
            <a:xfrm>
              <a:off x="1294347" y="888696"/>
              <a:ext cx="6687200" cy="4116788"/>
              <a:chOff x="1294347" y="888696"/>
              <a:chExt cx="6687200" cy="4116788"/>
            </a:xfrm>
          </p:grpSpPr>
          <p:grpSp>
            <p:nvGrpSpPr>
              <p:cNvPr id="90" name="Group 89"/>
              <p:cNvGrpSpPr/>
              <p:nvPr/>
            </p:nvGrpSpPr>
            <p:grpSpPr>
              <a:xfrm>
                <a:off x="1860613" y="888696"/>
                <a:ext cx="5422774" cy="3445350"/>
                <a:chOff x="1211092" y="842921"/>
                <a:chExt cx="5422774" cy="3445350"/>
              </a:xfrm>
            </p:grpSpPr>
            <p:pic>
              <p:nvPicPr>
                <p:cNvPr id="92" name="Picture 2" descr="Christmas Traditions Around The World 3-6 | Baamboozl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201" b="78466" l="43035" r="99627">
                              <a14:foregroundMark x1="83769" y1="53182" x2="81343" y2="54664"/>
                              <a14:foregroundMark x1="84142" y1="42982" x2="83955" y2="44202"/>
                              <a14:foregroundMark x1="83955" y1="45859" x2="84142" y2="47864"/>
                              <a14:foregroundMark x1="85012" y1="48300" x2="85697" y2="51264"/>
                              <a14:foregroundMark x1="87624" y1="55362" x2="91231" y2="57105"/>
                              <a14:foregroundMark x1="86381" y1="65126" x2="89366" y2="69486"/>
                              <a14:foregroundMark x1="90236" y1="74281" x2="90236" y2="74281"/>
                              <a14:foregroundMark x1="95585" y1="76722" x2="97637" y2="74281"/>
                              <a14:foregroundMark x1="98383" y1="72363" x2="98694" y2="72363"/>
                              <a14:foregroundMark x1="63184" y1="61726" x2="62313" y2="65126"/>
                              <a14:foregroundMark x1="72699" y1="51003" x2="72699" y2="51003"/>
                              <a14:foregroundMark x1="88619" y1="35484" x2="86754" y2="38099"/>
                              <a14:foregroundMark x1="88619" y1="33043" x2="88619" y2="33043"/>
                              <a14:foregroundMark x1="62811" y1="16042" x2="65050" y2="13339"/>
                              <a14:foregroundMark x1="53109" y1="11160" x2="54353" y2="11595"/>
                              <a14:foregroundMark x1="43595" y1="20663" x2="45336" y2="21883"/>
                              <a14:backgroundMark x1="87002" y1="62249" x2="91356" y2="72363"/>
                              <a14:backgroundMark x1="90299" y1="56234" x2="92537" y2="57977"/>
                              <a14:backgroundMark x1="87873" y1="55187" x2="91542" y2="57716"/>
                              <a14:backgroundMark x1="98445" y1="71491" x2="97077" y2="76809"/>
                              <a14:backgroundMark x1="96704" y1="70793" x2="95336" y2="77681"/>
                              <a14:backgroundMark x1="98445" y1="69311" x2="99689" y2="75153"/>
                              <a14:backgroundMark x1="59266" y1="41412" x2="61194" y2="46556"/>
                              <a14:backgroundMark x1="63433" y1="41151" x2="64614" y2="42459"/>
                            </a14:backgroundRemoval>
                          </a14:imgEffect>
                        </a14:imgLayer>
                      </a14:imgProps>
                    </a:ext>
                    <a:ext uri="{28A0092B-C50C-407E-A947-70E740481C1C}">
                      <a14:useLocalDpi xmlns:a14="http://schemas.microsoft.com/office/drawing/2010/main" val="0"/>
                    </a:ext>
                  </a:extLst>
                </a:blip>
                <a:srcRect l="42911" t="9368" b="21173"/>
                <a:stretch/>
              </p:blipFill>
              <p:spPr bwMode="auto">
                <a:xfrm>
                  <a:off x="3131346" y="842921"/>
                  <a:ext cx="3502520" cy="3445350"/>
                </a:xfrm>
                <a:prstGeom prst="rect">
                  <a:avLst/>
                </a:prstGeom>
                <a:noFill/>
                <a:extLst>
                  <a:ext uri="{909E8E84-426E-40DD-AFC4-6F175D3DCCD1}">
                    <a14:hiddenFill xmlns:a14="http://schemas.microsoft.com/office/drawing/2010/main">
                      <a:solidFill>
                        <a:srgbClr val="FFFFFF"/>
                      </a:solidFill>
                    </a14:hiddenFill>
                  </a:ext>
                </a:extLst>
              </p:spPr>
            </p:pic>
            <p:sp>
              <p:nvSpPr>
                <p:cNvPr id="93" name="Google Shape;2482;p70"/>
                <p:cNvSpPr/>
                <p:nvPr/>
              </p:nvSpPr>
              <p:spPr>
                <a:xfrm>
                  <a:off x="1211092" y="903768"/>
                  <a:ext cx="2286706" cy="3130096"/>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B348">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94" name="Group 93"/>
                <p:cNvGrpSpPr/>
                <p:nvPr/>
              </p:nvGrpSpPr>
              <p:grpSpPr>
                <a:xfrm>
                  <a:off x="5167527" y="3292956"/>
                  <a:ext cx="1439694" cy="973257"/>
                  <a:chOff x="4056085" y="4125613"/>
                  <a:chExt cx="1030576" cy="744344"/>
                </a:xfrm>
              </p:grpSpPr>
              <p:sp>
                <p:nvSpPr>
                  <p:cNvPr id="95" name="Google Shape;2452;p70"/>
                  <p:cNvSpPr/>
                  <p:nvPr/>
                </p:nvSpPr>
                <p:spPr>
                  <a:xfrm>
                    <a:off x="4056085" y="4125613"/>
                    <a:ext cx="784560" cy="638664"/>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6" name="Google Shape;2458;p70"/>
                  <p:cNvSpPr/>
                  <p:nvPr/>
                </p:nvSpPr>
                <p:spPr>
                  <a:xfrm>
                    <a:off x="4755050" y="4619148"/>
                    <a:ext cx="331611" cy="250809"/>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7" name="Google Shape;2466;p70"/>
                  <p:cNvSpPr/>
                  <p:nvPr/>
                </p:nvSpPr>
                <p:spPr>
                  <a:xfrm>
                    <a:off x="4469295" y="4739972"/>
                    <a:ext cx="88938" cy="68883"/>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8" name="Google Shape;2474;p70"/>
                  <p:cNvSpPr/>
                  <p:nvPr/>
                </p:nvSpPr>
                <p:spPr>
                  <a:xfrm>
                    <a:off x="4975583" y="4323897"/>
                    <a:ext cx="52401" cy="56627"/>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98DB7D">
                      <a:lumMod val="7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pic>
            <p:nvPicPr>
              <p:cNvPr id="91" name="Picture 4" descr="Continents and Countries - Oddizz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3000" b="90000" l="10000" r="90000">
                            <a14:foregroundMark x1="23125" y1="88000" x2="42500" y2="89000"/>
                            <a14:foregroundMark x1="40000" y1="88167" x2="40750" y2="88167"/>
                          </a14:backgroundRemoval>
                        </a14:imgEffect>
                      </a14:imgLayer>
                    </a14:imgProps>
                  </a:ext>
                  <a:ext uri="{28A0092B-C50C-407E-A947-70E740481C1C}">
                    <a14:useLocalDpi xmlns:a14="http://schemas.microsoft.com/office/drawing/2010/main" val="0"/>
                  </a:ext>
                </a:extLst>
              </a:blip>
              <a:srcRect l="17912" t="81674" r="15530" b="9402"/>
              <a:stretch/>
            </p:blipFill>
            <p:spPr bwMode="auto">
              <a:xfrm>
                <a:off x="1294347" y="4216460"/>
                <a:ext cx="6687200" cy="789024"/>
              </a:xfrm>
              <a:prstGeom prst="rect">
                <a:avLst/>
              </a:prstGeom>
              <a:noFill/>
              <a:extLst>
                <a:ext uri="{909E8E84-426E-40DD-AFC4-6F175D3DCCD1}">
                  <a14:hiddenFill xmlns:a14="http://schemas.microsoft.com/office/drawing/2010/main">
                    <a:solidFill>
                      <a:srgbClr val="FFFFFF"/>
                    </a:solidFill>
                  </a14:hiddenFill>
                </a:ext>
              </a:extLst>
            </p:spPr>
          </p:pic>
        </p:grpSp>
        <p:sp>
          <p:nvSpPr>
            <p:cNvPr id="88" name="Google Shape;2501;p70"/>
            <p:cNvSpPr/>
            <p:nvPr/>
          </p:nvSpPr>
          <p:spPr>
            <a:xfrm>
              <a:off x="3176586" y="2096374"/>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lumMod val="40000"/>
                <a:lumOff val="6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9" name="Google Shape;2502;p70"/>
            <p:cNvSpPr/>
            <p:nvPr/>
          </p:nvSpPr>
          <p:spPr>
            <a:xfrm>
              <a:off x="3508055" y="1666428"/>
              <a:ext cx="365687" cy="369099"/>
            </a:xfrm>
            <a:custGeom>
              <a:avLst/>
              <a:gdLst/>
              <a:ahLst/>
              <a:cxnLst/>
              <a:rect l="l" t="t" r="r" b="b"/>
              <a:pathLst>
                <a:path w="2793" h="2819" extrusionOk="0">
                  <a:moveTo>
                    <a:pt x="2146" y="0"/>
                  </a:moveTo>
                  <a:lnTo>
                    <a:pt x="1396" y="1086"/>
                  </a:lnTo>
                  <a:lnTo>
                    <a:pt x="311" y="543"/>
                  </a:lnTo>
                  <a:lnTo>
                    <a:pt x="957" y="1293"/>
                  </a:lnTo>
                  <a:lnTo>
                    <a:pt x="0" y="1939"/>
                  </a:lnTo>
                  <a:lnTo>
                    <a:pt x="0" y="1939"/>
                  </a:lnTo>
                  <a:lnTo>
                    <a:pt x="1293" y="1629"/>
                  </a:lnTo>
                  <a:lnTo>
                    <a:pt x="1396" y="2818"/>
                  </a:lnTo>
                  <a:lnTo>
                    <a:pt x="1836" y="1732"/>
                  </a:lnTo>
                  <a:lnTo>
                    <a:pt x="2792" y="1836"/>
                  </a:lnTo>
                  <a:lnTo>
                    <a:pt x="2792" y="1836"/>
                  </a:lnTo>
                  <a:lnTo>
                    <a:pt x="1836" y="1293"/>
                  </a:lnTo>
                  <a:lnTo>
                    <a:pt x="2146" y="0"/>
                  </a:ln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99" name="Bắc Mỹ"/>
          <p:cNvSpPr txBox="1"/>
          <p:nvPr/>
        </p:nvSpPr>
        <p:spPr>
          <a:xfrm>
            <a:off x="2249482" y="749463"/>
            <a:ext cx="76939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Bắc Mỹ</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0" name="Nam Mỹ"/>
          <p:cNvSpPr txBox="1"/>
          <p:nvPr/>
        </p:nvSpPr>
        <p:spPr>
          <a:xfrm>
            <a:off x="2801845" y="2198469"/>
            <a:ext cx="750371"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Nam </a:t>
            </a: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Mỹ</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1" name="Châu Âu"/>
          <p:cNvSpPr txBox="1"/>
          <p:nvPr/>
        </p:nvSpPr>
        <p:spPr>
          <a:xfrm>
            <a:off x="4319030" y="83958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Âu</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2" name="Châu Phi"/>
          <p:cNvSpPr txBox="1"/>
          <p:nvPr/>
        </p:nvSpPr>
        <p:spPr>
          <a:xfrm>
            <a:off x="4025397" y="1982477"/>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Phi</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3" name="Châu Á"/>
          <p:cNvSpPr txBox="1"/>
          <p:nvPr/>
        </p:nvSpPr>
        <p:spPr>
          <a:xfrm>
            <a:off x="5325543" y="948228"/>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Á</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4" name="Châu Úc"/>
          <p:cNvSpPr txBox="1"/>
          <p:nvPr/>
        </p:nvSpPr>
        <p:spPr>
          <a:xfrm>
            <a:off x="5889579" y="2906510"/>
            <a:ext cx="1005264" cy="462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Úc</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5" name="1">
            <a:hlinkClick r:id="rId7" action="ppaction://hlinksldjump"/>
          </p:cNvPr>
          <p:cNvSpPr/>
          <p:nvPr/>
        </p:nvSpPr>
        <p:spPr>
          <a:xfrm>
            <a:off x="287293" y="4450466"/>
            <a:ext cx="1007056"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Bắc Mỹ</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6" name="2">
            <a:hlinkClick r:id="rId8" action="ppaction://hlinksldjump"/>
          </p:cNvPr>
          <p:cNvSpPr/>
          <p:nvPr/>
        </p:nvSpPr>
        <p:spPr>
          <a:xfrm>
            <a:off x="1468322" y="4488888"/>
            <a:ext cx="1127550"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Nam Mỹ</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7" name="Châu Nam Cực"/>
          <p:cNvSpPr txBox="1"/>
          <p:nvPr/>
        </p:nvSpPr>
        <p:spPr>
          <a:xfrm>
            <a:off x="4006634" y="3884408"/>
            <a:ext cx="2048054" cy="4848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FFFF"/>
                </a:solidFill>
                <a:effectLst/>
                <a:uLnTx/>
                <a:uFillTx/>
                <a:latin typeface="Quicksand"/>
                <a:ea typeface="Quicksand"/>
                <a:cs typeface="Quicksand"/>
                <a:sym typeface="Quicksand"/>
              </a:rPr>
              <a:t>Châu Nam Cực</a:t>
            </a:r>
            <a:endParaRPr kumimoji="0" sz="1800" b="1"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108" name="3">
            <a:hlinkClick r:id="rId9" action="ppaction://hlinksldjump"/>
          </p:cNvPr>
          <p:cNvSpPr/>
          <p:nvPr/>
        </p:nvSpPr>
        <p:spPr>
          <a:xfrm>
            <a:off x="2758282" y="4476294"/>
            <a:ext cx="106736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Âu</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09" name="4">
            <a:hlinkClick r:id="rId10" action="ppaction://hlinksldjump"/>
          </p:cNvPr>
          <p:cNvSpPr/>
          <p:nvPr/>
        </p:nvSpPr>
        <p:spPr>
          <a:xfrm>
            <a:off x="3995388" y="4476295"/>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Phi</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0" name="5">
            <a:hlinkClick r:id="rId11" action="ppaction://hlinksldjump"/>
          </p:cNvPr>
          <p:cNvSpPr/>
          <p:nvPr/>
        </p:nvSpPr>
        <p:spPr>
          <a:xfrm>
            <a:off x="5268786" y="4476295"/>
            <a:ext cx="1078447"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Úc</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1" name="6">
            <a:hlinkClick r:id="rId12" action="ppaction://hlinksldjump"/>
          </p:cNvPr>
          <p:cNvSpPr/>
          <p:nvPr/>
        </p:nvSpPr>
        <p:spPr>
          <a:xfrm>
            <a:off x="6512587" y="4450467"/>
            <a:ext cx="1108044"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Á</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sp>
        <p:nvSpPr>
          <p:cNvPr id="112" name="7">
            <a:hlinkClick r:id="rId13" action="ppaction://hlinksldjump"/>
          </p:cNvPr>
          <p:cNvSpPr/>
          <p:nvPr/>
        </p:nvSpPr>
        <p:spPr>
          <a:xfrm>
            <a:off x="7756388" y="4453448"/>
            <a:ext cx="1225058" cy="596628"/>
          </a:xfrm>
          <a:custGeom>
            <a:avLst/>
            <a:gdLst/>
            <a:ahLst/>
            <a:cxnLst/>
            <a:rect l="l" t="t" r="r" b="b"/>
            <a:pathLst>
              <a:path w="18639" h="11091" extrusionOk="0">
                <a:moveTo>
                  <a:pt x="8066" y="1"/>
                </a:moveTo>
                <a:cubicBezTo>
                  <a:pt x="5377" y="1"/>
                  <a:pt x="2895" y="957"/>
                  <a:pt x="1293" y="3232"/>
                </a:cubicBezTo>
                <a:cubicBezTo>
                  <a:pt x="646" y="4292"/>
                  <a:pt x="104" y="5817"/>
                  <a:pt x="0" y="7213"/>
                </a:cubicBezTo>
                <a:cubicBezTo>
                  <a:pt x="0" y="8299"/>
                  <a:pt x="310" y="9255"/>
                  <a:pt x="957" y="10005"/>
                </a:cubicBezTo>
                <a:cubicBezTo>
                  <a:pt x="1732" y="10755"/>
                  <a:pt x="2792" y="11091"/>
                  <a:pt x="3774" y="11091"/>
                </a:cubicBezTo>
                <a:cubicBezTo>
                  <a:pt x="4834" y="11091"/>
                  <a:pt x="5817" y="10884"/>
                  <a:pt x="6773" y="10548"/>
                </a:cubicBezTo>
                <a:cubicBezTo>
                  <a:pt x="8094" y="10134"/>
                  <a:pt x="9415" y="9795"/>
                  <a:pt x="10724" y="9795"/>
                </a:cubicBezTo>
                <a:cubicBezTo>
                  <a:pt x="11131" y="9795"/>
                  <a:pt x="11538" y="9828"/>
                  <a:pt x="11943" y="9902"/>
                </a:cubicBezTo>
                <a:cubicBezTo>
                  <a:pt x="12822" y="10108"/>
                  <a:pt x="13675" y="10444"/>
                  <a:pt x="14528" y="10548"/>
                </a:cubicBezTo>
                <a:cubicBezTo>
                  <a:pt x="14907" y="10669"/>
                  <a:pt x="15285" y="10719"/>
                  <a:pt x="15664" y="10719"/>
                </a:cubicBezTo>
                <a:cubicBezTo>
                  <a:pt x="15932" y="10719"/>
                  <a:pt x="16199" y="10694"/>
                  <a:pt x="16467" y="10651"/>
                </a:cubicBezTo>
                <a:cubicBezTo>
                  <a:pt x="17113" y="10444"/>
                  <a:pt x="17656" y="9902"/>
                  <a:pt x="17992" y="9255"/>
                </a:cubicBezTo>
                <a:cubicBezTo>
                  <a:pt x="18638" y="8066"/>
                  <a:pt x="18535" y="6567"/>
                  <a:pt x="17992" y="5378"/>
                </a:cubicBezTo>
                <a:cubicBezTo>
                  <a:pt x="17449" y="4189"/>
                  <a:pt x="16596" y="3232"/>
                  <a:pt x="15510" y="2483"/>
                </a:cubicBezTo>
                <a:cubicBezTo>
                  <a:pt x="13365" y="957"/>
                  <a:pt x="10780" y="104"/>
                  <a:pt x="8066" y="1"/>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rPr>
              <a:t>Châu Nam Cực</a:t>
            </a:r>
            <a:endParaRPr kumimoji="0" sz="1800" b="0" i="0" u="none" strike="noStrike" kern="0" cap="none" spc="0" normalizeH="0" baseline="0" noProof="0" dirty="0">
              <a:ln>
                <a:noFill/>
              </a:ln>
              <a:solidFill>
                <a:srgbClr val="FFFFFF"/>
              </a:solidFill>
              <a:effectLst/>
              <a:uLnTx/>
              <a:uFillTx/>
              <a:latin typeface="Life Savers ExtraBold"/>
              <a:ea typeface="Life Savers ExtraBold"/>
              <a:cs typeface="Life Savers ExtraBold"/>
              <a:sym typeface="Life Savers ExtraBold"/>
            </a:endParaRPr>
          </a:p>
        </p:txBody>
      </p:sp>
      <p:pic>
        <p:nvPicPr>
          <p:cNvPr id="113" name="VR 1"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2806193" y="73099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4" name="VR 2"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2896625" y="2653019"/>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5" name="VR 3"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4135636" y="1059934"/>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16" name="VR 5"/>
          <p:cNvGrpSpPr/>
          <p:nvPr/>
        </p:nvGrpSpPr>
        <p:grpSpPr>
          <a:xfrm>
            <a:off x="5329798" y="629368"/>
            <a:ext cx="890405" cy="1186412"/>
            <a:chOff x="5329798" y="629368"/>
            <a:chExt cx="890405" cy="1186412"/>
          </a:xfrm>
        </p:grpSpPr>
        <p:pic>
          <p:nvPicPr>
            <p:cNvPr id="117"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329798" y="62936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742141" y="1330889"/>
              <a:ext cx="478062" cy="484891"/>
            </a:xfrm>
            <a:prstGeom prst="rect">
              <a:avLst/>
            </a:prstGeom>
            <a:noFill/>
            <a:extLst>
              <a:ext uri="{909E8E84-426E-40DD-AFC4-6F175D3DCCD1}">
                <a14:hiddenFill xmlns:a14="http://schemas.microsoft.com/office/drawing/2010/main">
                  <a:solidFill>
                    <a:srgbClr val="FFFFFF"/>
                  </a:solidFill>
                </a14:hiddenFill>
              </a:ext>
            </a:extLst>
          </p:spPr>
        </p:pic>
      </p:grpSp>
      <p:pic>
        <p:nvPicPr>
          <p:cNvPr id="119" name="VR 6"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6583019" y="2998648"/>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0" name="VR 7"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5889579" y="3854153"/>
            <a:ext cx="478062" cy="484891"/>
          </a:xfrm>
          <a:prstGeom prst="rect">
            <a:avLst/>
          </a:prstGeom>
          <a:noFill/>
          <a:extLst>
            <a:ext uri="{909E8E84-426E-40DD-AFC4-6F175D3DCCD1}">
              <a14:hiddenFill xmlns:a14="http://schemas.microsoft.com/office/drawing/2010/main">
                <a:solidFill>
                  <a:srgbClr val="FFFFFF"/>
                </a:solidFill>
              </a14:hiddenFill>
            </a:ext>
          </a:extLst>
        </p:spPr>
      </p:pic>
      <p:grpSp>
        <p:nvGrpSpPr>
          <p:cNvPr id="121" name="VR 4"/>
          <p:cNvGrpSpPr/>
          <p:nvPr/>
        </p:nvGrpSpPr>
        <p:grpSpPr>
          <a:xfrm>
            <a:off x="3753367" y="1551434"/>
            <a:ext cx="657332" cy="1156329"/>
            <a:chOff x="3753367" y="1551434"/>
            <a:chExt cx="657332" cy="1156329"/>
          </a:xfrm>
        </p:grpSpPr>
        <p:pic>
          <p:nvPicPr>
            <p:cNvPr id="122"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932637" y="2222872"/>
              <a:ext cx="478062" cy="48489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10" descr="Vi Khuẩn Hoặc Nhiễm Virus Hình ảnh | Định dạng hình ảnh EPS 450005193|  vn.lovepik.com"/>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94535" l="0" r="99070">
                          <a14:foregroundMark x1="14767" y1="48721" x2="17558" y2="48023"/>
                          <a14:foregroundMark x1="36744" y1="14767" x2="37093" y2="17558"/>
                          <a14:foregroundMark x1="25930" y1="27674" x2="29419" y2="29767"/>
                          <a14:foregroundMark x1="24186" y1="36512" x2="25930" y2="38605"/>
                          <a14:foregroundMark x1="23488" y1="57442" x2="24884" y2="58488"/>
                          <a14:foregroundMark x1="23140" y1="71395" x2="25581" y2="70000"/>
                          <a14:foregroundMark x1="33953" y1="73837" x2="36047" y2="73837"/>
                          <a14:foregroundMark x1="42674" y1="79767" x2="44767" y2="80116"/>
                          <a14:foregroundMark x1="52209" y1="83372" x2="53953" y2="85116"/>
                          <a14:foregroundMark x1="66512" y1="74535" x2="68953" y2="77326"/>
                          <a14:foregroundMark x1="82209" y1="70000" x2="84651" y2="71047"/>
                          <a14:foregroundMark x1="80116" y1="55349" x2="81860" y2="58837"/>
                          <a14:foregroundMark x1="82558" y1="37209" x2="84651" y2="40000"/>
                          <a14:foregroundMark x1="79419" y1="22093" x2="82209" y2="22791"/>
                          <a14:foregroundMark x1="66163" y1="19302" x2="66163" y2="21047"/>
                          <a14:foregroundMark x1="53953" y1="16860" x2="56047" y2="18953"/>
                        </a14:backgroundRemoval>
                      </a14:imgEffect>
                    </a14:imgLayer>
                  </a14:imgProps>
                </a:ext>
                <a:ext uri="{28A0092B-C50C-407E-A947-70E740481C1C}">
                  <a14:useLocalDpi xmlns:a14="http://schemas.microsoft.com/office/drawing/2010/main" val="0"/>
                </a:ext>
              </a:extLst>
            </a:blip>
            <a:srcRect l="11564" t="9446" r="10415" b="11418"/>
            <a:stretch/>
          </p:blipFill>
          <p:spPr bwMode="auto">
            <a:xfrm>
              <a:off x="3753367" y="1551434"/>
              <a:ext cx="478062" cy="4848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VC 1"/>
          <p:cNvGrpSpPr/>
          <p:nvPr/>
        </p:nvGrpSpPr>
        <p:grpSpPr>
          <a:xfrm>
            <a:off x="2523839" y="591329"/>
            <a:ext cx="989192" cy="770303"/>
            <a:chOff x="165141" y="2132248"/>
            <a:chExt cx="1203120" cy="923075"/>
          </a:xfrm>
        </p:grpSpPr>
        <p:pic>
          <p:nvPicPr>
            <p:cNvPr id="125"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502786"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521999" y="2147099"/>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VC 2"/>
          <p:cNvGrpSpPr/>
          <p:nvPr/>
        </p:nvGrpSpPr>
        <p:grpSpPr>
          <a:xfrm>
            <a:off x="2523686" y="2643740"/>
            <a:ext cx="989192" cy="770303"/>
            <a:chOff x="115312" y="2132248"/>
            <a:chExt cx="1203120" cy="923075"/>
          </a:xfrm>
        </p:grpSpPr>
        <p:pic>
          <p:nvPicPr>
            <p:cNvPr id="128"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VC 3"/>
          <p:cNvGrpSpPr/>
          <p:nvPr/>
        </p:nvGrpSpPr>
        <p:grpSpPr>
          <a:xfrm>
            <a:off x="3676769" y="913621"/>
            <a:ext cx="989192" cy="770303"/>
            <a:chOff x="115312" y="2132248"/>
            <a:chExt cx="1203120" cy="923075"/>
          </a:xfrm>
        </p:grpSpPr>
        <p:pic>
          <p:nvPicPr>
            <p:cNvPr id="131"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VC 4"/>
          <p:cNvGrpSpPr/>
          <p:nvPr/>
        </p:nvGrpSpPr>
        <p:grpSpPr>
          <a:xfrm>
            <a:off x="5251516" y="1251080"/>
            <a:ext cx="989192" cy="770303"/>
            <a:chOff x="115312" y="2132248"/>
            <a:chExt cx="1203120" cy="923075"/>
          </a:xfrm>
        </p:grpSpPr>
        <p:pic>
          <p:nvPicPr>
            <p:cNvPr id="134"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VC 5"/>
          <p:cNvGrpSpPr/>
          <p:nvPr/>
        </p:nvGrpSpPr>
        <p:grpSpPr>
          <a:xfrm>
            <a:off x="4078233" y="2435262"/>
            <a:ext cx="989192" cy="770303"/>
            <a:chOff x="115312" y="2132248"/>
            <a:chExt cx="1203120" cy="923075"/>
          </a:xfrm>
        </p:grpSpPr>
        <p:pic>
          <p:nvPicPr>
            <p:cNvPr id="137"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9" name="VC 6"/>
          <p:cNvGrpSpPr/>
          <p:nvPr/>
        </p:nvGrpSpPr>
        <p:grpSpPr>
          <a:xfrm>
            <a:off x="5548906" y="3656056"/>
            <a:ext cx="989192" cy="770303"/>
            <a:chOff x="115312" y="2132248"/>
            <a:chExt cx="1203120" cy="923075"/>
          </a:xfrm>
        </p:grpSpPr>
        <p:pic>
          <p:nvPicPr>
            <p:cNvPr id="140"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VC 7"/>
          <p:cNvGrpSpPr/>
          <p:nvPr/>
        </p:nvGrpSpPr>
        <p:grpSpPr>
          <a:xfrm>
            <a:off x="6277734" y="2845359"/>
            <a:ext cx="989192" cy="770303"/>
            <a:chOff x="115312" y="2132248"/>
            <a:chExt cx="1203120" cy="923075"/>
          </a:xfrm>
        </p:grpSpPr>
        <p:pic>
          <p:nvPicPr>
            <p:cNvPr id="143" name="Picture 18" descr="Index of /med_download/medentvideos/v220/Entering Immuniztion Record (Other  Provider) Comprehensive"/>
            <p:cNvPicPr>
              <a:picLocks noChangeAspect="1" noChangeArrowheads="1"/>
            </p:cNvPicPr>
            <p:nvPr/>
          </p:nvPicPr>
          <p:blipFill rotWithShape="1">
            <a:blip r:embed="rId16">
              <a:extLst>
                <a:ext uri="{28A0092B-C50C-407E-A947-70E740481C1C}">
                  <a14:useLocalDpi xmlns:a14="http://schemas.microsoft.com/office/drawing/2010/main" val="0"/>
                </a:ext>
              </a:extLst>
            </a:blip>
            <a:srcRect l="43791" r="12091" b="35302"/>
            <a:stretch/>
          </p:blipFill>
          <p:spPr bwMode="auto">
            <a:xfrm>
              <a:off x="465298" y="2132248"/>
              <a:ext cx="839273" cy="923075"/>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2" descr="Syringe Hypodermic needle Injection, syringe, service, drug, medical  Equipment png | PNGWi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469" b="96610" l="0" r="100000">
                          <a14:foregroundMark x1="15000" y1="89831" x2="99167" y2="1582"/>
                          <a14:foregroundMark x1="65000" y1="45989" x2="23889" y2="89153"/>
                          <a14:foregroundMark x1="57778" y1="43051" x2="18056" y2="77175"/>
                          <a14:foregroundMark x1="19444" y1="77853" x2="7500" y2="95254"/>
                          <a14:foregroundMark x1="54167" y1="41469" x2="33611" y2="62825"/>
                          <a14:foregroundMark x1="3056" y1="84859" x2="15556" y2="86441"/>
                          <a14:backgroundMark x1="7500" y1="68475" x2="7222" y2="81130"/>
                          <a14:backgroundMark x1="1944" y1="86667" x2="7500" y2="92994"/>
                          <a14:backgroundMark x1="8611" y1="89605" x2="11111" y2="89153"/>
                          <a14:backgroundMark x1="14167" y1="89605" x2="5556" y2="95254"/>
                          <a14:backgroundMark x1="11111" y1="89379" x2="16111" y2="88701"/>
                          <a14:backgroundMark x1="95278" y1="10508" x2="99444" y2="2373"/>
                        </a14:backgroundRemoval>
                      </a14:imgEffect>
                    </a14:imgLayer>
                  </a14:imgProps>
                </a:ext>
                <a:ext uri="{28A0092B-C50C-407E-A947-70E740481C1C}">
                  <a14:useLocalDpi xmlns:a14="http://schemas.microsoft.com/office/drawing/2010/main" val="0"/>
                </a:ext>
              </a:extLst>
            </a:blip>
            <a:srcRect/>
            <a:stretch>
              <a:fillRect/>
            </a:stretch>
          </p:blipFill>
          <p:spPr bwMode="auto">
            <a:xfrm rot="16596734">
              <a:off x="472170" y="2169733"/>
              <a:ext cx="489404" cy="12031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p:cNvGrpSpPr/>
          <p:nvPr/>
        </p:nvGrpSpPr>
        <p:grpSpPr>
          <a:xfrm>
            <a:off x="7756388" y="-6152"/>
            <a:ext cx="1394465" cy="1240415"/>
            <a:chOff x="396688" y="2547991"/>
            <a:chExt cx="1566938" cy="1594527"/>
          </a:xfrm>
        </p:grpSpPr>
        <p:grpSp>
          <p:nvGrpSpPr>
            <p:cNvPr id="146" name="Google Shape;1118;p44"/>
            <p:cNvGrpSpPr/>
            <p:nvPr/>
          </p:nvGrpSpPr>
          <p:grpSpPr>
            <a:xfrm>
              <a:off x="396688" y="2547991"/>
              <a:ext cx="1566938" cy="1594527"/>
              <a:chOff x="396687" y="1153387"/>
              <a:chExt cx="3107939" cy="2989131"/>
            </a:xfrm>
          </p:grpSpPr>
          <p:sp>
            <p:nvSpPr>
              <p:cNvPr id="151" name="Google Shape;1119;p44">
                <a:hlinkClick r:id="" action="ppaction://noaction"/>
              </p:cNvPr>
              <p:cNvSpPr/>
              <p:nvPr/>
            </p:nvSpPr>
            <p:spPr>
              <a:xfrm>
                <a:off x="734008" y="1153387"/>
                <a:ext cx="2770535" cy="2613701"/>
              </a:xfrm>
              <a:custGeom>
                <a:avLst/>
                <a:gdLst/>
                <a:ahLst/>
                <a:cxnLst/>
                <a:rect l="l" t="t" r="r" b="b"/>
                <a:pathLst>
                  <a:path w="15072" h="14219" extrusionOk="0">
                    <a:moveTo>
                      <a:pt x="5171" y="1"/>
                    </a:moveTo>
                    <a:lnTo>
                      <a:pt x="4835" y="3439"/>
                    </a:lnTo>
                    <a:lnTo>
                      <a:pt x="1396" y="2689"/>
                    </a:lnTo>
                    <a:lnTo>
                      <a:pt x="1396" y="2689"/>
                    </a:lnTo>
                    <a:lnTo>
                      <a:pt x="3232" y="5714"/>
                    </a:lnTo>
                    <a:lnTo>
                      <a:pt x="1" y="7109"/>
                    </a:lnTo>
                    <a:lnTo>
                      <a:pt x="3232" y="8505"/>
                    </a:lnTo>
                    <a:lnTo>
                      <a:pt x="1396" y="11530"/>
                    </a:lnTo>
                    <a:lnTo>
                      <a:pt x="4835" y="10780"/>
                    </a:lnTo>
                    <a:lnTo>
                      <a:pt x="5171" y="14218"/>
                    </a:lnTo>
                    <a:lnTo>
                      <a:pt x="7523" y="11633"/>
                    </a:lnTo>
                    <a:lnTo>
                      <a:pt x="9798" y="14218"/>
                    </a:lnTo>
                    <a:lnTo>
                      <a:pt x="10237" y="10780"/>
                    </a:lnTo>
                    <a:lnTo>
                      <a:pt x="13572" y="11530"/>
                    </a:lnTo>
                    <a:lnTo>
                      <a:pt x="11840" y="8505"/>
                    </a:lnTo>
                    <a:lnTo>
                      <a:pt x="15071" y="7109"/>
                    </a:lnTo>
                    <a:lnTo>
                      <a:pt x="11840" y="5714"/>
                    </a:lnTo>
                    <a:lnTo>
                      <a:pt x="13572" y="2689"/>
                    </a:lnTo>
                    <a:lnTo>
                      <a:pt x="10237" y="3439"/>
                    </a:lnTo>
                    <a:lnTo>
                      <a:pt x="9798" y="1"/>
                    </a:lnTo>
                    <a:lnTo>
                      <a:pt x="7523" y="2586"/>
                    </a:lnTo>
                    <a:lnTo>
                      <a:pt x="5171" y="1"/>
                    </a:lnTo>
                    <a:close/>
                  </a:path>
                </a:pathLst>
              </a:custGeom>
              <a:solidFill>
                <a:srgbClr val="FFB3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 name="Google Shape;1120;p44"/>
              <p:cNvSpPr/>
              <p:nvPr/>
            </p:nvSpPr>
            <p:spPr>
              <a:xfrm>
                <a:off x="2397266" y="3329852"/>
                <a:ext cx="812668" cy="812657"/>
              </a:xfrm>
              <a:custGeom>
                <a:avLst/>
                <a:gdLst/>
                <a:ahLst/>
                <a:cxnLst/>
                <a:rect l="l" t="t" r="r" b="b"/>
                <a:pathLst>
                  <a:path w="4421" h="4421" extrusionOk="0">
                    <a:moveTo>
                      <a:pt x="2249" y="0"/>
                    </a:moveTo>
                    <a:cubicBezTo>
                      <a:pt x="1836" y="0"/>
                      <a:pt x="1499" y="103"/>
                      <a:pt x="1293" y="233"/>
                    </a:cubicBezTo>
                    <a:lnTo>
                      <a:pt x="1189" y="233"/>
                    </a:lnTo>
                    <a:cubicBezTo>
                      <a:pt x="646" y="543"/>
                      <a:pt x="310" y="982"/>
                      <a:pt x="104" y="1629"/>
                    </a:cubicBezTo>
                    <a:cubicBezTo>
                      <a:pt x="0" y="1835"/>
                      <a:pt x="0" y="2042"/>
                      <a:pt x="0" y="2275"/>
                    </a:cubicBezTo>
                    <a:cubicBezTo>
                      <a:pt x="0" y="3464"/>
                      <a:pt x="957" y="4420"/>
                      <a:pt x="2249" y="4420"/>
                    </a:cubicBezTo>
                    <a:lnTo>
                      <a:pt x="2482" y="4420"/>
                    </a:lnTo>
                    <a:cubicBezTo>
                      <a:pt x="2689" y="4420"/>
                      <a:pt x="2895" y="4317"/>
                      <a:pt x="2999" y="4317"/>
                    </a:cubicBezTo>
                    <a:lnTo>
                      <a:pt x="3128" y="4214"/>
                    </a:lnTo>
                    <a:cubicBezTo>
                      <a:pt x="3774" y="3878"/>
                      <a:pt x="4291" y="3231"/>
                      <a:pt x="4421" y="2378"/>
                    </a:cubicBezTo>
                    <a:lnTo>
                      <a:pt x="4421" y="2275"/>
                    </a:lnTo>
                    <a:lnTo>
                      <a:pt x="4421" y="1835"/>
                    </a:lnTo>
                    <a:cubicBezTo>
                      <a:pt x="4188" y="750"/>
                      <a:pt x="3335" y="0"/>
                      <a:pt x="2249" y="0"/>
                    </a:cubicBezTo>
                    <a:close/>
                  </a:path>
                </a:pathLst>
              </a:custGeom>
              <a:solidFill>
                <a:srgbClr val="00A16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 name="Google Shape;1121;p44"/>
              <p:cNvSpPr/>
              <p:nvPr/>
            </p:nvSpPr>
            <p:spPr>
              <a:xfrm>
                <a:off x="2615835" y="3372499"/>
                <a:ext cx="551276" cy="294843"/>
              </a:xfrm>
              <a:custGeom>
                <a:avLst/>
                <a:gdLst/>
                <a:ahLst/>
                <a:cxnLst/>
                <a:rect l="l" t="t" r="r" b="b"/>
                <a:pathLst>
                  <a:path w="2999" h="1604" extrusionOk="0">
                    <a:moveTo>
                      <a:pt x="0" y="1"/>
                    </a:moveTo>
                    <a:cubicBezTo>
                      <a:pt x="0" y="208"/>
                      <a:pt x="104" y="414"/>
                      <a:pt x="207" y="518"/>
                    </a:cubicBezTo>
                    <a:cubicBezTo>
                      <a:pt x="104" y="414"/>
                      <a:pt x="104" y="208"/>
                      <a:pt x="104" y="1"/>
                    </a:cubicBezTo>
                    <a:close/>
                    <a:moveTo>
                      <a:pt x="207" y="518"/>
                    </a:moveTo>
                    <a:cubicBezTo>
                      <a:pt x="310" y="854"/>
                      <a:pt x="647" y="957"/>
                      <a:pt x="853" y="957"/>
                    </a:cubicBezTo>
                    <a:cubicBezTo>
                      <a:pt x="647" y="957"/>
                      <a:pt x="310" y="750"/>
                      <a:pt x="207" y="518"/>
                    </a:cubicBezTo>
                    <a:close/>
                    <a:moveTo>
                      <a:pt x="1293" y="854"/>
                    </a:moveTo>
                    <a:cubicBezTo>
                      <a:pt x="1164" y="854"/>
                      <a:pt x="957" y="957"/>
                      <a:pt x="853" y="957"/>
                    </a:cubicBezTo>
                    <a:cubicBezTo>
                      <a:pt x="957" y="957"/>
                      <a:pt x="1164" y="957"/>
                      <a:pt x="1293" y="854"/>
                    </a:cubicBezTo>
                    <a:close/>
                    <a:moveTo>
                      <a:pt x="1500" y="750"/>
                    </a:moveTo>
                    <a:cubicBezTo>
                      <a:pt x="1396" y="750"/>
                      <a:pt x="1293" y="854"/>
                      <a:pt x="1293" y="854"/>
                    </a:cubicBezTo>
                    <a:lnTo>
                      <a:pt x="1500" y="854"/>
                    </a:lnTo>
                    <a:cubicBezTo>
                      <a:pt x="1577" y="828"/>
                      <a:pt x="1663" y="815"/>
                      <a:pt x="1753" y="815"/>
                    </a:cubicBezTo>
                    <a:cubicBezTo>
                      <a:pt x="2023" y="815"/>
                      <a:pt x="2333" y="931"/>
                      <a:pt x="2585" y="1164"/>
                    </a:cubicBezTo>
                    <a:cubicBezTo>
                      <a:pt x="2353" y="854"/>
                      <a:pt x="1939" y="750"/>
                      <a:pt x="1500" y="750"/>
                    </a:cubicBezTo>
                    <a:close/>
                    <a:moveTo>
                      <a:pt x="2585" y="1164"/>
                    </a:moveTo>
                    <a:lnTo>
                      <a:pt x="2585" y="1293"/>
                    </a:lnTo>
                    <a:cubicBezTo>
                      <a:pt x="2689" y="1500"/>
                      <a:pt x="2895" y="1603"/>
                      <a:pt x="2999" y="1603"/>
                    </a:cubicBezTo>
                    <a:cubicBezTo>
                      <a:pt x="2895" y="1603"/>
                      <a:pt x="2792" y="1397"/>
                      <a:pt x="2689" y="1293"/>
                    </a:cubicBezTo>
                    <a:cubicBezTo>
                      <a:pt x="2585" y="1293"/>
                      <a:pt x="2585" y="1164"/>
                      <a:pt x="2585" y="1164"/>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4" name="Google Shape;1122;p44"/>
              <p:cNvSpPr/>
              <p:nvPr/>
            </p:nvSpPr>
            <p:spPr>
              <a:xfrm>
                <a:off x="2416200" y="3610182"/>
                <a:ext cx="437308" cy="532335"/>
              </a:xfrm>
              <a:custGeom>
                <a:avLst/>
                <a:gdLst/>
                <a:ahLst/>
                <a:cxnLst/>
                <a:rect l="l" t="t" r="r" b="b"/>
                <a:pathLst>
                  <a:path w="2379" h="2896" extrusionOk="0">
                    <a:moveTo>
                      <a:pt x="647" y="0"/>
                    </a:moveTo>
                    <a:cubicBezTo>
                      <a:pt x="440" y="0"/>
                      <a:pt x="207" y="0"/>
                      <a:pt x="1" y="104"/>
                    </a:cubicBezTo>
                    <a:cubicBezTo>
                      <a:pt x="138" y="104"/>
                      <a:pt x="288" y="58"/>
                      <a:pt x="433" y="58"/>
                    </a:cubicBezTo>
                    <a:cubicBezTo>
                      <a:pt x="506" y="58"/>
                      <a:pt x="578" y="69"/>
                      <a:pt x="647" y="104"/>
                    </a:cubicBezTo>
                    <a:cubicBezTo>
                      <a:pt x="957" y="104"/>
                      <a:pt x="1293" y="414"/>
                      <a:pt x="1396" y="750"/>
                    </a:cubicBezTo>
                    <a:cubicBezTo>
                      <a:pt x="1293" y="414"/>
                      <a:pt x="957" y="104"/>
                      <a:pt x="647" y="0"/>
                    </a:cubicBezTo>
                    <a:close/>
                    <a:moveTo>
                      <a:pt x="1396" y="750"/>
                    </a:moveTo>
                    <a:lnTo>
                      <a:pt x="1396" y="1396"/>
                    </a:lnTo>
                    <a:cubicBezTo>
                      <a:pt x="1396" y="1164"/>
                      <a:pt x="1500" y="957"/>
                      <a:pt x="1396" y="750"/>
                    </a:cubicBezTo>
                    <a:close/>
                    <a:moveTo>
                      <a:pt x="1396" y="1396"/>
                    </a:moveTo>
                    <a:cubicBezTo>
                      <a:pt x="1396" y="1500"/>
                      <a:pt x="1293" y="1500"/>
                      <a:pt x="1293" y="1603"/>
                    </a:cubicBezTo>
                    <a:cubicBezTo>
                      <a:pt x="1293" y="1810"/>
                      <a:pt x="1293" y="2249"/>
                      <a:pt x="1500" y="2456"/>
                    </a:cubicBezTo>
                    <a:cubicBezTo>
                      <a:pt x="1293" y="2249"/>
                      <a:pt x="1293" y="1810"/>
                      <a:pt x="1396" y="1603"/>
                    </a:cubicBezTo>
                    <a:lnTo>
                      <a:pt x="1396" y="1396"/>
                    </a:lnTo>
                    <a:close/>
                    <a:moveTo>
                      <a:pt x="1500" y="2456"/>
                    </a:moveTo>
                    <a:cubicBezTo>
                      <a:pt x="1603" y="2585"/>
                      <a:pt x="1733" y="2585"/>
                      <a:pt x="1939" y="2585"/>
                    </a:cubicBezTo>
                    <a:cubicBezTo>
                      <a:pt x="1733" y="2585"/>
                      <a:pt x="1603" y="2456"/>
                      <a:pt x="1500" y="2456"/>
                    </a:cubicBezTo>
                    <a:close/>
                    <a:moveTo>
                      <a:pt x="1939" y="2585"/>
                    </a:moveTo>
                    <a:cubicBezTo>
                      <a:pt x="2043" y="2689"/>
                      <a:pt x="2146" y="2689"/>
                      <a:pt x="2146" y="2792"/>
                    </a:cubicBezTo>
                    <a:cubicBezTo>
                      <a:pt x="2250" y="2792"/>
                      <a:pt x="2250" y="2792"/>
                      <a:pt x="2379" y="2895"/>
                    </a:cubicBezTo>
                    <a:cubicBezTo>
                      <a:pt x="2379" y="2792"/>
                      <a:pt x="2250" y="2792"/>
                      <a:pt x="2250" y="2689"/>
                    </a:cubicBezTo>
                    <a:cubicBezTo>
                      <a:pt x="2146" y="2689"/>
                      <a:pt x="2043" y="2585"/>
                      <a:pt x="1939" y="2585"/>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5" name="Google Shape;1123;p44"/>
              <p:cNvSpPr/>
              <p:nvPr/>
            </p:nvSpPr>
            <p:spPr>
              <a:xfrm>
                <a:off x="2872457" y="3747866"/>
                <a:ext cx="336758" cy="375723"/>
              </a:xfrm>
              <a:custGeom>
                <a:avLst/>
                <a:gdLst/>
                <a:ahLst/>
                <a:cxnLst/>
                <a:rect l="l" t="t" r="r" b="b"/>
                <a:pathLst>
                  <a:path w="1832" h="2044" extrusionOk="0">
                    <a:moveTo>
                      <a:pt x="853" y="1"/>
                    </a:moveTo>
                    <a:cubicBezTo>
                      <a:pt x="543" y="104"/>
                      <a:pt x="207" y="104"/>
                      <a:pt x="104" y="415"/>
                    </a:cubicBezTo>
                    <a:cubicBezTo>
                      <a:pt x="310" y="208"/>
                      <a:pt x="543" y="104"/>
                      <a:pt x="853" y="104"/>
                    </a:cubicBezTo>
                    <a:cubicBezTo>
                      <a:pt x="1021" y="53"/>
                      <a:pt x="1183" y="27"/>
                      <a:pt x="1344" y="27"/>
                    </a:cubicBezTo>
                    <a:cubicBezTo>
                      <a:pt x="1505" y="27"/>
                      <a:pt x="1665" y="52"/>
                      <a:pt x="1832" y="103"/>
                    </a:cubicBezTo>
                    <a:lnTo>
                      <a:pt x="1832" y="103"/>
                    </a:lnTo>
                    <a:cubicBezTo>
                      <a:pt x="1497" y="1"/>
                      <a:pt x="1188" y="1"/>
                      <a:pt x="853" y="1"/>
                    </a:cubicBezTo>
                    <a:close/>
                    <a:moveTo>
                      <a:pt x="103" y="415"/>
                    </a:moveTo>
                    <a:cubicBezTo>
                      <a:pt x="0" y="647"/>
                      <a:pt x="0" y="854"/>
                      <a:pt x="104" y="1061"/>
                    </a:cubicBezTo>
                    <a:cubicBezTo>
                      <a:pt x="104" y="1190"/>
                      <a:pt x="207" y="1190"/>
                      <a:pt x="207" y="1293"/>
                    </a:cubicBezTo>
                    <a:lnTo>
                      <a:pt x="207" y="1293"/>
                    </a:lnTo>
                    <a:cubicBezTo>
                      <a:pt x="207" y="1190"/>
                      <a:pt x="104" y="1061"/>
                      <a:pt x="104" y="957"/>
                    </a:cubicBezTo>
                    <a:cubicBezTo>
                      <a:pt x="104" y="854"/>
                      <a:pt x="0" y="647"/>
                      <a:pt x="103" y="415"/>
                    </a:cubicBezTo>
                    <a:close/>
                    <a:moveTo>
                      <a:pt x="207" y="1293"/>
                    </a:moveTo>
                    <a:cubicBezTo>
                      <a:pt x="207" y="1397"/>
                      <a:pt x="310" y="1500"/>
                      <a:pt x="310" y="1604"/>
                    </a:cubicBezTo>
                    <a:cubicBezTo>
                      <a:pt x="310" y="1707"/>
                      <a:pt x="414" y="1707"/>
                      <a:pt x="414" y="1836"/>
                    </a:cubicBezTo>
                    <a:lnTo>
                      <a:pt x="414" y="1604"/>
                    </a:lnTo>
                    <a:cubicBezTo>
                      <a:pt x="310" y="1500"/>
                      <a:pt x="310" y="1397"/>
                      <a:pt x="207" y="1293"/>
                    </a:cubicBezTo>
                    <a:close/>
                    <a:moveTo>
                      <a:pt x="414" y="1836"/>
                    </a:moveTo>
                    <a:lnTo>
                      <a:pt x="414" y="2043"/>
                    </a:lnTo>
                    <a:lnTo>
                      <a:pt x="543" y="1940"/>
                    </a:lnTo>
                    <a:cubicBezTo>
                      <a:pt x="414" y="1940"/>
                      <a:pt x="414" y="1836"/>
                      <a:pt x="414" y="1836"/>
                    </a:cubicBezTo>
                    <a:close/>
                  </a:path>
                </a:pathLst>
              </a:custGeom>
              <a:solidFill>
                <a:srgbClr val="F9EF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6" name="Google Shape;1124;p44"/>
              <p:cNvSpPr/>
              <p:nvPr/>
            </p:nvSpPr>
            <p:spPr>
              <a:xfrm>
                <a:off x="1427767" y="2441251"/>
                <a:ext cx="294847" cy="413589"/>
              </a:xfrm>
              <a:custGeom>
                <a:avLst/>
                <a:gdLst/>
                <a:ahLst/>
                <a:cxnLst/>
                <a:rect l="l" t="t" r="r" b="b"/>
                <a:pathLst>
                  <a:path w="1604" h="2250" extrusionOk="0">
                    <a:moveTo>
                      <a:pt x="414" y="0"/>
                    </a:moveTo>
                    <a:cubicBezTo>
                      <a:pt x="311" y="0"/>
                      <a:pt x="104" y="0"/>
                      <a:pt x="1" y="103"/>
                    </a:cubicBezTo>
                    <a:lnTo>
                      <a:pt x="1" y="310"/>
                    </a:lnTo>
                    <a:cubicBezTo>
                      <a:pt x="1" y="957"/>
                      <a:pt x="207" y="1706"/>
                      <a:pt x="518" y="2249"/>
                    </a:cubicBezTo>
                    <a:cubicBezTo>
                      <a:pt x="1164" y="2249"/>
                      <a:pt x="1603" y="1706"/>
                      <a:pt x="1603" y="1189"/>
                    </a:cubicBezTo>
                    <a:cubicBezTo>
                      <a:pt x="1603" y="543"/>
                      <a:pt x="1061" y="0"/>
                      <a:pt x="414"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7" name="Google Shape;1125;p44"/>
              <p:cNvSpPr/>
              <p:nvPr/>
            </p:nvSpPr>
            <p:spPr>
              <a:xfrm>
                <a:off x="2516018" y="2441251"/>
                <a:ext cx="275730" cy="413589"/>
              </a:xfrm>
              <a:custGeom>
                <a:avLst/>
                <a:gdLst/>
                <a:ahLst/>
                <a:cxnLst/>
                <a:rect l="l" t="t" r="r" b="b"/>
                <a:pathLst>
                  <a:path w="1500" h="2250" extrusionOk="0">
                    <a:moveTo>
                      <a:pt x="1190" y="0"/>
                    </a:moveTo>
                    <a:cubicBezTo>
                      <a:pt x="543" y="0"/>
                      <a:pt x="0" y="543"/>
                      <a:pt x="0" y="1189"/>
                    </a:cubicBezTo>
                    <a:cubicBezTo>
                      <a:pt x="0" y="1706"/>
                      <a:pt x="414" y="2146"/>
                      <a:pt x="957" y="2249"/>
                    </a:cubicBezTo>
                    <a:cubicBezTo>
                      <a:pt x="1293" y="1706"/>
                      <a:pt x="1500" y="957"/>
                      <a:pt x="1500" y="310"/>
                    </a:cubicBezTo>
                    <a:lnTo>
                      <a:pt x="150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1126;p44"/>
              <p:cNvSpPr/>
              <p:nvPr/>
            </p:nvSpPr>
            <p:spPr>
              <a:xfrm>
                <a:off x="1385120" y="1785370"/>
                <a:ext cx="1425708" cy="1406755"/>
              </a:xfrm>
              <a:custGeom>
                <a:avLst/>
                <a:gdLst/>
                <a:ahLst/>
                <a:cxnLst/>
                <a:rect l="l" t="t" r="r" b="b"/>
                <a:pathLst>
                  <a:path w="7756" h="7653" extrusionOk="0">
                    <a:moveTo>
                      <a:pt x="3878" y="233"/>
                    </a:moveTo>
                    <a:cubicBezTo>
                      <a:pt x="5816" y="233"/>
                      <a:pt x="7445" y="1733"/>
                      <a:pt x="7548" y="3568"/>
                    </a:cubicBezTo>
                    <a:lnTo>
                      <a:pt x="7548" y="3878"/>
                    </a:lnTo>
                    <a:cubicBezTo>
                      <a:pt x="7548" y="4525"/>
                      <a:pt x="7342" y="5171"/>
                      <a:pt x="7005" y="5714"/>
                    </a:cubicBezTo>
                    <a:cubicBezTo>
                      <a:pt x="6359" y="6799"/>
                      <a:pt x="5170" y="7446"/>
                      <a:pt x="3878" y="7446"/>
                    </a:cubicBezTo>
                    <a:cubicBezTo>
                      <a:pt x="2688" y="7446"/>
                      <a:pt x="1525" y="6799"/>
                      <a:pt x="879" y="5714"/>
                    </a:cubicBezTo>
                    <a:cubicBezTo>
                      <a:pt x="543" y="5171"/>
                      <a:pt x="336" y="4525"/>
                      <a:pt x="336" y="3878"/>
                    </a:cubicBezTo>
                    <a:lnTo>
                      <a:pt x="336" y="3671"/>
                    </a:lnTo>
                    <a:cubicBezTo>
                      <a:pt x="439" y="1733"/>
                      <a:pt x="1939" y="233"/>
                      <a:pt x="3878" y="233"/>
                    </a:cubicBezTo>
                    <a:close/>
                    <a:moveTo>
                      <a:pt x="3878" y="1"/>
                    </a:moveTo>
                    <a:cubicBezTo>
                      <a:pt x="1835" y="1"/>
                      <a:pt x="103" y="1629"/>
                      <a:pt x="0" y="3671"/>
                    </a:cubicBezTo>
                    <a:lnTo>
                      <a:pt x="0" y="3878"/>
                    </a:lnTo>
                    <a:cubicBezTo>
                      <a:pt x="0" y="4628"/>
                      <a:pt x="233" y="5274"/>
                      <a:pt x="646" y="5920"/>
                    </a:cubicBezTo>
                    <a:cubicBezTo>
                      <a:pt x="1293" y="7006"/>
                      <a:pt x="2585" y="7652"/>
                      <a:pt x="3878" y="7652"/>
                    </a:cubicBezTo>
                    <a:cubicBezTo>
                      <a:pt x="5273" y="7652"/>
                      <a:pt x="6463" y="7006"/>
                      <a:pt x="7212" y="5920"/>
                    </a:cubicBezTo>
                    <a:cubicBezTo>
                      <a:pt x="7548" y="5274"/>
                      <a:pt x="7755" y="4628"/>
                      <a:pt x="7755" y="3878"/>
                    </a:cubicBezTo>
                    <a:lnTo>
                      <a:pt x="7755" y="3568"/>
                    </a:lnTo>
                    <a:cubicBezTo>
                      <a:pt x="7652" y="1629"/>
                      <a:pt x="5920" y="1"/>
                      <a:pt x="387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9" name="Google Shape;1127;p44"/>
              <p:cNvSpPr/>
              <p:nvPr/>
            </p:nvSpPr>
            <p:spPr>
              <a:xfrm>
                <a:off x="572424" y="2973419"/>
                <a:ext cx="655870" cy="655861"/>
              </a:xfrm>
              <a:custGeom>
                <a:avLst/>
                <a:gdLst/>
                <a:ahLst/>
                <a:cxnLst/>
                <a:rect l="l" t="t" r="r" b="b"/>
                <a:pathLst>
                  <a:path w="3568" h="3568" extrusionOk="0">
                    <a:moveTo>
                      <a:pt x="1836" y="0"/>
                    </a:moveTo>
                    <a:cubicBezTo>
                      <a:pt x="880" y="0"/>
                      <a:pt x="1" y="879"/>
                      <a:pt x="1" y="1836"/>
                    </a:cubicBezTo>
                    <a:cubicBezTo>
                      <a:pt x="1" y="2818"/>
                      <a:pt x="880" y="3568"/>
                      <a:pt x="1836" y="3568"/>
                    </a:cubicBezTo>
                    <a:cubicBezTo>
                      <a:pt x="2818" y="3568"/>
                      <a:pt x="3568" y="2818"/>
                      <a:pt x="3568" y="1836"/>
                    </a:cubicBezTo>
                    <a:cubicBezTo>
                      <a:pt x="3568" y="879"/>
                      <a:pt x="2818" y="0"/>
                      <a:pt x="1836" y="0"/>
                    </a:cubicBez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0" name="Google Shape;1128;p44"/>
              <p:cNvSpPr/>
              <p:nvPr/>
            </p:nvSpPr>
            <p:spPr>
              <a:xfrm>
                <a:off x="396687" y="3230036"/>
                <a:ext cx="1007517" cy="118930"/>
              </a:xfrm>
              <a:custGeom>
                <a:avLst/>
                <a:gdLst/>
                <a:ahLst/>
                <a:cxnLst/>
                <a:rect l="l" t="t" r="r" b="b"/>
                <a:pathLst>
                  <a:path w="5481" h="647" extrusionOk="0">
                    <a:moveTo>
                      <a:pt x="1086" y="0"/>
                    </a:moveTo>
                    <a:cubicBezTo>
                      <a:pt x="440" y="0"/>
                      <a:pt x="0" y="129"/>
                      <a:pt x="0" y="336"/>
                    </a:cubicBezTo>
                    <a:cubicBezTo>
                      <a:pt x="0" y="543"/>
                      <a:pt x="1603" y="646"/>
                      <a:pt x="2792" y="646"/>
                    </a:cubicBezTo>
                    <a:cubicBezTo>
                      <a:pt x="3878" y="646"/>
                      <a:pt x="5480" y="543"/>
                      <a:pt x="5480" y="336"/>
                    </a:cubicBezTo>
                    <a:cubicBezTo>
                      <a:pt x="5480" y="129"/>
                      <a:pt x="5067" y="0"/>
                      <a:pt x="4524" y="0"/>
                    </a:cubicBezTo>
                    <a:lnTo>
                      <a:pt x="4524" y="129"/>
                    </a:lnTo>
                    <a:cubicBezTo>
                      <a:pt x="5067" y="129"/>
                      <a:pt x="5377" y="233"/>
                      <a:pt x="5377" y="336"/>
                    </a:cubicBezTo>
                    <a:cubicBezTo>
                      <a:pt x="5377" y="336"/>
                      <a:pt x="4524" y="543"/>
                      <a:pt x="2792" y="543"/>
                    </a:cubicBezTo>
                    <a:cubicBezTo>
                      <a:pt x="957" y="543"/>
                      <a:pt x="104" y="336"/>
                      <a:pt x="104" y="336"/>
                    </a:cubicBezTo>
                    <a:cubicBezTo>
                      <a:pt x="104" y="233"/>
                      <a:pt x="440" y="129"/>
                      <a:pt x="1086" y="129"/>
                    </a:cubicBezTo>
                    <a:lnTo>
                      <a:pt x="108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1" name="Google Shape;1129;p44"/>
              <p:cNvSpPr/>
              <p:nvPr/>
            </p:nvSpPr>
            <p:spPr>
              <a:xfrm>
                <a:off x="1603689" y="3648234"/>
                <a:ext cx="356427" cy="337489"/>
              </a:xfrm>
              <a:custGeom>
                <a:avLst/>
                <a:gdLst/>
                <a:ahLst/>
                <a:cxnLst/>
                <a:rect l="l" t="t" r="r" b="b"/>
                <a:pathLst>
                  <a:path w="1939" h="1836" extrusionOk="0">
                    <a:moveTo>
                      <a:pt x="982" y="0"/>
                    </a:moveTo>
                    <a:cubicBezTo>
                      <a:pt x="440" y="0"/>
                      <a:pt x="0" y="439"/>
                      <a:pt x="0" y="957"/>
                    </a:cubicBezTo>
                    <a:cubicBezTo>
                      <a:pt x="0" y="1499"/>
                      <a:pt x="440" y="1835"/>
                      <a:pt x="982" y="1835"/>
                    </a:cubicBezTo>
                    <a:cubicBezTo>
                      <a:pt x="1499" y="1835"/>
                      <a:pt x="1939" y="1499"/>
                      <a:pt x="1939" y="957"/>
                    </a:cubicBezTo>
                    <a:cubicBezTo>
                      <a:pt x="1939" y="439"/>
                      <a:pt x="1499" y="0"/>
                      <a:pt x="982" y="0"/>
                    </a:cubicBezTo>
                    <a:close/>
                  </a:path>
                </a:pathLst>
              </a:custGeom>
              <a:solidFill>
                <a:srgbClr val="00D9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2" name="Google Shape;1130;p44"/>
              <p:cNvSpPr/>
              <p:nvPr/>
            </p:nvSpPr>
            <p:spPr>
              <a:xfrm>
                <a:off x="553490" y="2517170"/>
                <a:ext cx="256797" cy="261572"/>
              </a:xfrm>
              <a:custGeom>
                <a:avLst/>
                <a:gdLst/>
                <a:ahLst/>
                <a:cxnLst/>
                <a:rect l="l" t="t" r="r" b="b"/>
                <a:pathLst>
                  <a:path w="1397" h="1423" extrusionOk="0">
                    <a:moveTo>
                      <a:pt x="750" y="1"/>
                    </a:moveTo>
                    <a:cubicBezTo>
                      <a:pt x="336" y="1"/>
                      <a:pt x="0" y="337"/>
                      <a:pt x="0" y="776"/>
                    </a:cubicBezTo>
                    <a:cubicBezTo>
                      <a:pt x="0" y="1086"/>
                      <a:pt x="336" y="1422"/>
                      <a:pt x="750" y="1422"/>
                    </a:cubicBezTo>
                    <a:cubicBezTo>
                      <a:pt x="1086" y="1422"/>
                      <a:pt x="1396" y="1086"/>
                      <a:pt x="1396" y="776"/>
                    </a:cubicBezTo>
                    <a:cubicBezTo>
                      <a:pt x="1396" y="337"/>
                      <a:pt x="1086" y="1"/>
                      <a:pt x="750" y="1"/>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1131;p44"/>
              <p:cNvSpPr/>
              <p:nvPr/>
            </p:nvSpPr>
            <p:spPr>
              <a:xfrm>
                <a:off x="1997996" y="1234269"/>
                <a:ext cx="237863" cy="256609"/>
              </a:xfrm>
              <a:custGeom>
                <a:avLst/>
                <a:gdLst/>
                <a:ahLst/>
                <a:cxnLst/>
                <a:rect l="l" t="t" r="r" b="b"/>
                <a:pathLst>
                  <a:path w="1294" h="1396" extrusionOk="0">
                    <a:moveTo>
                      <a:pt x="647" y="0"/>
                    </a:moveTo>
                    <a:lnTo>
                      <a:pt x="544" y="646"/>
                    </a:lnTo>
                    <a:lnTo>
                      <a:pt x="1" y="750"/>
                    </a:lnTo>
                    <a:lnTo>
                      <a:pt x="544" y="853"/>
                    </a:lnTo>
                    <a:lnTo>
                      <a:pt x="647" y="1396"/>
                    </a:lnTo>
                    <a:lnTo>
                      <a:pt x="776" y="853"/>
                    </a:lnTo>
                    <a:lnTo>
                      <a:pt x="1293" y="750"/>
                    </a:lnTo>
                    <a:lnTo>
                      <a:pt x="776" y="646"/>
                    </a:lnTo>
                    <a:lnTo>
                      <a:pt x="647"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1132;p44"/>
              <p:cNvSpPr/>
              <p:nvPr/>
            </p:nvSpPr>
            <p:spPr>
              <a:xfrm>
                <a:off x="3247829" y="3134999"/>
                <a:ext cx="256797" cy="256793"/>
              </a:xfrm>
              <a:custGeom>
                <a:avLst/>
                <a:gdLst/>
                <a:ahLst/>
                <a:cxnLst/>
                <a:rect l="l" t="t" r="r" b="b"/>
                <a:pathLst>
                  <a:path w="1397" h="1397" extrusionOk="0">
                    <a:moveTo>
                      <a:pt x="750" y="0"/>
                    </a:moveTo>
                    <a:lnTo>
                      <a:pt x="647" y="646"/>
                    </a:lnTo>
                    <a:lnTo>
                      <a:pt x="0" y="750"/>
                    </a:lnTo>
                    <a:lnTo>
                      <a:pt x="647" y="853"/>
                    </a:lnTo>
                    <a:lnTo>
                      <a:pt x="750" y="1396"/>
                    </a:lnTo>
                    <a:lnTo>
                      <a:pt x="853" y="853"/>
                    </a:lnTo>
                    <a:lnTo>
                      <a:pt x="1396" y="750"/>
                    </a:lnTo>
                    <a:lnTo>
                      <a:pt x="853" y="646"/>
                    </a:lnTo>
                    <a:lnTo>
                      <a:pt x="750" y="0"/>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1133;p44"/>
              <p:cNvSpPr/>
              <p:nvPr/>
            </p:nvSpPr>
            <p:spPr>
              <a:xfrm>
                <a:off x="1285302" y="3429484"/>
                <a:ext cx="261392" cy="256793"/>
              </a:xfrm>
              <a:custGeom>
                <a:avLst/>
                <a:gdLst/>
                <a:ahLst/>
                <a:cxnLst/>
                <a:rect l="l" t="t" r="r" b="b"/>
                <a:pathLst>
                  <a:path w="1422" h="1397" extrusionOk="0">
                    <a:moveTo>
                      <a:pt x="646" y="1"/>
                    </a:moveTo>
                    <a:lnTo>
                      <a:pt x="543" y="544"/>
                    </a:lnTo>
                    <a:lnTo>
                      <a:pt x="0" y="647"/>
                    </a:lnTo>
                    <a:lnTo>
                      <a:pt x="543" y="751"/>
                    </a:lnTo>
                    <a:lnTo>
                      <a:pt x="646" y="1397"/>
                    </a:lnTo>
                    <a:lnTo>
                      <a:pt x="776" y="751"/>
                    </a:lnTo>
                    <a:lnTo>
                      <a:pt x="1422" y="647"/>
                    </a:lnTo>
                    <a:lnTo>
                      <a:pt x="776" y="544"/>
                    </a:lnTo>
                    <a:lnTo>
                      <a:pt x="646" y="1"/>
                    </a:ln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47" name="Google Shape;1134;p44"/>
            <p:cNvGrpSpPr/>
            <p:nvPr/>
          </p:nvGrpSpPr>
          <p:grpSpPr>
            <a:xfrm rot="-124255" flipH="1">
              <a:off x="961118" y="3107846"/>
              <a:ext cx="584106" cy="185888"/>
              <a:chOff x="6694163" y="903848"/>
              <a:chExt cx="368534" cy="110849"/>
            </a:xfrm>
          </p:grpSpPr>
          <p:sp>
            <p:nvSpPr>
              <p:cNvPr id="148" name="Google Shape;1135;p44"/>
              <p:cNvSpPr/>
              <p:nvPr/>
            </p:nvSpPr>
            <p:spPr>
              <a:xfrm>
                <a:off x="6694163" y="921891"/>
                <a:ext cx="71339" cy="75626"/>
              </a:xfrm>
              <a:custGeom>
                <a:avLst/>
                <a:gdLst/>
                <a:ahLst/>
                <a:cxnLst/>
                <a:rect l="l" t="t" r="r" b="b"/>
                <a:pathLst>
                  <a:path w="2147" h="2276" extrusionOk="0">
                    <a:moveTo>
                      <a:pt x="1061" y="0"/>
                    </a:moveTo>
                    <a:cubicBezTo>
                      <a:pt x="415" y="0"/>
                      <a:pt x="1" y="543"/>
                      <a:pt x="1" y="1086"/>
                    </a:cubicBezTo>
                    <a:cubicBezTo>
                      <a:pt x="1" y="1732"/>
                      <a:pt x="415" y="2275"/>
                      <a:pt x="1061" y="2275"/>
                    </a:cubicBezTo>
                    <a:cubicBezTo>
                      <a:pt x="1604" y="2275"/>
                      <a:pt x="2146" y="1732"/>
                      <a:pt x="2146" y="1086"/>
                    </a:cubicBezTo>
                    <a:cubicBezTo>
                      <a:pt x="2146" y="543"/>
                      <a:pt x="1604" y="0"/>
                      <a:pt x="1061"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 name="Google Shape;1136;p44"/>
              <p:cNvSpPr/>
              <p:nvPr/>
            </p:nvSpPr>
            <p:spPr>
              <a:xfrm>
                <a:off x="6990527" y="903848"/>
                <a:ext cx="72170" cy="75626"/>
              </a:xfrm>
              <a:custGeom>
                <a:avLst/>
                <a:gdLst/>
                <a:ahLst/>
                <a:cxnLst/>
                <a:rect l="l" t="t" r="r" b="b"/>
                <a:pathLst>
                  <a:path w="2172" h="2276" extrusionOk="0">
                    <a:moveTo>
                      <a:pt x="1086" y="0"/>
                    </a:moveTo>
                    <a:cubicBezTo>
                      <a:pt x="440" y="0"/>
                      <a:pt x="0" y="543"/>
                      <a:pt x="0" y="1190"/>
                    </a:cubicBezTo>
                    <a:cubicBezTo>
                      <a:pt x="0" y="1732"/>
                      <a:pt x="440" y="2275"/>
                      <a:pt x="1086" y="2275"/>
                    </a:cubicBezTo>
                    <a:cubicBezTo>
                      <a:pt x="1629" y="2275"/>
                      <a:pt x="2172" y="1732"/>
                      <a:pt x="2172" y="1190"/>
                    </a:cubicBezTo>
                    <a:cubicBezTo>
                      <a:pt x="2172" y="543"/>
                      <a:pt x="1629" y="0"/>
                      <a:pt x="1086"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 name="Google Shape;1137;p44"/>
              <p:cNvSpPr/>
              <p:nvPr/>
            </p:nvSpPr>
            <p:spPr>
              <a:xfrm>
                <a:off x="6829901" y="963493"/>
                <a:ext cx="110814" cy="51204"/>
              </a:xfrm>
              <a:custGeom>
                <a:avLst/>
                <a:gdLst/>
                <a:ahLst/>
                <a:cxnLst/>
                <a:rect l="l" t="t" r="r" b="b"/>
                <a:pathLst>
                  <a:path w="3335" h="1541" extrusionOk="0">
                    <a:moveTo>
                      <a:pt x="2908" y="0"/>
                    </a:moveTo>
                    <a:cubicBezTo>
                      <a:pt x="2792" y="0"/>
                      <a:pt x="2661" y="96"/>
                      <a:pt x="2585" y="248"/>
                    </a:cubicBezTo>
                    <a:cubicBezTo>
                      <a:pt x="2482" y="584"/>
                      <a:pt x="2042" y="894"/>
                      <a:pt x="1732" y="894"/>
                    </a:cubicBezTo>
                    <a:lnTo>
                      <a:pt x="1603" y="894"/>
                    </a:lnTo>
                    <a:cubicBezTo>
                      <a:pt x="1293" y="894"/>
                      <a:pt x="853" y="584"/>
                      <a:pt x="750" y="248"/>
                    </a:cubicBezTo>
                    <a:cubicBezTo>
                      <a:pt x="677" y="175"/>
                      <a:pt x="552" y="101"/>
                      <a:pt x="403" y="101"/>
                    </a:cubicBezTo>
                    <a:cubicBezTo>
                      <a:pt x="341" y="101"/>
                      <a:pt x="275" y="114"/>
                      <a:pt x="207" y="144"/>
                    </a:cubicBezTo>
                    <a:cubicBezTo>
                      <a:pt x="104" y="248"/>
                      <a:pt x="0" y="480"/>
                      <a:pt x="104" y="584"/>
                    </a:cubicBezTo>
                    <a:cubicBezTo>
                      <a:pt x="440" y="1230"/>
                      <a:pt x="957" y="1540"/>
                      <a:pt x="1603" y="1540"/>
                    </a:cubicBezTo>
                    <a:lnTo>
                      <a:pt x="1732" y="1540"/>
                    </a:lnTo>
                    <a:cubicBezTo>
                      <a:pt x="2379" y="1540"/>
                      <a:pt x="3025" y="1127"/>
                      <a:pt x="3232" y="480"/>
                    </a:cubicBezTo>
                    <a:cubicBezTo>
                      <a:pt x="3335" y="377"/>
                      <a:pt x="3232" y="144"/>
                      <a:pt x="3025" y="41"/>
                    </a:cubicBezTo>
                    <a:cubicBezTo>
                      <a:pt x="2990" y="13"/>
                      <a:pt x="2950" y="0"/>
                      <a:pt x="2908"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Tree>
    <p:extLst>
      <p:ext uri="{BB962C8B-B14F-4D97-AF65-F5344CB8AC3E}">
        <p14:creationId xmlns:p14="http://schemas.microsoft.com/office/powerpoint/2010/main" val="26752256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500"/>
                                        <p:tgtEl>
                                          <p:spTgt spid="9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500"/>
                                        <p:tgtEl>
                                          <p:spTgt spid="10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fade">
                                      <p:cBhvr>
                                        <p:cTn id="24" dur="500"/>
                                        <p:tgtEl>
                                          <p:spTgt spid="10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fade">
                                      <p:cBhvr>
                                        <p:cTn id="27" dur="500"/>
                                        <p:tgtEl>
                                          <p:spTgt spid="10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fade">
                                      <p:cBhvr>
                                        <p:cTn id="30" dur="500"/>
                                        <p:tgtEl>
                                          <p:spTgt spid="10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3"/>
                                        </p:tgtEl>
                                        <p:attrNameLst>
                                          <p:attrName>style.visibility</p:attrName>
                                        </p:attrNameLst>
                                      </p:cBhvr>
                                      <p:to>
                                        <p:strVal val="visible"/>
                                      </p:to>
                                    </p:set>
                                    <p:animEffect transition="in" filter="fade">
                                      <p:cBhvr>
                                        <p:cTn id="35" dur="500"/>
                                        <p:tgtEl>
                                          <p:spTgt spid="113"/>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fade">
                                      <p:cBhvr>
                                        <p:cTn id="39" dur="500"/>
                                        <p:tgtEl>
                                          <p:spTgt spid="114"/>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fade">
                                      <p:cBhvr>
                                        <p:cTn id="43" dur="500"/>
                                        <p:tgtEl>
                                          <p:spTgt spid="121"/>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fade">
                                      <p:cBhvr>
                                        <p:cTn id="47" dur="500"/>
                                        <p:tgtEl>
                                          <p:spTgt spid="115"/>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16"/>
                                        </p:tgtEl>
                                        <p:attrNameLst>
                                          <p:attrName>style.visibility</p:attrName>
                                        </p:attrNameLst>
                                      </p:cBhvr>
                                      <p:to>
                                        <p:strVal val="visible"/>
                                      </p:to>
                                    </p:set>
                                    <p:animEffect transition="in" filter="fade">
                                      <p:cBhvr>
                                        <p:cTn id="51" dur="500"/>
                                        <p:tgtEl>
                                          <p:spTgt spid="116"/>
                                        </p:tgtEl>
                                      </p:cBhvr>
                                    </p:animEffect>
                                  </p:childTnLst>
                                </p:cTn>
                              </p:par>
                            </p:childTnLst>
                          </p:cTn>
                        </p:par>
                        <p:par>
                          <p:cTn id="52" fill="hold">
                            <p:stCondLst>
                              <p:cond delay="2500"/>
                            </p:stCondLst>
                            <p:childTnLst>
                              <p:par>
                                <p:cTn id="53" presetID="10" presetClass="entr" presetSubtype="0" fill="hold" nodeType="after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fade">
                                      <p:cBhvr>
                                        <p:cTn id="55" dur="500"/>
                                        <p:tgtEl>
                                          <p:spTgt spid="119"/>
                                        </p:tgtEl>
                                      </p:cBhvr>
                                    </p:animEffect>
                                  </p:childTnLst>
                                </p:cTn>
                              </p:par>
                            </p:childTnLst>
                          </p:cTn>
                        </p:par>
                        <p:par>
                          <p:cTn id="56" fill="hold">
                            <p:stCondLst>
                              <p:cond delay="3000"/>
                            </p:stCondLst>
                            <p:childTnLst>
                              <p:par>
                                <p:cTn id="57" presetID="10" presetClass="entr" presetSubtype="0" fill="hold" nodeType="after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fade">
                                      <p:cBhvr>
                                        <p:cTn id="59"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05"/>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105"/>
                                        </p:tgtEl>
                                      </p:cBhvr>
                                    </p:animEffect>
                                    <p:animScale>
                                      <p:cBhvr>
                                        <p:cTn id="65" dur="250" autoRev="1" fill="hold"/>
                                        <p:tgtEl>
                                          <p:spTgt spid="105"/>
                                        </p:tgtEl>
                                      </p:cBhvr>
                                      <p:by x="105000" y="105000"/>
                                    </p:animScale>
                                  </p:childTnLst>
                                </p:cTn>
                              </p:par>
                            </p:childTnLst>
                          </p:cTn>
                        </p:par>
                        <p:par>
                          <p:cTn id="66" fill="hold">
                            <p:stCondLst>
                              <p:cond delay="500"/>
                            </p:stCondLst>
                            <p:childTnLst>
                              <p:par>
                                <p:cTn id="67" presetID="14" presetClass="exit" presetSubtype="10" fill="hold" grpId="1" nodeType="afterEffect">
                                  <p:stCondLst>
                                    <p:cond delay="0"/>
                                  </p:stCondLst>
                                  <p:childTnLst>
                                    <p:animEffect transition="out" filter="randombar(horizontal)">
                                      <p:cBhvr>
                                        <p:cTn id="68" dur="500"/>
                                        <p:tgtEl>
                                          <p:spTgt spid="105"/>
                                        </p:tgtEl>
                                      </p:cBhvr>
                                    </p:animEffect>
                                    <p:set>
                                      <p:cBhvr>
                                        <p:cTn id="69"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70" restart="whenNotActive" fill="hold" evtFilter="cancelBubble" nodeType="interactiveSeq">
                <p:stCondLst>
                  <p:cond evt="onClick" delay="0">
                    <p:tgtEl>
                      <p:spTgt spid="99"/>
                    </p:tgtEl>
                  </p:cond>
                </p:stCondLst>
                <p:endSync evt="end" delay="0">
                  <p:rtn val="all"/>
                </p:endSync>
                <p:childTnLst>
                  <p:par>
                    <p:cTn id="71" fill="hold">
                      <p:stCondLst>
                        <p:cond delay="0"/>
                      </p:stCondLst>
                      <p:childTnLst>
                        <p:par>
                          <p:cTn id="72" fill="hold">
                            <p:stCondLst>
                              <p:cond delay="0"/>
                            </p:stCondLst>
                            <p:childTnLst>
                              <p:par>
                                <p:cTn id="73" presetID="14" presetClass="exit" presetSubtype="10" fill="hold" nodeType="clickEffect">
                                  <p:stCondLst>
                                    <p:cond delay="0"/>
                                  </p:stCondLst>
                                  <p:childTnLst>
                                    <p:animEffect transition="out" filter="randombar(horizontal)">
                                      <p:cBhvr>
                                        <p:cTn id="74" dur="500"/>
                                        <p:tgtEl>
                                          <p:spTgt spid="113"/>
                                        </p:tgtEl>
                                      </p:cBhvr>
                                    </p:animEffect>
                                    <p:set>
                                      <p:cBhvr>
                                        <p:cTn id="75" dur="1" fill="hold">
                                          <p:stCondLst>
                                            <p:cond delay="499"/>
                                          </p:stCondLst>
                                        </p:cTn>
                                        <p:tgtEl>
                                          <p:spTgt spid="113"/>
                                        </p:tgtEl>
                                        <p:attrNameLst>
                                          <p:attrName>style.visibility</p:attrName>
                                        </p:attrNameLst>
                                      </p:cBhvr>
                                      <p:to>
                                        <p:strVal val="hidden"/>
                                      </p:to>
                                    </p:set>
                                  </p:childTnLst>
                                </p:cTn>
                              </p:par>
                            </p:childTnLst>
                          </p:cTn>
                        </p:par>
                        <p:par>
                          <p:cTn id="76" fill="hold">
                            <p:stCondLst>
                              <p:cond delay="500"/>
                            </p:stCondLst>
                            <p:childTnLst>
                              <p:par>
                                <p:cTn id="77" presetID="14" presetClass="entr" presetSubtype="10" fill="hold" nodeType="after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randombar(horizontal)">
                                      <p:cBhvr>
                                        <p:cTn id="79" dur="500"/>
                                        <p:tgtEl>
                                          <p:spTgt spid="124"/>
                                        </p:tgtEl>
                                      </p:cBhvr>
                                    </p:animEffect>
                                  </p:childTnLst>
                                </p:cTn>
                              </p:par>
                            </p:childTnLst>
                          </p:cTn>
                        </p:par>
                      </p:childTnLst>
                    </p:cTn>
                  </p:par>
                </p:childTnLst>
              </p:cTn>
              <p:nextCondLst>
                <p:cond evt="onClick" delay="0">
                  <p:tgtEl>
                    <p:spTgt spid="99"/>
                  </p:tgtEl>
                </p:cond>
              </p:nextCondLst>
            </p:seq>
            <p:seq concurrent="1" nextAc="seek">
              <p:cTn id="80" restart="whenNotActive" fill="hold" evtFilter="cancelBubble" nodeType="interactiveSeq">
                <p:stCondLst>
                  <p:cond evt="onClick" delay="0">
                    <p:tgtEl>
                      <p:spTgt spid="100"/>
                    </p:tgtEl>
                  </p:cond>
                </p:stCondLst>
                <p:endSync evt="end" delay="0">
                  <p:rtn val="all"/>
                </p:endSync>
                <p:childTnLst>
                  <p:par>
                    <p:cTn id="81" fill="hold">
                      <p:stCondLst>
                        <p:cond delay="0"/>
                      </p:stCondLst>
                      <p:childTnLst>
                        <p:par>
                          <p:cTn id="82" fill="hold">
                            <p:stCondLst>
                              <p:cond delay="0"/>
                            </p:stCondLst>
                            <p:childTnLst>
                              <p:par>
                                <p:cTn id="83" presetID="14" presetClass="exit" presetSubtype="10" fill="hold" nodeType="clickEffect">
                                  <p:stCondLst>
                                    <p:cond delay="0"/>
                                  </p:stCondLst>
                                  <p:childTnLst>
                                    <p:animEffect transition="out" filter="randombar(horizontal)">
                                      <p:cBhvr>
                                        <p:cTn id="84" dur="500"/>
                                        <p:tgtEl>
                                          <p:spTgt spid="114"/>
                                        </p:tgtEl>
                                      </p:cBhvr>
                                    </p:animEffect>
                                    <p:set>
                                      <p:cBhvr>
                                        <p:cTn id="85" dur="1" fill="hold">
                                          <p:stCondLst>
                                            <p:cond delay="499"/>
                                          </p:stCondLst>
                                        </p:cTn>
                                        <p:tgtEl>
                                          <p:spTgt spid="114"/>
                                        </p:tgtEl>
                                        <p:attrNameLst>
                                          <p:attrName>style.visibility</p:attrName>
                                        </p:attrNameLst>
                                      </p:cBhvr>
                                      <p:to>
                                        <p:strVal val="hidden"/>
                                      </p:to>
                                    </p:set>
                                  </p:childTnLst>
                                </p:cTn>
                              </p:par>
                            </p:childTnLst>
                          </p:cTn>
                        </p:par>
                        <p:par>
                          <p:cTn id="86" fill="hold">
                            <p:stCondLst>
                              <p:cond delay="500"/>
                            </p:stCondLst>
                            <p:childTnLst>
                              <p:par>
                                <p:cTn id="87" presetID="14" presetClass="entr" presetSubtype="10" fill="hold" nodeType="afterEffect">
                                  <p:stCondLst>
                                    <p:cond delay="0"/>
                                  </p:stCondLst>
                                  <p:childTnLst>
                                    <p:set>
                                      <p:cBhvr>
                                        <p:cTn id="88" dur="1" fill="hold">
                                          <p:stCondLst>
                                            <p:cond delay="0"/>
                                          </p:stCondLst>
                                        </p:cTn>
                                        <p:tgtEl>
                                          <p:spTgt spid="127"/>
                                        </p:tgtEl>
                                        <p:attrNameLst>
                                          <p:attrName>style.visibility</p:attrName>
                                        </p:attrNameLst>
                                      </p:cBhvr>
                                      <p:to>
                                        <p:strVal val="visible"/>
                                      </p:to>
                                    </p:set>
                                    <p:animEffect transition="in" filter="randombar(horizontal)">
                                      <p:cBhvr>
                                        <p:cTn id="89" dur="500"/>
                                        <p:tgtEl>
                                          <p:spTgt spid="127"/>
                                        </p:tgtEl>
                                      </p:cBhvr>
                                    </p:animEffect>
                                  </p:childTnLst>
                                </p:cTn>
                              </p:par>
                            </p:childTnLst>
                          </p:cTn>
                        </p:par>
                      </p:childTnLst>
                    </p:cTn>
                  </p:par>
                </p:childTnLst>
              </p:cTn>
              <p:nextCondLst>
                <p:cond evt="onClick" delay="0">
                  <p:tgtEl>
                    <p:spTgt spid="100"/>
                  </p:tgtEl>
                </p:cond>
              </p:nextCondLst>
            </p:seq>
            <p:seq concurrent="1" nextAc="seek">
              <p:cTn id="90" restart="whenNotActive" fill="hold" evtFilter="cancelBubble" nodeType="interactiveSeq">
                <p:stCondLst>
                  <p:cond evt="onClick" delay="0">
                    <p:tgtEl>
                      <p:spTgt spid="101"/>
                    </p:tgtEl>
                  </p:cond>
                </p:stCondLst>
                <p:endSync evt="end" delay="0">
                  <p:rtn val="all"/>
                </p:endSync>
                <p:childTnLst>
                  <p:par>
                    <p:cTn id="91" fill="hold">
                      <p:stCondLst>
                        <p:cond delay="0"/>
                      </p:stCondLst>
                      <p:childTnLst>
                        <p:par>
                          <p:cTn id="92" fill="hold">
                            <p:stCondLst>
                              <p:cond delay="0"/>
                            </p:stCondLst>
                            <p:childTnLst>
                              <p:par>
                                <p:cTn id="93" presetID="14" presetClass="exit" presetSubtype="10" fill="hold" nodeType="clickEffect">
                                  <p:stCondLst>
                                    <p:cond delay="0"/>
                                  </p:stCondLst>
                                  <p:childTnLst>
                                    <p:animEffect transition="out" filter="randombar(horizontal)">
                                      <p:cBhvr>
                                        <p:cTn id="94" dur="500"/>
                                        <p:tgtEl>
                                          <p:spTgt spid="115"/>
                                        </p:tgtEl>
                                      </p:cBhvr>
                                    </p:animEffect>
                                    <p:set>
                                      <p:cBhvr>
                                        <p:cTn id="95" dur="1" fill="hold">
                                          <p:stCondLst>
                                            <p:cond delay="499"/>
                                          </p:stCondLst>
                                        </p:cTn>
                                        <p:tgtEl>
                                          <p:spTgt spid="115"/>
                                        </p:tgtEl>
                                        <p:attrNameLst>
                                          <p:attrName>style.visibility</p:attrName>
                                        </p:attrNameLst>
                                      </p:cBhvr>
                                      <p:to>
                                        <p:strVal val="hidden"/>
                                      </p:to>
                                    </p:set>
                                  </p:childTnLst>
                                </p:cTn>
                              </p:par>
                            </p:childTnLst>
                          </p:cTn>
                        </p:par>
                        <p:par>
                          <p:cTn id="96" fill="hold">
                            <p:stCondLst>
                              <p:cond delay="500"/>
                            </p:stCondLst>
                            <p:childTnLst>
                              <p:par>
                                <p:cTn id="97" presetID="14" presetClass="entr" presetSubtype="10" fill="hold" nodeType="afterEffect">
                                  <p:stCondLst>
                                    <p:cond delay="0"/>
                                  </p:stCondLst>
                                  <p:childTnLst>
                                    <p:set>
                                      <p:cBhvr>
                                        <p:cTn id="98" dur="1" fill="hold">
                                          <p:stCondLst>
                                            <p:cond delay="0"/>
                                          </p:stCondLst>
                                        </p:cTn>
                                        <p:tgtEl>
                                          <p:spTgt spid="130"/>
                                        </p:tgtEl>
                                        <p:attrNameLst>
                                          <p:attrName>style.visibility</p:attrName>
                                        </p:attrNameLst>
                                      </p:cBhvr>
                                      <p:to>
                                        <p:strVal val="visible"/>
                                      </p:to>
                                    </p:set>
                                    <p:animEffect transition="in" filter="randombar(horizontal)">
                                      <p:cBhvr>
                                        <p:cTn id="99" dur="500"/>
                                        <p:tgtEl>
                                          <p:spTgt spid="130"/>
                                        </p:tgtEl>
                                      </p:cBhvr>
                                    </p:animEffect>
                                  </p:childTnLst>
                                </p:cTn>
                              </p:par>
                            </p:childTnLst>
                          </p:cTn>
                        </p:par>
                      </p:childTnLst>
                    </p:cTn>
                  </p:par>
                </p:childTnLst>
              </p:cTn>
              <p:nextCondLst>
                <p:cond evt="onClick" delay="0">
                  <p:tgtEl>
                    <p:spTgt spid="101"/>
                  </p:tgtEl>
                </p:cond>
              </p:nextCondLst>
            </p:seq>
            <p:seq concurrent="1" nextAc="seek">
              <p:cTn id="100" restart="whenNotActive" fill="hold" evtFilter="cancelBubble" nodeType="interactiveSeq">
                <p:stCondLst>
                  <p:cond evt="onClick" delay="0">
                    <p:tgtEl>
                      <p:spTgt spid="102"/>
                    </p:tgtEl>
                  </p:cond>
                </p:stCondLst>
                <p:endSync evt="end" delay="0">
                  <p:rtn val="all"/>
                </p:endSync>
                <p:childTnLst>
                  <p:par>
                    <p:cTn id="101" fill="hold">
                      <p:stCondLst>
                        <p:cond delay="0"/>
                      </p:stCondLst>
                      <p:childTnLst>
                        <p:par>
                          <p:cTn id="102" fill="hold">
                            <p:stCondLst>
                              <p:cond delay="0"/>
                            </p:stCondLst>
                            <p:childTnLst>
                              <p:par>
                                <p:cTn id="103" presetID="14" presetClass="exit" presetSubtype="10" fill="hold" nodeType="clickEffect">
                                  <p:stCondLst>
                                    <p:cond delay="0"/>
                                  </p:stCondLst>
                                  <p:childTnLst>
                                    <p:animEffect transition="out" filter="randombar(horizontal)">
                                      <p:cBhvr>
                                        <p:cTn id="104" dur="500"/>
                                        <p:tgtEl>
                                          <p:spTgt spid="121"/>
                                        </p:tgtEl>
                                      </p:cBhvr>
                                    </p:animEffect>
                                    <p:set>
                                      <p:cBhvr>
                                        <p:cTn id="105" dur="1" fill="hold">
                                          <p:stCondLst>
                                            <p:cond delay="499"/>
                                          </p:stCondLst>
                                        </p:cTn>
                                        <p:tgtEl>
                                          <p:spTgt spid="121"/>
                                        </p:tgtEl>
                                        <p:attrNameLst>
                                          <p:attrName>style.visibility</p:attrName>
                                        </p:attrNameLst>
                                      </p:cBhvr>
                                      <p:to>
                                        <p:strVal val="hidden"/>
                                      </p:to>
                                    </p:set>
                                  </p:childTnLst>
                                </p:cTn>
                              </p:par>
                            </p:childTnLst>
                          </p:cTn>
                        </p:par>
                        <p:par>
                          <p:cTn id="106" fill="hold">
                            <p:stCondLst>
                              <p:cond delay="500"/>
                            </p:stCondLst>
                            <p:childTnLst>
                              <p:par>
                                <p:cTn id="107" presetID="14" presetClass="entr" presetSubtype="10" fill="hold" nodeType="afterEffect">
                                  <p:stCondLst>
                                    <p:cond delay="0"/>
                                  </p:stCondLst>
                                  <p:childTnLst>
                                    <p:set>
                                      <p:cBhvr>
                                        <p:cTn id="108" dur="1" fill="hold">
                                          <p:stCondLst>
                                            <p:cond delay="0"/>
                                          </p:stCondLst>
                                        </p:cTn>
                                        <p:tgtEl>
                                          <p:spTgt spid="136"/>
                                        </p:tgtEl>
                                        <p:attrNameLst>
                                          <p:attrName>style.visibility</p:attrName>
                                        </p:attrNameLst>
                                      </p:cBhvr>
                                      <p:to>
                                        <p:strVal val="visible"/>
                                      </p:to>
                                    </p:set>
                                    <p:animEffect transition="in" filter="randombar(horizontal)">
                                      <p:cBhvr>
                                        <p:cTn id="109" dur="500"/>
                                        <p:tgtEl>
                                          <p:spTgt spid="136"/>
                                        </p:tgtEl>
                                      </p:cBhvr>
                                    </p:animEffect>
                                  </p:childTnLst>
                                </p:cTn>
                              </p:par>
                            </p:childTnLst>
                          </p:cTn>
                        </p:par>
                      </p:childTnLst>
                    </p:cTn>
                  </p:par>
                </p:childTnLst>
              </p:cTn>
              <p:nextCondLst>
                <p:cond evt="onClick" delay="0">
                  <p:tgtEl>
                    <p:spTgt spid="102"/>
                  </p:tgtEl>
                </p:cond>
              </p:nextCondLst>
            </p:seq>
            <p:seq concurrent="1" nextAc="seek">
              <p:cTn id="110" restart="whenNotActive" fill="hold" evtFilter="cancelBubble" nodeType="interactiveSeq">
                <p:stCondLst>
                  <p:cond evt="onClick" delay="0">
                    <p:tgtEl>
                      <p:spTgt spid="103"/>
                    </p:tgtEl>
                  </p:cond>
                </p:stCondLst>
                <p:endSync evt="end" delay="0">
                  <p:rtn val="all"/>
                </p:endSync>
                <p:childTnLst>
                  <p:par>
                    <p:cTn id="111" fill="hold">
                      <p:stCondLst>
                        <p:cond delay="0"/>
                      </p:stCondLst>
                      <p:childTnLst>
                        <p:par>
                          <p:cTn id="112" fill="hold">
                            <p:stCondLst>
                              <p:cond delay="0"/>
                            </p:stCondLst>
                            <p:childTnLst>
                              <p:par>
                                <p:cTn id="113" presetID="14" presetClass="exit" presetSubtype="10" fill="hold" nodeType="clickEffect">
                                  <p:stCondLst>
                                    <p:cond delay="0"/>
                                  </p:stCondLst>
                                  <p:childTnLst>
                                    <p:animEffect transition="out" filter="randombar(horizontal)">
                                      <p:cBhvr>
                                        <p:cTn id="114" dur="500"/>
                                        <p:tgtEl>
                                          <p:spTgt spid="116"/>
                                        </p:tgtEl>
                                      </p:cBhvr>
                                    </p:animEffect>
                                    <p:set>
                                      <p:cBhvr>
                                        <p:cTn id="115" dur="1" fill="hold">
                                          <p:stCondLst>
                                            <p:cond delay="499"/>
                                          </p:stCondLst>
                                        </p:cTn>
                                        <p:tgtEl>
                                          <p:spTgt spid="116"/>
                                        </p:tgtEl>
                                        <p:attrNameLst>
                                          <p:attrName>style.visibility</p:attrName>
                                        </p:attrNameLst>
                                      </p:cBhvr>
                                      <p:to>
                                        <p:strVal val="hidden"/>
                                      </p:to>
                                    </p:set>
                                  </p:childTnLst>
                                </p:cTn>
                              </p:par>
                            </p:childTnLst>
                          </p:cTn>
                        </p:par>
                        <p:par>
                          <p:cTn id="116" fill="hold">
                            <p:stCondLst>
                              <p:cond delay="500"/>
                            </p:stCondLst>
                            <p:childTnLst>
                              <p:par>
                                <p:cTn id="117" presetID="14" presetClass="entr" presetSubtype="10" fill="hold" nodeType="afterEffect">
                                  <p:stCondLst>
                                    <p:cond delay="0"/>
                                  </p:stCondLst>
                                  <p:childTnLst>
                                    <p:set>
                                      <p:cBhvr>
                                        <p:cTn id="118" dur="1" fill="hold">
                                          <p:stCondLst>
                                            <p:cond delay="0"/>
                                          </p:stCondLst>
                                        </p:cTn>
                                        <p:tgtEl>
                                          <p:spTgt spid="133"/>
                                        </p:tgtEl>
                                        <p:attrNameLst>
                                          <p:attrName>style.visibility</p:attrName>
                                        </p:attrNameLst>
                                      </p:cBhvr>
                                      <p:to>
                                        <p:strVal val="visible"/>
                                      </p:to>
                                    </p:set>
                                    <p:animEffect transition="in" filter="randombar(horizontal)">
                                      <p:cBhvr>
                                        <p:cTn id="119" dur="500"/>
                                        <p:tgtEl>
                                          <p:spTgt spid="133"/>
                                        </p:tgtEl>
                                      </p:cBhvr>
                                    </p:animEffect>
                                  </p:childTnLst>
                                </p:cTn>
                              </p:par>
                            </p:childTnLst>
                          </p:cTn>
                        </p:par>
                      </p:childTnLst>
                    </p:cTn>
                  </p:par>
                </p:childTnLst>
              </p:cTn>
              <p:nextCondLst>
                <p:cond evt="onClick" delay="0">
                  <p:tgtEl>
                    <p:spTgt spid="103"/>
                  </p:tgtEl>
                </p:cond>
              </p:nextCondLst>
            </p:seq>
            <p:seq concurrent="1" nextAc="seek">
              <p:cTn id="120" restart="whenNotActive" fill="hold" evtFilter="cancelBubble" nodeType="interactiveSeq">
                <p:stCondLst>
                  <p:cond evt="onClick" delay="0">
                    <p:tgtEl>
                      <p:spTgt spid="104"/>
                    </p:tgtEl>
                  </p:cond>
                </p:stCondLst>
                <p:endSync evt="end" delay="0">
                  <p:rtn val="all"/>
                </p:endSync>
                <p:childTnLst>
                  <p:par>
                    <p:cTn id="121" fill="hold">
                      <p:stCondLst>
                        <p:cond delay="0"/>
                      </p:stCondLst>
                      <p:childTnLst>
                        <p:par>
                          <p:cTn id="122" fill="hold">
                            <p:stCondLst>
                              <p:cond delay="0"/>
                            </p:stCondLst>
                            <p:childTnLst>
                              <p:par>
                                <p:cTn id="123" presetID="14" presetClass="exit" presetSubtype="10" fill="hold" nodeType="clickEffect">
                                  <p:stCondLst>
                                    <p:cond delay="0"/>
                                  </p:stCondLst>
                                  <p:childTnLst>
                                    <p:animEffect transition="out" filter="randombar(horizontal)">
                                      <p:cBhvr>
                                        <p:cTn id="124" dur="500"/>
                                        <p:tgtEl>
                                          <p:spTgt spid="119"/>
                                        </p:tgtEl>
                                      </p:cBhvr>
                                    </p:animEffect>
                                    <p:set>
                                      <p:cBhvr>
                                        <p:cTn id="125" dur="1" fill="hold">
                                          <p:stCondLst>
                                            <p:cond delay="499"/>
                                          </p:stCondLst>
                                        </p:cTn>
                                        <p:tgtEl>
                                          <p:spTgt spid="119"/>
                                        </p:tgtEl>
                                        <p:attrNameLst>
                                          <p:attrName>style.visibility</p:attrName>
                                        </p:attrNameLst>
                                      </p:cBhvr>
                                      <p:to>
                                        <p:strVal val="hidden"/>
                                      </p:to>
                                    </p:set>
                                  </p:childTnLst>
                                </p:cTn>
                              </p:par>
                            </p:childTnLst>
                          </p:cTn>
                        </p:par>
                        <p:par>
                          <p:cTn id="126" fill="hold">
                            <p:stCondLst>
                              <p:cond delay="500"/>
                            </p:stCondLst>
                            <p:childTnLst>
                              <p:par>
                                <p:cTn id="127" presetID="14" presetClass="entr" presetSubtype="10" fill="hold" nodeType="afterEffect">
                                  <p:stCondLst>
                                    <p:cond delay="0"/>
                                  </p:stCondLst>
                                  <p:childTnLst>
                                    <p:set>
                                      <p:cBhvr>
                                        <p:cTn id="128" dur="1" fill="hold">
                                          <p:stCondLst>
                                            <p:cond delay="0"/>
                                          </p:stCondLst>
                                        </p:cTn>
                                        <p:tgtEl>
                                          <p:spTgt spid="142"/>
                                        </p:tgtEl>
                                        <p:attrNameLst>
                                          <p:attrName>style.visibility</p:attrName>
                                        </p:attrNameLst>
                                      </p:cBhvr>
                                      <p:to>
                                        <p:strVal val="visible"/>
                                      </p:to>
                                    </p:set>
                                    <p:animEffect transition="in" filter="randombar(horizontal)">
                                      <p:cBhvr>
                                        <p:cTn id="129" dur="500"/>
                                        <p:tgtEl>
                                          <p:spTgt spid="142"/>
                                        </p:tgtEl>
                                      </p:cBhvr>
                                    </p:animEffect>
                                  </p:childTnLst>
                                </p:cTn>
                              </p:par>
                            </p:childTnLst>
                          </p:cTn>
                        </p:par>
                      </p:childTnLst>
                    </p:cTn>
                  </p:par>
                </p:childTnLst>
              </p:cTn>
              <p:nextCondLst>
                <p:cond evt="onClick" delay="0">
                  <p:tgtEl>
                    <p:spTgt spid="104"/>
                  </p:tgtEl>
                </p:cond>
              </p:nextCondLst>
            </p:seq>
            <p:seq concurrent="1" nextAc="seek">
              <p:cTn id="130" restart="whenNotActive" fill="hold" evtFilter="cancelBubble" nodeType="interactiveSeq">
                <p:stCondLst>
                  <p:cond evt="onClick" delay="0">
                    <p:tgtEl>
                      <p:spTgt spid="107"/>
                    </p:tgtEl>
                  </p:cond>
                </p:stCondLst>
                <p:endSync evt="end" delay="0">
                  <p:rtn val="all"/>
                </p:endSync>
                <p:childTnLst>
                  <p:par>
                    <p:cTn id="131" fill="hold">
                      <p:stCondLst>
                        <p:cond delay="0"/>
                      </p:stCondLst>
                      <p:childTnLst>
                        <p:par>
                          <p:cTn id="132" fill="hold">
                            <p:stCondLst>
                              <p:cond delay="0"/>
                            </p:stCondLst>
                            <p:childTnLst>
                              <p:par>
                                <p:cTn id="133" presetID="14" presetClass="exit" presetSubtype="10" fill="hold" nodeType="clickEffect">
                                  <p:stCondLst>
                                    <p:cond delay="0"/>
                                  </p:stCondLst>
                                  <p:childTnLst>
                                    <p:animEffect transition="out" filter="randombar(horizontal)">
                                      <p:cBhvr>
                                        <p:cTn id="134" dur="500"/>
                                        <p:tgtEl>
                                          <p:spTgt spid="120"/>
                                        </p:tgtEl>
                                      </p:cBhvr>
                                    </p:animEffect>
                                    <p:set>
                                      <p:cBhvr>
                                        <p:cTn id="135" dur="1" fill="hold">
                                          <p:stCondLst>
                                            <p:cond delay="499"/>
                                          </p:stCondLst>
                                        </p:cTn>
                                        <p:tgtEl>
                                          <p:spTgt spid="120"/>
                                        </p:tgtEl>
                                        <p:attrNameLst>
                                          <p:attrName>style.visibility</p:attrName>
                                        </p:attrNameLst>
                                      </p:cBhvr>
                                      <p:to>
                                        <p:strVal val="hidden"/>
                                      </p:to>
                                    </p:set>
                                  </p:childTnLst>
                                </p:cTn>
                              </p:par>
                            </p:childTnLst>
                          </p:cTn>
                        </p:par>
                        <p:par>
                          <p:cTn id="136" fill="hold">
                            <p:stCondLst>
                              <p:cond delay="500"/>
                            </p:stCondLst>
                            <p:childTnLst>
                              <p:par>
                                <p:cTn id="137" presetID="14" presetClass="entr" presetSubtype="10" fill="hold" nodeType="afterEffect">
                                  <p:stCondLst>
                                    <p:cond delay="0"/>
                                  </p:stCondLst>
                                  <p:childTnLst>
                                    <p:set>
                                      <p:cBhvr>
                                        <p:cTn id="138" dur="1" fill="hold">
                                          <p:stCondLst>
                                            <p:cond delay="0"/>
                                          </p:stCondLst>
                                        </p:cTn>
                                        <p:tgtEl>
                                          <p:spTgt spid="139"/>
                                        </p:tgtEl>
                                        <p:attrNameLst>
                                          <p:attrName>style.visibility</p:attrName>
                                        </p:attrNameLst>
                                      </p:cBhvr>
                                      <p:to>
                                        <p:strVal val="visible"/>
                                      </p:to>
                                    </p:set>
                                    <p:animEffect transition="in" filter="randombar(horizontal)">
                                      <p:cBhvr>
                                        <p:cTn id="139" dur="500"/>
                                        <p:tgtEl>
                                          <p:spTgt spid="139"/>
                                        </p:tgtEl>
                                      </p:cBhvr>
                                    </p:animEffect>
                                  </p:childTnLst>
                                </p:cTn>
                              </p:par>
                            </p:childTnLst>
                          </p:cTn>
                        </p:par>
                      </p:childTnLst>
                    </p:cTn>
                  </p:par>
                </p:childTnLst>
              </p:cTn>
              <p:nextCondLst>
                <p:cond evt="onClick" delay="0">
                  <p:tgtEl>
                    <p:spTgt spid="107"/>
                  </p:tgtEl>
                </p:cond>
              </p:nextCondLst>
            </p:seq>
            <p:seq concurrent="1" nextAc="seek">
              <p:cTn id="140" restart="whenNotActive" fill="hold" evtFilter="cancelBubble" nodeType="interactiveSeq">
                <p:stCondLst>
                  <p:cond evt="onClick" delay="0">
                    <p:tgtEl>
                      <p:spTgt spid="106"/>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grpId="0" nodeType="clickEffect">
                                  <p:stCondLst>
                                    <p:cond delay="0"/>
                                  </p:stCondLst>
                                  <p:childTnLst>
                                    <p:animEffect transition="out" filter="fade">
                                      <p:cBhvr>
                                        <p:cTn id="144" dur="500" tmFilter="0, 0; .2, .5; .8, .5; 1, 0"/>
                                        <p:tgtEl>
                                          <p:spTgt spid="106"/>
                                        </p:tgtEl>
                                      </p:cBhvr>
                                    </p:animEffect>
                                    <p:animScale>
                                      <p:cBhvr>
                                        <p:cTn id="145" dur="250" autoRev="1" fill="hold"/>
                                        <p:tgtEl>
                                          <p:spTgt spid="106"/>
                                        </p:tgtEl>
                                      </p:cBhvr>
                                      <p:by x="105000" y="105000"/>
                                    </p:animScale>
                                  </p:childTnLst>
                                </p:cTn>
                              </p:par>
                            </p:childTnLst>
                          </p:cTn>
                        </p:par>
                        <p:par>
                          <p:cTn id="146" fill="hold">
                            <p:stCondLst>
                              <p:cond delay="500"/>
                            </p:stCondLst>
                            <p:childTnLst>
                              <p:par>
                                <p:cTn id="147" presetID="1" presetClass="exit" presetSubtype="0" fill="hold" grpId="1" nodeType="afterEffect">
                                  <p:stCondLst>
                                    <p:cond delay="0"/>
                                  </p:stCondLst>
                                  <p:childTnLst>
                                    <p:set>
                                      <p:cBhvr>
                                        <p:cTn id="148" dur="1" fill="hold">
                                          <p:stCondLst>
                                            <p:cond delay="0"/>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149" restart="whenNotActive" fill="hold" evtFilter="cancelBubble" nodeType="interactiveSeq">
                <p:stCondLst>
                  <p:cond evt="onClick" delay="0">
                    <p:tgtEl>
                      <p:spTgt spid="108"/>
                    </p:tgtEl>
                  </p:cond>
                </p:stCondLst>
                <p:endSync evt="end" delay="0">
                  <p:rtn val="all"/>
                </p:endSync>
                <p:childTnLst>
                  <p:par>
                    <p:cTn id="150" fill="hold">
                      <p:stCondLst>
                        <p:cond delay="0"/>
                      </p:stCondLst>
                      <p:childTnLst>
                        <p:par>
                          <p:cTn id="151" fill="hold">
                            <p:stCondLst>
                              <p:cond delay="0"/>
                            </p:stCondLst>
                            <p:childTnLst>
                              <p:par>
                                <p:cTn id="152" presetID="26" presetClass="emph" presetSubtype="0" fill="hold" grpId="0" nodeType="clickEffect">
                                  <p:stCondLst>
                                    <p:cond delay="0"/>
                                  </p:stCondLst>
                                  <p:childTnLst>
                                    <p:animEffect transition="out" filter="fade">
                                      <p:cBhvr>
                                        <p:cTn id="153" dur="500" tmFilter="0, 0; .2, .5; .8, .5; 1, 0"/>
                                        <p:tgtEl>
                                          <p:spTgt spid="108"/>
                                        </p:tgtEl>
                                      </p:cBhvr>
                                    </p:animEffect>
                                    <p:animScale>
                                      <p:cBhvr>
                                        <p:cTn id="154" dur="250" autoRev="1" fill="hold"/>
                                        <p:tgtEl>
                                          <p:spTgt spid="108"/>
                                        </p:tgtEl>
                                      </p:cBhvr>
                                      <p:by x="105000" y="105000"/>
                                    </p:animScale>
                                  </p:childTnLst>
                                </p:cTn>
                              </p:par>
                            </p:childTnLst>
                          </p:cTn>
                        </p:par>
                        <p:par>
                          <p:cTn id="155" fill="hold">
                            <p:stCondLst>
                              <p:cond delay="500"/>
                            </p:stCondLst>
                            <p:childTnLst>
                              <p:par>
                                <p:cTn id="156" presetID="1" presetClass="exit" presetSubtype="0" fill="hold" grpId="1" nodeType="afterEffect">
                                  <p:stCondLst>
                                    <p:cond delay="0"/>
                                  </p:stCondLst>
                                  <p:childTnLst>
                                    <p:set>
                                      <p:cBhvr>
                                        <p:cTn id="157" dur="1" fill="hold">
                                          <p:stCondLst>
                                            <p:cond delay="0"/>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158" restart="whenNotActive" fill="hold" evtFilter="cancelBubble" nodeType="interactiveSeq">
                <p:stCondLst>
                  <p:cond evt="onClick" delay="0">
                    <p:tgtEl>
                      <p:spTgt spid="109"/>
                    </p:tgtEl>
                  </p:cond>
                </p:stCondLst>
                <p:endSync evt="end" delay="0">
                  <p:rtn val="all"/>
                </p:endSync>
                <p:childTnLst>
                  <p:par>
                    <p:cTn id="159" fill="hold">
                      <p:stCondLst>
                        <p:cond delay="0"/>
                      </p:stCondLst>
                      <p:childTnLst>
                        <p:par>
                          <p:cTn id="160" fill="hold">
                            <p:stCondLst>
                              <p:cond delay="0"/>
                            </p:stCondLst>
                            <p:childTnLst>
                              <p:par>
                                <p:cTn id="161" presetID="26" presetClass="emph" presetSubtype="0" fill="hold" grpId="0" nodeType="clickEffect">
                                  <p:stCondLst>
                                    <p:cond delay="0"/>
                                  </p:stCondLst>
                                  <p:childTnLst>
                                    <p:animEffect transition="out" filter="fade">
                                      <p:cBhvr>
                                        <p:cTn id="162" dur="500" tmFilter="0, 0; .2, .5; .8, .5; 1, 0"/>
                                        <p:tgtEl>
                                          <p:spTgt spid="109"/>
                                        </p:tgtEl>
                                      </p:cBhvr>
                                    </p:animEffect>
                                    <p:animScale>
                                      <p:cBhvr>
                                        <p:cTn id="163" dur="250" autoRev="1" fill="hold"/>
                                        <p:tgtEl>
                                          <p:spTgt spid="109"/>
                                        </p:tgtEl>
                                      </p:cBhvr>
                                      <p:by x="105000" y="105000"/>
                                    </p:animScale>
                                  </p:childTnLst>
                                </p:cTn>
                              </p:par>
                            </p:childTnLst>
                          </p:cTn>
                        </p:par>
                        <p:par>
                          <p:cTn id="164" fill="hold">
                            <p:stCondLst>
                              <p:cond delay="500"/>
                            </p:stCondLst>
                            <p:childTnLst>
                              <p:par>
                                <p:cTn id="165" presetID="1" presetClass="exit" presetSubtype="0" fill="hold" grpId="1" nodeType="afterEffect">
                                  <p:stCondLst>
                                    <p:cond delay="0"/>
                                  </p:stCondLst>
                                  <p:childTnLst>
                                    <p:set>
                                      <p:cBhvr>
                                        <p:cTn id="166" dur="1" fill="hold">
                                          <p:stCondLst>
                                            <p:cond delay="0"/>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67" restart="whenNotActive" fill="hold" evtFilter="cancelBubble" nodeType="interactiveSeq">
                <p:stCondLst>
                  <p:cond evt="onClick" delay="0">
                    <p:tgtEl>
                      <p:spTgt spid="110"/>
                    </p:tgtEl>
                  </p:cond>
                </p:stCondLst>
                <p:endSync evt="end" delay="0">
                  <p:rtn val="all"/>
                </p:endSync>
                <p:childTnLst>
                  <p:par>
                    <p:cTn id="168" fill="hold">
                      <p:stCondLst>
                        <p:cond delay="0"/>
                      </p:stCondLst>
                      <p:childTnLst>
                        <p:par>
                          <p:cTn id="169" fill="hold">
                            <p:stCondLst>
                              <p:cond delay="0"/>
                            </p:stCondLst>
                            <p:childTnLst>
                              <p:par>
                                <p:cTn id="170" presetID="26" presetClass="emph" presetSubtype="0" fill="hold" grpId="0" nodeType="clickEffect">
                                  <p:stCondLst>
                                    <p:cond delay="0"/>
                                  </p:stCondLst>
                                  <p:childTnLst>
                                    <p:animEffect transition="out" filter="fade">
                                      <p:cBhvr>
                                        <p:cTn id="171" dur="500" tmFilter="0, 0; .2, .5; .8, .5; 1, 0"/>
                                        <p:tgtEl>
                                          <p:spTgt spid="110"/>
                                        </p:tgtEl>
                                      </p:cBhvr>
                                    </p:animEffect>
                                    <p:animScale>
                                      <p:cBhvr>
                                        <p:cTn id="172" dur="250" autoRev="1" fill="hold"/>
                                        <p:tgtEl>
                                          <p:spTgt spid="110"/>
                                        </p:tgtEl>
                                      </p:cBhvr>
                                      <p:by x="105000" y="105000"/>
                                    </p:animScale>
                                  </p:childTnLst>
                                </p:cTn>
                              </p:par>
                            </p:childTnLst>
                          </p:cTn>
                        </p:par>
                        <p:par>
                          <p:cTn id="173" fill="hold">
                            <p:stCondLst>
                              <p:cond delay="500"/>
                            </p:stCondLst>
                            <p:childTnLst>
                              <p:par>
                                <p:cTn id="174" presetID="1" presetClass="exit" presetSubtype="0" fill="hold" grpId="1" nodeType="afterEffect">
                                  <p:stCondLst>
                                    <p:cond delay="0"/>
                                  </p:stCondLst>
                                  <p:childTnLst>
                                    <p:set>
                                      <p:cBhvr>
                                        <p:cTn id="175" dur="1" fill="hold">
                                          <p:stCondLst>
                                            <p:cond delay="0"/>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176" restart="whenNotActive" fill="hold" evtFilter="cancelBubble" nodeType="interactiveSeq">
                <p:stCondLst>
                  <p:cond evt="onClick" delay="0">
                    <p:tgtEl>
                      <p:spTgt spid="111"/>
                    </p:tgtEl>
                  </p:cond>
                </p:stCondLst>
                <p:endSync evt="end" delay="0">
                  <p:rtn val="all"/>
                </p:endSync>
                <p:childTnLst>
                  <p:par>
                    <p:cTn id="177" fill="hold">
                      <p:stCondLst>
                        <p:cond delay="0"/>
                      </p:stCondLst>
                      <p:childTnLst>
                        <p:par>
                          <p:cTn id="178" fill="hold">
                            <p:stCondLst>
                              <p:cond delay="0"/>
                            </p:stCondLst>
                            <p:childTnLst>
                              <p:par>
                                <p:cTn id="179" presetID="26" presetClass="emph" presetSubtype="0" fill="hold" grpId="0" nodeType="clickEffect">
                                  <p:stCondLst>
                                    <p:cond delay="0"/>
                                  </p:stCondLst>
                                  <p:childTnLst>
                                    <p:animEffect transition="out" filter="fade">
                                      <p:cBhvr>
                                        <p:cTn id="180" dur="500" tmFilter="0, 0; .2, .5; .8, .5; 1, 0"/>
                                        <p:tgtEl>
                                          <p:spTgt spid="111"/>
                                        </p:tgtEl>
                                      </p:cBhvr>
                                    </p:animEffect>
                                    <p:animScale>
                                      <p:cBhvr>
                                        <p:cTn id="181" dur="250" autoRev="1" fill="hold"/>
                                        <p:tgtEl>
                                          <p:spTgt spid="111"/>
                                        </p:tgtEl>
                                      </p:cBhvr>
                                      <p:by x="105000" y="105000"/>
                                    </p:animScale>
                                  </p:childTnLst>
                                </p:cTn>
                              </p:par>
                            </p:childTnLst>
                          </p:cTn>
                        </p:par>
                        <p:par>
                          <p:cTn id="182" fill="hold">
                            <p:stCondLst>
                              <p:cond delay="500"/>
                            </p:stCondLst>
                            <p:childTnLst>
                              <p:par>
                                <p:cTn id="183" presetID="1" presetClass="exit" presetSubtype="0" fill="hold" grpId="1" nodeType="afterEffect">
                                  <p:stCondLst>
                                    <p:cond delay="0"/>
                                  </p:stCondLst>
                                  <p:childTnLst>
                                    <p:set>
                                      <p:cBhvr>
                                        <p:cTn id="184" dur="1" fill="hold">
                                          <p:stCondLst>
                                            <p:cond delay="0"/>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185" restart="whenNotActive" fill="hold" evtFilter="cancelBubble" nodeType="interactiveSeq">
                <p:stCondLst>
                  <p:cond evt="onClick" delay="0">
                    <p:tgtEl>
                      <p:spTgt spid="112"/>
                    </p:tgtEl>
                  </p:cond>
                </p:stCondLst>
                <p:endSync evt="end" delay="0">
                  <p:rtn val="all"/>
                </p:endSync>
                <p:childTnLst>
                  <p:par>
                    <p:cTn id="186" fill="hold">
                      <p:stCondLst>
                        <p:cond delay="0"/>
                      </p:stCondLst>
                      <p:childTnLst>
                        <p:par>
                          <p:cTn id="187" fill="hold">
                            <p:stCondLst>
                              <p:cond delay="0"/>
                            </p:stCondLst>
                            <p:childTnLst>
                              <p:par>
                                <p:cTn id="188" presetID="26" presetClass="emph" presetSubtype="0" fill="hold" grpId="0" nodeType="clickEffect">
                                  <p:stCondLst>
                                    <p:cond delay="0"/>
                                  </p:stCondLst>
                                  <p:childTnLst>
                                    <p:animEffect transition="out" filter="fade">
                                      <p:cBhvr>
                                        <p:cTn id="189" dur="500" tmFilter="0, 0; .2, .5; .8, .5; 1, 0"/>
                                        <p:tgtEl>
                                          <p:spTgt spid="112"/>
                                        </p:tgtEl>
                                      </p:cBhvr>
                                    </p:animEffect>
                                    <p:animScale>
                                      <p:cBhvr>
                                        <p:cTn id="190" dur="250" autoRev="1" fill="hold"/>
                                        <p:tgtEl>
                                          <p:spTgt spid="112"/>
                                        </p:tgtEl>
                                      </p:cBhvr>
                                      <p:by x="105000" y="105000"/>
                                    </p:animScale>
                                  </p:childTnLst>
                                </p:cTn>
                              </p:par>
                            </p:childTnLst>
                          </p:cTn>
                        </p:par>
                        <p:par>
                          <p:cTn id="191" fill="hold">
                            <p:stCondLst>
                              <p:cond delay="500"/>
                            </p:stCondLst>
                            <p:childTnLst>
                              <p:par>
                                <p:cTn id="192" presetID="1" presetClass="exit" presetSubtype="0" fill="hold" grpId="1" nodeType="afterEffect">
                                  <p:stCondLst>
                                    <p:cond delay="0"/>
                                  </p:stCondLst>
                                  <p:childTnLst>
                                    <p:set>
                                      <p:cBhvr>
                                        <p:cTn id="193" dur="1" fill="hold">
                                          <p:stCondLst>
                                            <p:cond delay="0"/>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childTnLst>
        </p:cTn>
      </p:par>
    </p:tnLst>
    <p:bldLst>
      <p:bldP spid="99" grpId="0"/>
      <p:bldP spid="100" grpId="0"/>
      <p:bldP spid="101" grpId="0"/>
      <p:bldP spid="102" grpId="0"/>
      <p:bldP spid="103" grpId="0"/>
      <p:bldP spid="104" grpId="0"/>
      <p:bldP spid="105" grpId="0" animBg="1"/>
      <p:bldP spid="105" grpId="1" animBg="1"/>
      <p:bldP spid="106" grpId="0" animBg="1"/>
      <p:bldP spid="106" grpId="1" animBg="1"/>
      <p:bldP spid="107" grpId="0"/>
      <p:bldP spid="108" grpId="0" animBg="1"/>
      <p:bldP spid="108" grpId="1" animBg="1"/>
      <p:bldP spid="109" grpId="0" animBg="1"/>
      <p:bldP spid="109" grpId="1" animBg="1"/>
      <p:bldP spid="110" grpId="0" animBg="1"/>
      <p:bldP spid="110" grpId="1" animBg="1"/>
      <p:bldP spid="111" grpId="0" animBg="1"/>
      <p:bldP spid="111" grpId="1" animBg="1"/>
      <p:bldP spid="112" grpId="0" animBg="1"/>
      <p:bldP spid="1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88" name="Group 87"/>
          <p:cNvGrpSpPr/>
          <p:nvPr/>
        </p:nvGrpSpPr>
        <p:grpSpPr>
          <a:xfrm rot="20509557">
            <a:off x="409969" y="995461"/>
            <a:ext cx="680882" cy="2025800"/>
            <a:chOff x="134279" y="1803002"/>
            <a:chExt cx="680882" cy="1811727"/>
          </a:xfrm>
        </p:grpSpPr>
        <p:sp>
          <p:nvSpPr>
            <p:cNvPr id="8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90" name="Google Shape;4716;p79"/>
            <p:cNvGrpSpPr/>
            <p:nvPr/>
          </p:nvGrpSpPr>
          <p:grpSpPr>
            <a:xfrm rot="3530764">
              <a:off x="252923" y="3052492"/>
              <a:ext cx="603575" cy="520900"/>
              <a:chOff x="3450350" y="2886200"/>
              <a:chExt cx="603575" cy="520900"/>
            </a:xfrm>
          </p:grpSpPr>
          <p:sp>
            <p:nvSpPr>
              <p:cNvPr id="9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8142626" y="15414"/>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7" name="Group 6"/>
          <p:cNvGrpSpPr/>
          <p:nvPr/>
        </p:nvGrpSpPr>
        <p:grpSpPr>
          <a:xfrm>
            <a:off x="95034" y="818849"/>
            <a:ext cx="849316" cy="567582"/>
            <a:chOff x="339056" y="264274"/>
            <a:chExt cx="849316" cy="567582"/>
          </a:xfrm>
        </p:grpSpPr>
        <p:sp>
          <p:nvSpPr>
            <p:cNvPr id="80" name="Flowchart: Connector 79"/>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81"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01</a:t>
              </a:r>
            </a:p>
          </p:txBody>
        </p:sp>
      </p:grpSp>
      <p:sp>
        <p:nvSpPr>
          <p:cNvPr id="82" name="Google Shape;478;p45">
            <a:extLst>
              <a:ext uri="{FF2B5EF4-FFF2-40B4-BE49-F238E27FC236}">
                <a16:creationId xmlns:a16="http://schemas.microsoft.com/office/drawing/2014/main" id="{F26287F7-3FB0-4F76-B02E-8E4B2E29815B}"/>
              </a:ext>
            </a:extLst>
          </p:cNvPr>
          <p:cNvSpPr txBox="1">
            <a:spLocks/>
          </p:cNvSpPr>
          <p:nvPr/>
        </p:nvSpPr>
        <p:spPr>
          <a:xfrm>
            <a:off x="843668" y="861490"/>
            <a:ext cx="7500689" cy="51001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Hiệp định</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Paris được kí vào thời gian nào?</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96" name="圆角矩形 7"/>
          <p:cNvSpPr/>
          <p:nvPr/>
        </p:nvSpPr>
        <p:spPr>
          <a:xfrm>
            <a:off x="1502893" y="1982781"/>
            <a:ext cx="5451243" cy="1408966"/>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2060"/>
                </a:solidFill>
                <a:effectLst/>
                <a:uLnTx/>
                <a:uFillTx/>
                <a:latin typeface="Arial"/>
                <a:cs typeface="Arial"/>
                <a:sym typeface="Wingdings" panose="05000000000000000000" pitchFamily="2" charset="2"/>
              </a:rPr>
              <a:t>Hiệp</a:t>
            </a:r>
            <a:r>
              <a:rPr kumimoji="0" lang="vi-VN" sz="3200" b="0" i="0" u="none" strike="noStrike" kern="0" cap="none" spc="0" normalizeH="0" noProof="0" dirty="0">
                <a:ln>
                  <a:noFill/>
                </a:ln>
                <a:solidFill>
                  <a:srgbClr val="002060"/>
                </a:solidFill>
                <a:effectLst/>
                <a:uLnTx/>
                <a:uFillTx/>
                <a:latin typeface="Arial"/>
                <a:cs typeface="Arial"/>
                <a:sym typeface="Wingdings" panose="05000000000000000000" pitchFamily="2" charset="2"/>
              </a:rPr>
              <a:t> định Paris được kí vào ngày 27/01/1973.</a:t>
            </a:r>
            <a:endParaRPr kumimoji="0" lang="en-US" sz="32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97" name="Google Shape;4067;p77"/>
          <p:cNvGrpSpPr/>
          <p:nvPr/>
        </p:nvGrpSpPr>
        <p:grpSpPr>
          <a:xfrm rot="-536064">
            <a:off x="-59575" y="3405658"/>
            <a:ext cx="1473885" cy="1662907"/>
            <a:chOff x="1917725" y="3910125"/>
            <a:chExt cx="1279950" cy="1444100"/>
          </a:xfrm>
        </p:grpSpPr>
        <p:sp>
          <p:nvSpPr>
            <p:cNvPr id="98"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88322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 calcmode="lin" valueType="num">
                                      <p:cBhvr additive="base">
                                        <p:cTn id="12" dur="500" fill="hold"/>
                                        <p:tgtEl>
                                          <p:spTgt spid="97"/>
                                        </p:tgtEl>
                                        <p:attrNameLst>
                                          <p:attrName>ppt_x</p:attrName>
                                        </p:attrNameLst>
                                      </p:cBhvr>
                                      <p:tavLst>
                                        <p:tav tm="0">
                                          <p:val>
                                            <p:strVal val="0-#ppt_w/2"/>
                                          </p:val>
                                        </p:tav>
                                        <p:tav tm="100000">
                                          <p:val>
                                            <p:strVal val="#ppt_x"/>
                                          </p:val>
                                        </p:tav>
                                      </p:tavLst>
                                    </p:anim>
                                    <p:anim calcmode="lin" valueType="num">
                                      <p:cBhvr additive="base">
                                        <p:cTn id="13" dur="500" fill="hold"/>
                                        <p:tgtEl>
                                          <p:spTgt spid="9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additive="base">
                                        <p:cTn id="17" dur="500" fill="hold"/>
                                        <p:tgtEl>
                                          <p:spTgt spid="88"/>
                                        </p:tgtEl>
                                        <p:attrNameLst>
                                          <p:attrName>ppt_x</p:attrName>
                                        </p:attrNameLst>
                                      </p:cBhvr>
                                      <p:tavLst>
                                        <p:tav tm="0">
                                          <p:val>
                                            <p:strVal val="0-#ppt_w/2"/>
                                          </p:val>
                                        </p:tav>
                                        <p:tav tm="100000">
                                          <p:val>
                                            <p:strVal val="#ppt_x"/>
                                          </p:val>
                                        </p:tav>
                                      </p:tavLst>
                                    </p:anim>
                                    <p:anim calcmode="lin" valueType="num">
                                      <p:cBhvr additive="base">
                                        <p:cTn id="18" dur="500" fill="hold"/>
                                        <p:tgtEl>
                                          <p:spTgt spid="8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randombar(horizontal)">
                                      <p:cBhvr>
                                        <p:cTn id="22" dur="500"/>
                                        <p:tgtEl>
                                          <p:spTgt spid="9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9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61" name="Group 60"/>
          <p:cNvGrpSpPr/>
          <p:nvPr/>
        </p:nvGrpSpPr>
        <p:grpSpPr>
          <a:xfrm rot="20509557">
            <a:off x="750714" y="1593395"/>
            <a:ext cx="680882" cy="2428805"/>
            <a:chOff x="134279" y="1803002"/>
            <a:chExt cx="680882" cy="1811727"/>
          </a:xfrm>
        </p:grpSpPr>
        <p:sp>
          <p:nvSpPr>
            <p:cNvPr id="62"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63" name="Google Shape;4716;p79"/>
            <p:cNvGrpSpPr/>
            <p:nvPr/>
          </p:nvGrpSpPr>
          <p:grpSpPr>
            <a:xfrm rot="3530764">
              <a:off x="252923" y="3052492"/>
              <a:ext cx="603575" cy="520900"/>
              <a:chOff x="3450350" y="2886200"/>
              <a:chExt cx="603575" cy="520900"/>
            </a:xfrm>
          </p:grpSpPr>
          <p:sp>
            <p:nvSpPr>
              <p:cNvPr id="64"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8"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86"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9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0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sp>
        <p:nvSpPr>
          <p:cNvPr id="103" name="圆角矩形 7"/>
          <p:cNvSpPr/>
          <p:nvPr/>
        </p:nvSpPr>
        <p:spPr>
          <a:xfrm>
            <a:off x="1915414" y="3228614"/>
            <a:ext cx="5538974" cy="70448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2060"/>
                </a:solidFill>
                <a:effectLst/>
                <a:uLnTx/>
                <a:uFillTx/>
                <a:latin typeface="Arial"/>
                <a:cs typeface="Arial"/>
                <a:sym typeface="Wingdings" panose="05000000000000000000" pitchFamily="2" charset="2"/>
              </a:rPr>
              <a:t>Bộ</a:t>
            </a:r>
            <a:r>
              <a:rPr kumimoji="0" lang="vi-VN" sz="3200" b="0" i="0" u="none" strike="noStrike" kern="0" cap="none" spc="0" normalizeH="0" noProof="0" dirty="0">
                <a:ln>
                  <a:noFill/>
                </a:ln>
                <a:solidFill>
                  <a:srgbClr val="002060"/>
                </a:solidFill>
                <a:effectLst/>
                <a:uLnTx/>
                <a:uFillTx/>
                <a:latin typeface="Arial"/>
                <a:cs typeface="Arial"/>
                <a:sym typeface="Wingdings" panose="05000000000000000000" pitchFamily="2" charset="2"/>
              </a:rPr>
              <a:t> trưởng Nguyễn Thị Bình.</a:t>
            </a:r>
            <a:endParaRPr kumimoji="0" lang="en-US" sz="32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2904" name="Google Shape;2904;p50"/>
          <p:cNvGrpSpPr/>
          <p:nvPr/>
        </p:nvGrpSpPr>
        <p:grpSpPr>
          <a:xfrm>
            <a:off x="8034042" y="4405376"/>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388920" y="1348627"/>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02</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238236" y="566804"/>
            <a:ext cx="6893331" cy="213122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Ai</a:t>
            </a:r>
            <a:r>
              <a:rPr kumimoji="0" lang="vi-VN" sz="2800" b="1" i="0" u="none" strike="noStrike" kern="0" cap="none" spc="0" normalizeH="0" noProof="0" dirty="0">
                <a:ln>
                  <a:noFill/>
                </a:ln>
                <a:solidFill>
                  <a:srgbClr val="002060"/>
                </a:solidFill>
                <a:effectLst/>
                <a:uLnTx/>
                <a:uFillTx/>
                <a:latin typeface="Times New Roman" panose="02020603050405020304" pitchFamily="18" charset="0"/>
                <a:cs typeface="Calibri" panose="020F0502020204030204" pitchFamily="34" charset="0"/>
                <a:sym typeface="Arial"/>
              </a:rPr>
              <a:t> là trưởng đoàn ngoại giao của Chính phủ Cách mạng lâm thời cộng hòa miền Nam Việt Nam tham gia kí kết Hiệp định Pa-ri </a:t>
            </a: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Tree>
    <p:extLst>
      <p:ext uri="{BB962C8B-B14F-4D97-AF65-F5344CB8AC3E}">
        <p14:creationId xmlns:p14="http://schemas.microsoft.com/office/powerpoint/2010/main" val="4281757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0-#ppt_w/2"/>
                                          </p:val>
                                        </p:tav>
                                        <p:tav tm="100000">
                                          <p:val>
                                            <p:strVal val="#ppt_x"/>
                                          </p:val>
                                        </p:tav>
                                      </p:tavLst>
                                    </p:anim>
                                    <p:anim calcmode="lin" valueType="num">
                                      <p:cBhvr additive="base">
                                        <p:cTn id="17" dur="500" fill="hold"/>
                                        <p:tgtEl>
                                          <p:spTgt spid="61"/>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randombar(horizontal)">
                                      <p:cBhvr>
                                        <p:cTn id="2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121" name="Google Shape;2714;p36"/>
          <p:cNvSpPr/>
          <p:nvPr/>
        </p:nvSpPr>
        <p:spPr>
          <a:xfrm>
            <a:off x="3344025" y="137418"/>
            <a:ext cx="2491697"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22" name="Google Shape;2715;p36"/>
          <p:cNvSpPr txBox="1">
            <a:spLocks noGrp="1"/>
          </p:cNvSpPr>
          <p:nvPr>
            <p:ph type="title"/>
          </p:nvPr>
        </p:nvSpPr>
        <p:spPr>
          <a:xfrm>
            <a:off x="3645055" y="201994"/>
            <a:ext cx="1889636"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Mục tiêu</a:t>
            </a:r>
            <a:endParaRPr sz="4000" dirty="0">
              <a:solidFill>
                <a:schemeClr val="accent3"/>
              </a:solidFill>
              <a:latin typeface="Pattaya" panose="00000500000000000000" pitchFamily="2" charset="-34"/>
              <a:cs typeface="Pattaya" panose="00000500000000000000" pitchFamily="2" charset="-34"/>
            </a:endParaRPr>
          </a:p>
        </p:txBody>
      </p:sp>
      <p:grpSp>
        <p:nvGrpSpPr>
          <p:cNvPr id="6" name="Group 5"/>
          <p:cNvGrpSpPr/>
          <p:nvPr/>
        </p:nvGrpSpPr>
        <p:grpSpPr>
          <a:xfrm>
            <a:off x="159561" y="976038"/>
            <a:ext cx="9025163" cy="1109025"/>
            <a:chOff x="190756" y="1179550"/>
            <a:chExt cx="9025163" cy="1109025"/>
          </a:xfrm>
        </p:grpSpPr>
        <p:grpSp>
          <p:nvGrpSpPr>
            <p:cNvPr id="123" name="Group 122">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125"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124" name="圆角矩形 7"/>
              <p:cNvSpPr/>
              <p:nvPr/>
            </p:nvSpPr>
            <p:spPr>
              <a:xfrm>
                <a:off x="2130788" y="982782"/>
                <a:ext cx="9307871" cy="964590"/>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thời gian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và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nguyên nhân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buộc Mĩ phải kí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grpSp>
          <p:nvGrpSpPr>
            <p:cNvPr id="4" name="Group 3"/>
            <p:cNvGrpSpPr/>
            <p:nvPr/>
          </p:nvGrpSpPr>
          <p:grpSpPr>
            <a:xfrm>
              <a:off x="190756" y="1217185"/>
              <a:ext cx="813504" cy="849272"/>
              <a:chOff x="875724" y="2670978"/>
              <a:chExt cx="813504" cy="849272"/>
            </a:xfrm>
          </p:grpSpPr>
          <p:sp>
            <p:nvSpPr>
              <p:cNvPr id="135"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7" name="Group 6"/>
          <p:cNvGrpSpPr/>
          <p:nvPr/>
        </p:nvGrpSpPr>
        <p:grpSpPr>
          <a:xfrm>
            <a:off x="145284" y="2072808"/>
            <a:ext cx="8669569" cy="849272"/>
            <a:chOff x="198723" y="2276446"/>
            <a:chExt cx="8669569" cy="849272"/>
          </a:xfrm>
        </p:grpSpPr>
        <p:grpSp>
          <p:nvGrpSpPr>
            <p:cNvPr id="126" name="Group 125">
              <a:extLst>
                <a:ext uri="{FF2B5EF4-FFF2-40B4-BE49-F238E27FC236}">
                  <a16:creationId xmlns:a16="http://schemas.microsoft.com/office/drawing/2014/main" id="{F1D2DFE5-EE8A-46DB-A135-F8C9011447F8}"/>
                </a:ext>
              </a:extLst>
            </p:cNvPr>
            <p:cNvGrpSpPr/>
            <p:nvPr/>
          </p:nvGrpSpPr>
          <p:grpSpPr>
            <a:xfrm>
              <a:off x="820041" y="2335741"/>
              <a:ext cx="8048251" cy="660738"/>
              <a:chOff x="2130789" y="1294899"/>
              <a:chExt cx="10273162" cy="1072527"/>
            </a:xfrm>
          </p:grpSpPr>
          <p:sp>
            <p:nvSpPr>
              <p:cNvPr id="127"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Nêu được những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nội dung cơ bản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28"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5" name="Group 4"/>
            <p:cNvGrpSpPr/>
            <p:nvPr/>
          </p:nvGrpSpPr>
          <p:grpSpPr>
            <a:xfrm>
              <a:off x="198723" y="2276446"/>
              <a:ext cx="813504" cy="849272"/>
              <a:chOff x="875724" y="3818350"/>
              <a:chExt cx="813504" cy="849272"/>
            </a:xfrm>
          </p:grpSpPr>
          <p:sp>
            <p:nvSpPr>
              <p:cNvPr id="136" name="Google Shape;2674;p35"/>
              <p:cNvSpPr/>
              <p:nvPr/>
            </p:nvSpPr>
            <p:spPr>
              <a:xfrm rot="704744">
                <a:off x="875724" y="3818350"/>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2675;p35"/>
              <p:cNvSpPr/>
              <p:nvPr/>
            </p:nvSpPr>
            <p:spPr>
              <a:xfrm rot="704744">
                <a:off x="1214171" y="4123029"/>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8" name="Group 7"/>
          <p:cNvGrpSpPr/>
          <p:nvPr/>
        </p:nvGrpSpPr>
        <p:grpSpPr>
          <a:xfrm>
            <a:off x="190756" y="3005298"/>
            <a:ext cx="8677536" cy="849272"/>
            <a:chOff x="190756" y="3208692"/>
            <a:chExt cx="8677536" cy="849272"/>
          </a:xfrm>
        </p:grpSpPr>
        <p:grpSp>
          <p:nvGrpSpPr>
            <p:cNvPr id="142" name="Group 141">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143"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Biết được </a:t>
                </a:r>
                <a:r>
                  <a:rPr lang="vi-VN" altLang="zh-CN" sz="2600" kern="1200" dirty="0">
                    <a:solidFill>
                      <a:srgbClr val="FC1037"/>
                    </a:solidFill>
                    <a:latin typeface="Pattaya" panose="00000500000000000000" pitchFamily="2" charset="-34"/>
                    <a:ea typeface="黑体" panose="02010609060101010101" pitchFamily="49" charset="-122"/>
                    <a:cs typeface="Pattaya" panose="00000500000000000000" pitchFamily="2" charset="-34"/>
                  </a:rPr>
                  <a:t>ý nghĩa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4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132" name="Group 131"/>
            <p:cNvGrpSpPr/>
            <p:nvPr/>
          </p:nvGrpSpPr>
          <p:grpSpPr>
            <a:xfrm rot="704744">
              <a:off x="190756" y="3208692"/>
              <a:ext cx="813504" cy="849272"/>
              <a:chOff x="675812" y="2553464"/>
              <a:chExt cx="1124557" cy="926301"/>
            </a:xfrm>
          </p:grpSpPr>
          <p:sp>
            <p:nvSpPr>
              <p:cNvPr id="133"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9" name="Group 8"/>
          <p:cNvGrpSpPr/>
          <p:nvPr/>
        </p:nvGrpSpPr>
        <p:grpSpPr>
          <a:xfrm>
            <a:off x="237486" y="3738908"/>
            <a:ext cx="8630806" cy="1087834"/>
            <a:chOff x="237486" y="3902377"/>
            <a:chExt cx="8630806" cy="1087834"/>
          </a:xfrm>
        </p:grpSpPr>
        <p:grpSp>
          <p:nvGrpSpPr>
            <p:cNvPr id="129" name="Group 128">
              <a:extLst>
                <a:ext uri="{FF2B5EF4-FFF2-40B4-BE49-F238E27FC236}">
                  <a16:creationId xmlns:a16="http://schemas.microsoft.com/office/drawing/2014/main" id="{F1D2DFE5-EE8A-46DB-A135-F8C9011447F8}"/>
                </a:ext>
              </a:extLst>
            </p:cNvPr>
            <p:cNvGrpSpPr/>
            <p:nvPr/>
          </p:nvGrpSpPr>
          <p:grpSpPr>
            <a:xfrm>
              <a:off x="820042" y="3902377"/>
              <a:ext cx="8048250" cy="934811"/>
              <a:chOff x="1352403" y="1504685"/>
              <a:chExt cx="11170466" cy="1005905"/>
            </a:xfrm>
          </p:grpSpPr>
          <p:sp>
            <p:nvSpPr>
              <p:cNvPr id="130" name="圆角矩形 7"/>
              <p:cNvSpPr/>
              <p:nvPr/>
            </p:nvSpPr>
            <p:spPr>
              <a:xfrm>
                <a:off x="1352403" y="1780367"/>
                <a:ext cx="11170466"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Thuật lại được </a:t>
                </a:r>
                <a:r>
                  <a:rPr lang="vi-VN" altLang="zh-CN" sz="2600" kern="1200">
                    <a:solidFill>
                      <a:srgbClr val="FC1037"/>
                    </a:solidFill>
                    <a:latin typeface="Pattaya" panose="00000500000000000000" pitchFamily="2" charset="-34"/>
                    <a:ea typeface="黑体" panose="02010609060101010101" pitchFamily="49" charset="-122"/>
                    <a:cs typeface="Pattaya" panose="00000500000000000000" pitchFamily="2" charset="-34"/>
                  </a:rPr>
                  <a:t>diễn biến</a:t>
                </a:r>
                <a:r>
                  <a:rPr lang="vi-VN" altLang="zh-CN" sz="2600" kern="120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vi-VN" altLang="zh-CN" sz="26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của lễ kí kết Hiệp định Pa-ri.</a:t>
                </a:r>
                <a:endParaRPr kumimoji="0" lang="zh-CN" altLang="en-US" sz="26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13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145" name="Group 144"/>
            <p:cNvGrpSpPr/>
            <p:nvPr/>
          </p:nvGrpSpPr>
          <p:grpSpPr>
            <a:xfrm rot="704744">
              <a:off x="237486" y="4140939"/>
              <a:ext cx="813504" cy="849272"/>
              <a:chOff x="675812" y="2553464"/>
              <a:chExt cx="1124557" cy="926301"/>
            </a:xfrm>
          </p:grpSpPr>
          <p:sp>
            <p:nvSpPr>
              <p:cNvPr id="146"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01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extLst>
      <p:ext uri="{BB962C8B-B14F-4D97-AF65-F5344CB8AC3E}">
        <p14:creationId xmlns:p14="http://schemas.microsoft.com/office/powerpoint/2010/main" val="2762010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32" name="Group 31"/>
          <p:cNvGrpSpPr/>
          <p:nvPr/>
        </p:nvGrpSpPr>
        <p:grpSpPr>
          <a:xfrm rot="20509557">
            <a:off x="681398" y="1328113"/>
            <a:ext cx="680882" cy="2025800"/>
            <a:chOff x="134279" y="1803002"/>
            <a:chExt cx="680882" cy="1811727"/>
          </a:xfrm>
        </p:grpSpPr>
        <p:sp>
          <p:nvSpPr>
            <p:cNvPr id="33"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4" name="Google Shape;4716;p79"/>
            <p:cNvGrpSpPr/>
            <p:nvPr/>
          </p:nvGrpSpPr>
          <p:grpSpPr>
            <a:xfrm rot="3530764">
              <a:off x="252923" y="3052492"/>
              <a:ext cx="603575" cy="520900"/>
              <a:chOff x="3450350" y="2886200"/>
              <a:chExt cx="603575" cy="520900"/>
            </a:xfrm>
          </p:grpSpPr>
          <p:sp>
            <p:nvSpPr>
              <p:cNvPr id="3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2904" name="Google Shape;2904;p50"/>
          <p:cNvGrpSpPr/>
          <p:nvPr/>
        </p:nvGrpSpPr>
        <p:grpSpPr>
          <a:xfrm>
            <a:off x="8063531" y="4344237"/>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a:off x="414209" y="1046069"/>
            <a:ext cx="849316" cy="567582"/>
            <a:chOff x="339056" y="264274"/>
            <a:chExt cx="849316" cy="567582"/>
          </a:xfrm>
        </p:grpSpPr>
        <p:sp>
          <p:nvSpPr>
            <p:cNvPr id="29" name="Flowchart: Connector 28"/>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0"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03</a:t>
              </a:r>
            </a:p>
          </p:txBody>
        </p:sp>
      </p:grpSp>
      <p:sp>
        <p:nvSpPr>
          <p:cNvPr id="31" name="Google Shape;478;p45">
            <a:extLst>
              <a:ext uri="{FF2B5EF4-FFF2-40B4-BE49-F238E27FC236}">
                <a16:creationId xmlns:a16="http://schemas.microsoft.com/office/drawing/2014/main" id="{F26287F7-3FB0-4F76-B02E-8E4B2E29815B}"/>
              </a:ext>
            </a:extLst>
          </p:cNvPr>
          <p:cNvSpPr txBox="1">
            <a:spLocks/>
          </p:cNvSpPr>
          <p:nvPr/>
        </p:nvSpPr>
        <p:spPr>
          <a:xfrm>
            <a:off x="1184673" y="833767"/>
            <a:ext cx="7082983" cy="1065159"/>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Tên</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của một con phố ở Pa-ri, nơi có tòa nhà Trung tâm các hội nghị Quốc tế</a:t>
            </a: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
        <p:nvSpPr>
          <p:cNvPr id="40" name="圆角矩形 7"/>
          <p:cNvSpPr/>
          <p:nvPr/>
        </p:nvSpPr>
        <p:spPr>
          <a:xfrm>
            <a:off x="1774322" y="2586763"/>
            <a:ext cx="2853148" cy="755080"/>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2060"/>
                </a:solidFill>
                <a:effectLst/>
                <a:uLnTx/>
                <a:uFillTx/>
                <a:latin typeface="Arial"/>
                <a:cs typeface="Arial"/>
                <a:sym typeface="Arial"/>
              </a:rPr>
              <a:t>Phố</a:t>
            </a:r>
            <a:r>
              <a:rPr kumimoji="0" lang="vi-VN" sz="3600" b="0" i="0" u="none" strike="noStrike" kern="0" cap="none" spc="0" normalizeH="0" noProof="0" dirty="0">
                <a:ln>
                  <a:noFill/>
                </a:ln>
                <a:solidFill>
                  <a:srgbClr val="002060"/>
                </a:solidFill>
                <a:effectLst/>
                <a:uLnTx/>
                <a:uFillTx/>
                <a:latin typeface="Arial"/>
                <a:cs typeface="Arial"/>
                <a:sym typeface="Arial"/>
              </a:rPr>
              <a:t> </a:t>
            </a:r>
            <a:r>
              <a:rPr kumimoji="0" lang="vi-VN" sz="3600" b="0" i="0" u="none" strike="noStrike" kern="0" cap="none" spc="0" normalizeH="0" baseline="0" noProof="0" dirty="0">
                <a:ln>
                  <a:noFill/>
                </a:ln>
                <a:solidFill>
                  <a:srgbClr val="002060"/>
                </a:solidFill>
                <a:effectLst/>
                <a:uLnTx/>
                <a:uFillTx/>
                <a:latin typeface="Arial"/>
                <a:cs typeface="Arial"/>
                <a:sym typeface="Arial"/>
              </a:rPr>
              <a:t>C</a:t>
            </a:r>
            <a:r>
              <a:rPr kumimoji="0" lang="vi-VN" sz="3600" b="0" i="0" u="none" strike="noStrike" kern="0" cap="none" spc="0" normalizeH="0" noProof="0" dirty="0">
                <a:ln>
                  <a:noFill/>
                </a:ln>
                <a:solidFill>
                  <a:srgbClr val="002060"/>
                </a:solidFill>
                <a:effectLst/>
                <a:uLnTx/>
                <a:uFillTx/>
                <a:latin typeface="Arial"/>
                <a:cs typeface="Arial"/>
                <a:sym typeface="Arial"/>
              </a:rPr>
              <a:t>lê-be.</a:t>
            </a:r>
            <a:endParaRPr kumimoji="0" lang="en-US" sz="48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21591915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347522" y="3608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753044" y="4366473"/>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28" name="Group 27"/>
          <p:cNvGrpSpPr/>
          <p:nvPr/>
        </p:nvGrpSpPr>
        <p:grpSpPr>
          <a:xfrm rot="20509557">
            <a:off x="471702" y="1496099"/>
            <a:ext cx="680882" cy="2203202"/>
            <a:chOff x="134279" y="1803002"/>
            <a:chExt cx="680882" cy="1811727"/>
          </a:xfrm>
        </p:grpSpPr>
        <p:sp>
          <p:nvSpPr>
            <p:cNvPr id="29"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0" name="Google Shape;4716;p79"/>
            <p:cNvGrpSpPr/>
            <p:nvPr/>
          </p:nvGrpSpPr>
          <p:grpSpPr>
            <a:xfrm rot="3530764">
              <a:off x="252923" y="3052492"/>
              <a:ext cx="603575" cy="520900"/>
              <a:chOff x="3450350" y="2886200"/>
              <a:chExt cx="603575" cy="520900"/>
            </a:xfrm>
          </p:grpSpPr>
          <p:sp>
            <p:nvSpPr>
              <p:cNvPr id="31"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36" name="Group 35"/>
          <p:cNvGrpSpPr/>
          <p:nvPr/>
        </p:nvGrpSpPr>
        <p:grpSpPr>
          <a:xfrm>
            <a:off x="268769" y="1149581"/>
            <a:ext cx="849316" cy="567582"/>
            <a:chOff x="339056" y="264274"/>
            <a:chExt cx="849316" cy="567582"/>
          </a:xfrm>
        </p:grpSpPr>
        <p:sp>
          <p:nvSpPr>
            <p:cNvPr id="37" name="Flowchart: Connector 36"/>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8"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04</a:t>
              </a:r>
            </a:p>
          </p:txBody>
        </p:sp>
      </p:grpSp>
      <p:sp>
        <p:nvSpPr>
          <p:cNvPr id="39" name="Google Shape;478;p45">
            <a:extLst>
              <a:ext uri="{FF2B5EF4-FFF2-40B4-BE49-F238E27FC236}">
                <a16:creationId xmlns:a16="http://schemas.microsoft.com/office/drawing/2014/main" id="{F26287F7-3FB0-4F76-B02E-8E4B2E29815B}"/>
              </a:ext>
            </a:extLst>
          </p:cNvPr>
          <p:cNvSpPr txBox="1">
            <a:spLocks/>
          </p:cNvSpPr>
          <p:nvPr/>
        </p:nvSpPr>
        <p:spPr>
          <a:xfrm>
            <a:off x="1110667" y="692254"/>
            <a:ext cx="7012356" cy="1613986"/>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600" b="1" dirty="0">
                <a:solidFill>
                  <a:srgbClr val="002060"/>
                </a:solidFill>
                <a:cs typeface="Calibri" panose="020F0502020204030204" pitchFamily="34" charset="0"/>
              </a:rPr>
              <a:t>Điền vào chỗ trống trong câu sau: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600" b="1" dirty="0">
                <a:solidFill>
                  <a:srgbClr val="002060"/>
                </a:solidFill>
                <a:cs typeface="Calibri" panose="020F0502020204030204" pitchFamily="34" charset="0"/>
              </a:rPr>
              <a:t>Mĩ phải có trách nhiệm trong việc .......... vết thương chiến tranh ở Việt Nam</a:t>
            </a:r>
            <a:r>
              <a:rPr lang="vi-VN" sz="2600" b="1" dirty="0">
                <a:solidFill>
                  <a:srgbClr val="002060"/>
                </a:solidFill>
                <a:latin typeface="Times New Roman" panose="02020603050405020304" pitchFamily="18" charset="0"/>
                <a:cs typeface="Calibri" panose="020F0502020204030204" pitchFamily="34" charset="0"/>
              </a:rPr>
              <a:t>.</a:t>
            </a:r>
            <a:endParaRPr kumimoji="0" lang="vi-VN" sz="26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40" name="圆角矩形 7"/>
          <p:cNvSpPr/>
          <p:nvPr/>
        </p:nvSpPr>
        <p:spPr>
          <a:xfrm>
            <a:off x="1620940" y="2491652"/>
            <a:ext cx="6659348" cy="1694223"/>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0" i="0" u="none" strike="noStrike" kern="0" cap="none" spc="0" normalizeH="0" baseline="0" noProof="0" dirty="0">
                <a:ln>
                  <a:noFill/>
                </a:ln>
                <a:solidFill>
                  <a:srgbClr val="002060"/>
                </a:solidFill>
                <a:effectLst/>
                <a:uLnTx/>
                <a:uFillTx/>
                <a:latin typeface="Arial"/>
                <a:cs typeface="Arial"/>
                <a:sym typeface="Arial"/>
              </a:rPr>
              <a:t>Mĩ phải</a:t>
            </a:r>
            <a:r>
              <a:rPr kumimoji="0" lang="vi-VN" sz="3000" b="0" i="0" u="none" strike="noStrike" kern="0" cap="none" spc="0" normalizeH="0" noProof="0" dirty="0">
                <a:ln>
                  <a:noFill/>
                </a:ln>
                <a:solidFill>
                  <a:srgbClr val="002060"/>
                </a:solidFill>
                <a:effectLst/>
                <a:uLnTx/>
                <a:uFillTx/>
                <a:latin typeface="Arial"/>
                <a:cs typeface="Arial"/>
                <a:sym typeface="Arial"/>
              </a:rPr>
              <a:t> có trách nhiệm trong việc </a:t>
            </a:r>
            <a:r>
              <a:rPr kumimoji="0" lang="vi-VN" sz="3000" b="1" i="0" u="none" strike="noStrike" kern="0" cap="none" spc="0" normalizeH="0" noProof="0" dirty="0">
                <a:ln>
                  <a:noFill/>
                </a:ln>
                <a:solidFill>
                  <a:srgbClr val="FC1037"/>
                </a:solidFill>
                <a:effectLst/>
                <a:uLnTx/>
                <a:uFillTx/>
                <a:latin typeface="Arial"/>
                <a:cs typeface="Arial"/>
                <a:sym typeface="Arial"/>
              </a:rPr>
              <a:t>hàn gắn</a:t>
            </a:r>
            <a:r>
              <a:rPr kumimoji="0" lang="vi-VN" sz="3000" b="0" i="0" u="none" strike="noStrike" kern="0" cap="none" spc="0" normalizeH="0" noProof="0" dirty="0">
                <a:ln>
                  <a:noFill/>
                </a:ln>
                <a:solidFill>
                  <a:srgbClr val="002060"/>
                </a:solidFill>
                <a:effectLst/>
                <a:uLnTx/>
                <a:uFillTx/>
                <a:latin typeface="Arial"/>
                <a:cs typeface="Arial"/>
                <a:sym typeface="Arial"/>
              </a:rPr>
              <a:t> vế thương chiến tranh ở Việt Nam. </a:t>
            </a:r>
            <a:endParaRPr kumimoji="0" lang="en-US" sz="30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7836808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sp>
        <p:nvSpPr>
          <p:cNvPr id="2903"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04" name="Google Shape;2904;p50"/>
          <p:cNvGrpSpPr/>
          <p:nvPr/>
        </p:nvGrpSpPr>
        <p:grpSpPr>
          <a:xfrm>
            <a:off x="7478263" y="4190125"/>
            <a:ext cx="868425" cy="514500"/>
            <a:chOff x="2575700" y="1885000"/>
            <a:chExt cx="868425" cy="514500"/>
          </a:xfrm>
        </p:grpSpPr>
        <p:sp>
          <p:nvSpPr>
            <p:cNvPr id="2905" name="Google Shape;2905;p5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5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5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5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 name="Google Shape;1820;p57"/>
          <p:cNvGrpSpPr/>
          <p:nvPr/>
        </p:nvGrpSpPr>
        <p:grpSpPr>
          <a:xfrm>
            <a:off x="7984991" y="187482"/>
            <a:ext cx="1159009" cy="965117"/>
            <a:chOff x="7792794" y="4304513"/>
            <a:chExt cx="511980" cy="436830"/>
          </a:xfrm>
        </p:grpSpPr>
        <p:sp>
          <p:nvSpPr>
            <p:cNvPr id="66" name="Google Shape;1824;p57">
              <a:hlinkClick r:id="rId3" action="ppaction://hlinksldjump"/>
            </p:cNvPr>
            <p:cNvSpPr/>
            <p:nvPr/>
          </p:nvSpPr>
          <p:spPr>
            <a:xfrm>
              <a:off x="7853768" y="4304513"/>
              <a:ext cx="353939" cy="339286"/>
            </a:xfrm>
            <a:custGeom>
              <a:avLst/>
              <a:gdLst/>
              <a:ahLst/>
              <a:cxnLst/>
              <a:rect l="l" t="t" r="r" b="b"/>
              <a:pathLst>
                <a:path w="10652" h="10211" extrusionOk="0">
                  <a:moveTo>
                    <a:pt x="5274" y="0"/>
                  </a:moveTo>
                  <a:cubicBezTo>
                    <a:pt x="3749" y="0"/>
                    <a:pt x="2353" y="646"/>
                    <a:pt x="1397" y="1603"/>
                  </a:cubicBezTo>
                  <a:cubicBezTo>
                    <a:pt x="518" y="2585"/>
                    <a:pt x="1" y="3748"/>
                    <a:pt x="1" y="5041"/>
                  </a:cubicBezTo>
                  <a:cubicBezTo>
                    <a:pt x="1" y="7962"/>
                    <a:pt x="2353" y="10211"/>
                    <a:pt x="5274" y="10211"/>
                  </a:cubicBezTo>
                  <a:cubicBezTo>
                    <a:pt x="5921" y="10211"/>
                    <a:pt x="6464" y="10108"/>
                    <a:pt x="6981" y="10004"/>
                  </a:cubicBezTo>
                  <a:cubicBezTo>
                    <a:pt x="9152" y="9254"/>
                    <a:pt x="10651" y="7419"/>
                    <a:pt x="10651" y="5041"/>
                  </a:cubicBezTo>
                  <a:cubicBezTo>
                    <a:pt x="10651" y="4834"/>
                    <a:pt x="10651" y="4524"/>
                    <a:pt x="10548" y="4291"/>
                  </a:cubicBezTo>
                  <a:cubicBezTo>
                    <a:pt x="10212" y="2146"/>
                    <a:pt x="8506" y="414"/>
                    <a:pt x="6231" y="103"/>
                  </a:cubicBezTo>
                  <a:cubicBezTo>
                    <a:pt x="5921" y="0"/>
                    <a:pt x="5585" y="0"/>
                    <a:pt x="527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 name="Google Shape;1825;p57"/>
            <p:cNvSpPr/>
            <p:nvPr/>
          </p:nvSpPr>
          <p:spPr>
            <a:xfrm>
              <a:off x="8004093" y="4307936"/>
              <a:ext cx="200162" cy="164077"/>
            </a:xfrm>
            <a:custGeom>
              <a:avLst/>
              <a:gdLst/>
              <a:ahLst/>
              <a:cxnLst/>
              <a:rect l="l" t="t" r="r" b="b"/>
              <a:pathLst>
                <a:path w="6024" h="4938" extrusionOk="0">
                  <a:moveTo>
                    <a:pt x="1707" y="0"/>
                  </a:moveTo>
                  <a:cubicBezTo>
                    <a:pt x="957" y="207"/>
                    <a:pt x="414" y="750"/>
                    <a:pt x="104" y="1396"/>
                  </a:cubicBezTo>
                  <a:cubicBezTo>
                    <a:pt x="1" y="1603"/>
                    <a:pt x="1" y="1939"/>
                    <a:pt x="1" y="2146"/>
                  </a:cubicBezTo>
                  <a:cubicBezTo>
                    <a:pt x="104" y="2353"/>
                    <a:pt x="208" y="2689"/>
                    <a:pt x="518" y="2689"/>
                  </a:cubicBezTo>
                  <a:cubicBezTo>
                    <a:pt x="518" y="2792"/>
                    <a:pt x="647" y="2792"/>
                    <a:pt x="750" y="2792"/>
                  </a:cubicBezTo>
                  <a:cubicBezTo>
                    <a:pt x="957" y="2896"/>
                    <a:pt x="957" y="3232"/>
                    <a:pt x="854" y="3439"/>
                  </a:cubicBezTo>
                  <a:cubicBezTo>
                    <a:pt x="854" y="3645"/>
                    <a:pt x="854" y="3878"/>
                    <a:pt x="957" y="4085"/>
                  </a:cubicBezTo>
                  <a:cubicBezTo>
                    <a:pt x="957" y="4292"/>
                    <a:pt x="1164" y="4524"/>
                    <a:pt x="1397" y="4628"/>
                  </a:cubicBezTo>
                  <a:cubicBezTo>
                    <a:pt x="1456" y="4647"/>
                    <a:pt x="1512" y="4656"/>
                    <a:pt x="1567" y="4656"/>
                  </a:cubicBezTo>
                  <a:cubicBezTo>
                    <a:pt x="1799" y="4656"/>
                    <a:pt x="1999" y="4505"/>
                    <a:pt x="2250" y="4421"/>
                  </a:cubicBezTo>
                  <a:cubicBezTo>
                    <a:pt x="2497" y="4249"/>
                    <a:pt x="2731" y="4148"/>
                    <a:pt x="2920" y="4148"/>
                  </a:cubicBezTo>
                  <a:cubicBezTo>
                    <a:pt x="2987" y="4148"/>
                    <a:pt x="3048" y="4161"/>
                    <a:pt x="3103" y="4188"/>
                  </a:cubicBezTo>
                  <a:cubicBezTo>
                    <a:pt x="3439" y="4421"/>
                    <a:pt x="3542" y="4834"/>
                    <a:pt x="3749" y="4938"/>
                  </a:cubicBezTo>
                  <a:cubicBezTo>
                    <a:pt x="4189" y="4938"/>
                    <a:pt x="4395" y="4292"/>
                    <a:pt x="4835" y="4292"/>
                  </a:cubicBezTo>
                  <a:cubicBezTo>
                    <a:pt x="5042" y="4292"/>
                    <a:pt x="5171" y="4421"/>
                    <a:pt x="5274" y="4421"/>
                  </a:cubicBezTo>
                  <a:cubicBezTo>
                    <a:pt x="5356" y="4448"/>
                    <a:pt x="5432" y="4461"/>
                    <a:pt x="5504" y="4461"/>
                  </a:cubicBezTo>
                  <a:cubicBezTo>
                    <a:pt x="5705" y="4461"/>
                    <a:pt x="5871" y="4360"/>
                    <a:pt x="6024" y="4188"/>
                  </a:cubicBezTo>
                  <a:cubicBezTo>
                    <a:pt x="5688" y="2043"/>
                    <a:pt x="3982" y="311"/>
                    <a:pt x="170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 name="Google Shape;1826;p57"/>
            <p:cNvSpPr/>
            <p:nvPr/>
          </p:nvSpPr>
          <p:spPr>
            <a:xfrm>
              <a:off x="7853768" y="4357745"/>
              <a:ext cx="250004" cy="286056"/>
            </a:xfrm>
            <a:custGeom>
              <a:avLst/>
              <a:gdLst/>
              <a:ahLst/>
              <a:cxnLst/>
              <a:rect l="l" t="t" r="r" b="b"/>
              <a:pathLst>
                <a:path w="7524" h="8609" extrusionOk="0">
                  <a:moveTo>
                    <a:pt x="1397" y="1"/>
                  </a:moveTo>
                  <a:cubicBezTo>
                    <a:pt x="518" y="983"/>
                    <a:pt x="1" y="2146"/>
                    <a:pt x="1" y="3439"/>
                  </a:cubicBezTo>
                  <a:cubicBezTo>
                    <a:pt x="1" y="6360"/>
                    <a:pt x="2353" y="8609"/>
                    <a:pt x="5274" y="8609"/>
                  </a:cubicBezTo>
                  <a:cubicBezTo>
                    <a:pt x="5921" y="8609"/>
                    <a:pt x="6464" y="8506"/>
                    <a:pt x="6981" y="8402"/>
                  </a:cubicBezTo>
                  <a:cubicBezTo>
                    <a:pt x="7213" y="8092"/>
                    <a:pt x="7420" y="7756"/>
                    <a:pt x="7523" y="7316"/>
                  </a:cubicBezTo>
                  <a:lnTo>
                    <a:pt x="7523" y="6903"/>
                  </a:lnTo>
                  <a:cubicBezTo>
                    <a:pt x="7420" y="6799"/>
                    <a:pt x="7317" y="6670"/>
                    <a:pt x="7213" y="6670"/>
                  </a:cubicBezTo>
                  <a:cubicBezTo>
                    <a:pt x="6981" y="6670"/>
                    <a:pt x="6877" y="6799"/>
                    <a:pt x="6670" y="6799"/>
                  </a:cubicBezTo>
                  <a:cubicBezTo>
                    <a:pt x="6464" y="6670"/>
                    <a:pt x="6464" y="6463"/>
                    <a:pt x="6231" y="6360"/>
                  </a:cubicBezTo>
                  <a:cubicBezTo>
                    <a:pt x="6196" y="6325"/>
                    <a:pt x="6162" y="6314"/>
                    <a:pt x="6127" y="6314"/>
                  </a:cubicBezTo>
                  <a:cubicBezTo>
                    <a:pt x="6059" y="6314"/>
                    <a:pt x="5990" y="6360"/>
                    <a:pt x="5921" y="6360"/>
                  </a:cubicBezTo>
                  <a:cubicBezTo>
                    <a:pt x="5171" y="6567"/>
                    <a:pt x="4732" y="7446"/>
                    <a:pt x="4189" y="7859"/>
                  </a:cubicBezTo>
                  <a:cubicBezTo>
                    <a:pt x="3982" y="7963"/>
                    <a:pt x="3878" y="8092"/>
                    <a:pt x="3749" y="8092"/>
                  </a:cubicBezTo>
                  <a:cubicBezTo>
                    <a:pt x="3542" y="7963"/>
                    <a:pt x="3439" y="7756"/>
                    <a:pt x="3439" y="7549"/>
                  </a:cubicBezTo>
                  <a:cubicBezTo>
                    <a:pt x="3439" y="7316"/>
                    <a:pt x="3439" y="7110"/>
                    <a:pt x="3542" y="7006"/>
                  </a:cubicBezTo>
                  <a:cubicBezTo>
                    <a:pt x="3542" y="6799"/>
                    <a:pt x="3439" y="6463"/>
                    <a:pt x="3336" y="6360"/>
                  </a:cubicBezTo>
                  <a:cubicBezTo>
                    <a:pt x="3219" y="6308"/>
                    <a:pt x="3084" y="6308"/>
                    <a:pt x="2951" y="6308"/>
                  </a:cubicBezTo>
                  <a:cubicBezTo>
                    <a:pt x="2819" y="6308"/>
                    <a:pt x="2689" y="6308"/>
                    <a:pt x="2586" y="6257"/>
                  </a:cubicBezTo>
                  <a:cubicBezTo>
                    <a:pt x="2147" y="6153"/>
                    <a:pt x="2043" y="5610"/>
                    <a:pt x="2147" y="5171"/>
                  </a:cubicBezTo>
                  <a:cubicBezTo>
                    <a:pt x="2353" y="4731"/>
                    <a:pt x="2689" y="4421"/>
                    <a:pt x="3103" y="4214"/>
                  </a:cubicBezTo>
                  <a:cubicBezTo>
                    <a:pt x="3439" y="3982"/>
                    <a:pt x="3749" y="3775"/>
                    <a:pt x="4085" y="3568"/>
                  </a:cubicBezTo>
                  <a:cubicBezTo>
                    <a:pt x="4292" y="3335"/>
                    <a:pt x="4628" y="3025"/>
                    <a:pt x="4525" y="2689"/>
                  </a:cubicBezTo>
                  <a:cubicBezTo>
                    <a:pt x="4525" y="2520"/>
                    <a:pt x="4301" y="2351"/>
                    <a:pt x="4050" y="2351"/>
                  </a:cubicBezTo>
                  <a:cubicBezTo>
                    <a:pt x="3993" y="2351"/>
                    <a:pt x="3935" y="2360"/>
                    <a:pt x="3878" y="2379"/>
                  </a:cubicBezTo>
                  <a:cubicBezTo>
                    <a:pt x="3646" y="2379"/>
                    <a:pt x="3439" y="2586"/>
                    <a:pt x="3232" y="2793"/>
                  </a:cubicBezTo>
                  <a:cubicBezTo>
                    <a:pt x="3126" y="2983"/>
                    <a:pt x="2969" y="3156"/>
                    <a:pt x="2858" y="3156"/>
                  </a:cubicBezTo>
                  <a:cubicBezTo>
                    <a:pt x="2834" y="3156"/>
                    <a:pt x="2812" y="3147"/>
                    <a:pt x="2793" y="3129"/>
                  </a:cubicBezTo>
                  <a:cubicBezTo>
                    <a:pt x="2586" y="3129"/>
                    <a:pt x="2586" y="3025"/>
                    <a:pt x="2353" y="2922"/>
                  </a:cubicBezTo>
                  <a:cubicBezTo>
                    <a:pt x="2305" y="2885"/>
                    <a:pt x="2253" y="2871"/>
                    <a:pt x="2199" y="2871"/>
                  </a:cubicBezTo>
                  <a:cubicBezTo>
                    <a:pt x="1955" y="2871"/>
                    <a:pt x="1657" y="3170"/>
                    <a:pt x="1350" y="3170"/>
                  </a:cubicBezTo>
                  <a:cubicBezTo>
                    <a:pt x="1289" y="3170"/>
                    <a:pt x="1226" y="3158"/>
                    <a:pt x="1164" y="3129"/>
                  </a:cubicBezTo>
                  <a:cubicBezTo>
                    <a:pt x="1061" y="3025"/>
                    <a:pt x="957" y="2922"/>
                    <a:pt x="957" y="2793"/>
                  </a:cubicBezTo>
                  <a:cubicBezTo>
                    <a:pt x="854" y="2379"/>
                    <a:pt x="957" y="2043"/>
                    <a:pt x="1164" y="1629"/>
                  </a:cubicBezTo>
                  <a:cubicBezTo>
                    <a:pt x="1293" y="1293"/>
                    <a:pt x="1810" y="647"/>
                    <a:pt x="1604" y="337"/>
                  </a:cubicBezTo>
                  <a:cubicBezTo>
                    <a:pt x="1604" y="104"/>
                    <a:pt x="1500" y="104"/>
                    <a:pt x="1397" y="1"/>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 name="Google Shape;1827;p57"/>
            <p:cNvSpPr/>
            <p:nvPr/>
          </p:nvSpPr>
          <p:spPr>
            <a:xfrm>
              <a:off x="8128666" y="4488466"/>
              <a:ext cx="57550" cy="63996"/>
            </a:xfrm>
            <a:custGeom>
              <a:avLst/>
              <a:gdLst/>
              <a:ahLst/>
              <a:cxnLst/>
              <a:rect l="l" t="t" r="r" b="b"/>
              <a:pathLst>
                <a:path w="1732" h="1926" extrusionOk="0">
                  <a:moveTo>
                    <a:pt x="1147" y="0"/>
                  </a:moveTo>
                  <a:cubicBezTo>
                    <a:pt x="785" y="0"/>
                    <a:pt x="348" y="248"/>
                    <a:pt x="129" y="591"/>
                  </a:cubicBezTo>
                  <a:cubicBezTo>
                    <a:pt x="129" y="694"/>
                    <a:pt x="0" y="694"/>
                    <a:pt x="0" y="797"/>
                  </a:cubicBezTo>
                  <a:cubicBezTo>
                    <a:pt x="0" y="927"/>
                    <a:pt x="0" y="927"/>
                    <a:pt x="129" y="1030"/>
                  </a:cubicBezTo>
                  <a:lnTo>
                    <a:pt x="440" y="1030"/>
                  </a:lnTo>
                  <a:cubicBezTo>
                    <a:pt x="543" y="1133"/>
                    <a:pt x="646" y="1340"/>
                    <a:pt x="646" y="1444"/>
                  </a:cubicBezTo>
                  <a:cubicBezTo>
                    <a:pt x="646" y="1676"/>
                    <a:pt x="776" y="1883"/>
                    <a:pt x="879" y="1883"/>
                  </a:cubicBezTo>
                  <a:cubicBezTo>
                    <a:pt x="909" y="1913"/>
                    <a:pt x="948" y="1926"/>
                    <a:pt x="991" y="1926"/>
                  </a:cubicBezTo>
                  <a:cubicBezTo>
                    <a:pt x="1095" y="1926"/>
                    <a:pt x="1219" y="1853"/>
                    <a:pt x="1293" y="1780"/>
                  </a:cubicBezTo>
                  <a:cubicBezTo>
                    <a:pt x="1525" y="1444"/>
                    <a:pt x="1732" y="1133"/>
                    <a:pt x="1732" y="694"/>
                  </a:cubicBezTo>
                  <a:cubicBezTo>
                    <a:pt x="1732" y="196"/>
                    <a:pt x="1469" y="0"/>
                    <a:pt x="1147" y="0"/>
                  </a:cubicBezTo>
                  <a:close/>
                </a:path>
              </a:pathLst>
            </a:custGeom>
            <a:solidFill>
              <a:srgbClr val="98DB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 name="Google Shape;1828;p57"/>
            <p:cNvSpPr/>
            <p:nvPr/>
          </p:nvSpPr>
          <p:spPr>
            <a:xfrm>
              <a:off x="7949997" y="4493484"/>
              <a:ext cx="28376" cy="29240"/>
            </a:xfrm>
            <a:custGeom>
              <a:avLst/>
              <a:gdLst/>
              <a:ahLst/>
              <a:cxnLst/>
              <a:rect l="l" t="t" r="r" b="b"/>
              <a:pathLst>
                <a:path w="854" h="880" extrusionOk="0">
                  <a:moveTo>
                    <a:pt x="440" y="0"/>
                  </a:moveTo>
                  <a:cubicBezTo>
                    <a:pt x="207" y="0"/>
                    <a:pt x="0" y="233"/>
                    <a:pt x="0" y="440"/>
                  </a:cubicBezTo>
                  <a:cubicBezTo>
                    <a:pt x="0" y="646"/>
                    <a:pt x="207" y="879"/>
                    <a:pt x="440" y="879"/>
                  </a:cubicBezTo>
                  <a:cubicBezTo>
                    <a:pt x="750" y="879"/>
                    <a:pt x="853" y="646"/>
                    <a:pt x="853" y="440"/>
                  </a:cubicBezTo>
                  <a:cubicBezTo>
                    <a:pt x="853" y="233"/>
                    <a:pt x="750" y="0"/>
                    <a:pt x="44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 name="Google Shape;1829;p57"/>
            <p:cNvSpPr/>
            <p:nvPr/>
          </p:nvSpPr>
          <p:spPr>
            <a:xfrm>
              <a:off x="8093444" y="4493484"/>
              <a:ext cx="28376" cy="29240"/>
            </a:xfrm>
            <a:custGeom>
              <a:avLst/>
              <a:gdLst/>
              <a:ahLst/>
              <a:cxnLst/>
              <a:rect l="l" t="t" r="r" b="b"/>
              <a:pathLst>
                <a:path w="854" h="880" extrusionOk="0">
                  <a:moveTo>
                    <a:pt x="414" y="0"/>
                  </a:moveTo>
                  <a:cubicBezTo>
                    <a:pt x="104" y="0"/>
                    <a:pt x="0" y="233"/>
                    <a:pt x="0" y="440"/>
                  </a:cubicBezTo>
                  <a:cubicBezTo>
                    <a:pt x="0" y="646"/>
                    <a:pt x="104" y="879"/>
                    <a:pt x="414" y="879"/>
                  </a:cubicBezTo>
                  <a:cubicBezTo>
                    <a:pt x="646" y="879"/>
                    <a:pt x="853" y="646"/>
                    <a:pt x="853" y="440"/>
                  </a:cubicBezTo>
                  <a:cubicBezTo>
                    <a:pt x="853" y="233"/>
                    <a:pt x="646" y="0"/>
                    <a:pt x="41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2" name="Google Shape;1830;p57"/>
            <p:cNvSpPr/>
            <p:nvPr/>
          </p:nvSpPr>
          <p:spPr>
            <a:xfrm>
              <a:off x="8014394" y="4514949"/>
              <a:ext cx="49874" cy="21498"/>
            </a:xfrm>
            <a:custGeom>
              <a:avLst/>
              <a:gdLst/>
              <a:ahLst/>
              <a:cxnLst/>
              <a:rect l="l" t="t" r="r" b="b"/>
              <a:pathLst>
                <a:path w="1501" h="647" extrusionOk="0">
                  <a:moveTo>
                    <a:pt x="104" y="0"/>
                  </a:moveTo>
                  <a:lnTo>
                    <a:pt x="1" y="130"/>
                  </a:lnTo>
                  <a:cubicBezTo>
                    <a:pt x="104" y="440"/>
                    <a:pt x="440" y="647"/>
                    <a:pt x="751" y="647"/>
                  </a:cubicBezTo>
                  <a:cubicBezTo>
                    <a:pt x="1190" y="647"/>
                    <a:pt x="1500" y="336"/>
                    <a:pt x="1500" y="0"/>
                  </a:cubicBezTo>
                  <a:lnTo>
                    <a:pt x="1500" y="0"/>
                  </a:lnTo>
                  <a:cubicBezTo>
                    <a:pt x="1397" y="336"/>
                    <a:pt x="1087" y="543"/>
                    <a:pt x="751" y="543"/>
                  </a:cubicBezTo>
                  <a:cubicBezTo>
                    <a:pt x="544" y="543"/>
                    <a:pt x="208" y="336"/>
                    <a:pt x="104" y="0"/>
                  </a:cubicBezTo>
                  <a:close/>
                </a:path>
              </a:pathLst>
            </a:custGeom>
            <a:solidFill>
              <a:srgbClr val="1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3" name="Google Shape;1835;p57"/>
            <p:cNvSpPr/>
            <p:nvPr/>
          </p:nvSpPr>
          <p:spPr>
            <a:xfrm>
              <a:off x="7792794" y="4562200"/>
              <a:ext cx="3456" cy="6878"/>
            </a:xfrm>
            <a:custGeom>
              <a:avLst/>
              <a:gdLst/>
              <a:ahLst/>
              <a:cxnLst/>
              <a:rect l="l" t="t" r="r" b="b"/>
              <a:pathLst>
                <a:path w="104" h="207" extrusionOk="0">
                  <a:moveTo>
                    <a:pt x="104" y="0"/>
                  </a:moveTo>
                  <a:cubicBezTo>
                    <a:pt x="1" y="0"/>
                    <a:pt x="1" y="104"/>
                    <a:pt x="1" y="104"/>
                  </a:cubicBezTo>
                  <a:lnTo>
                    <a:pt x="1" y="207"/>
                  </a:lnTo>
                  <a:cubicBezTo>
                    <a:pt x="104" y="104"/>
                    <a:pt x="104" y="0"/>
                    <a:pt x="104" y="0"/>
                  </a:cubicBez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4" name="Google Shape;1837;p57"/>
            <p:cNvSpPr/>
            <p:nvPr/>
          </p:nvSpPr>
          <p:spPr>
            <a:xfrm>
              <a:off x="7992928" y="4643776"/>
              <a:ext cx="6911" cy="4353"/>
            </a:xfrm>
            <a:custGeom>
              <a:avLst/>
              <a:gdLst/>
              <a:ahLst/>
              <a:cxnLst/>
              <a:rect l="l" t="t" r="r" b="b"/>
              <a:pathLst>
                <a:path w="208" h="131" extrusionOk="0">
                  <a:moveTo>
                    <a:pt x="1" y="1"/>
                  </a:moveTo>
                  <a:cubicBezTo>
                    <a:pt x="104" y="1"/>
                    <a:pt x="104" y="1"/>
                    <a:pt x="207" y="130"/>
                  </a:cubicBezTo>
                  <a:lnTo>
                    <a:pt x="207" y="1"/>
                  </a:lnTo>
                  <a:close/>
                </a:path>
              </a:pathLst>
            </a:custGeom>
            <a:solidFill>
              <a:srgbClr val="5830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5" name="Google Shape;1838;p57"/>
            <p:cNvSpPr/>
            <p:nvPr/>
          </p:nvSpPr>
          <p:spPr>
            <a:xfrm>
              <a:off x="7799672" y="4304513"/>
              <a:ext cx="82471" cy="92771"/>
            </a:xfrm>
            <a:custGeom>
              <a:avLst/>
              <a:gdLst/>
              <a:ahLst/>
              <a:cxnLst/>
              <a:rect l="l" t="t" r="r" b="b"/>
              <a:pathLst>
                <a:path w="2482" h="2792" extrusionOk="0">
                  <a:moveTo>
                    <a:pt x="440" y="0"/>
                  </a:moveTo>
                  <a:lnTo>
                    <a:pt x="983" y="1163"/>
                  </a:lnTo>
                  <a:lnTo>
                    <a:pt x="0" y="1939"/>
                  </a:lnTo>
                  <a:lnTo>
                    <a:pt x="983" y="1706"/>
                  </a:lnTo>
                  <a:lnTo>
                    <a:pt x="1086" y="2792"/>
                  </a:lnTo>
                  <a:lnTo>
                    <a:pt x="1396" y="1603"/>
                  </a:lnTo>
                  <a:lnTo>
                    <a:pt x="2482" y="2042"/>
                  </a:lnTo>
                  <a:lnTo>
                    <a:pt x="2482" y="2042"/>
                  </a:lnTo>
                  <a:lnTo>
                    <a:pt x="1732" y="1163"/>
                  </a:lnTo>
                  <a:lnTo>
                    <a:pt x="2275" y="310"/>
                  </a:lnTo>
                  <a:lnTo>
                    <a:pt x="1396" y="956"/>
                  </a:lnTo>
                  <a:lnTo>
                    <a:pt x="440"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6" name="Google Shape;1839;p57"/>
            <p:cNvSpPr/>
            <p:nvPr/>
          </p:nvSpPr>
          <p:spPr>
            <a:xfrm>
              <a:off x="8211106" y="4465140"/>
              <a:ext cx="93668" cy="92771"/>
            </a:xfrm>
            <a:custGeom>
              <a:avLst/>
              <a:gdLst/>
              <a:ahLst/>
              <a:cxnLst/>
              <a:rect l="l" t="t" r="r" b="b"/>
              <a:pathLst>
                <a:path w="2819" h="2792" extrusionOk="0">
                  <a:moveTo>
                    <a:pt x="2172" y="0"/>
                  </a:moveTo>
                  <a:lnTo>
                    <a:pt x="1397" y="1086"/>
                  </a:lnTo>
                  <a:lnTo>
                    <a:pt x="337" y="543"/>
                  </a:lnTo>
                  <a:lnTo>
                    <a:pt x="983" y="1293"/>
                  </a:lnTo>
                  <a:lnTo>
                    <a:pt x="1" y="1835"/>
                  </a:lnTo>
                  <a:lnTo>
                    <a:pt x="1" y="1835"/>
                  </a:lnTo>
                  <a:lnTo>
                    <a:pt x="1293" y="1629"/>
                  </a:lnTo>
                  <a:lnTo>
                    <a:pt x="1397" y="2792"/>
                  </a:lnTo>
                  <a:lnTo>
                    <a:pt x="1733" y="1732"/>
                  </a:lnTo>
                  <a:lnTo>
                    <a:pt x="2818" y="1732"/>
                  </a:lnTo>
                  <a:lnTo>
                    <a:pt x="1836" y="1293"/>
                  </a:lnTo>
                  <a:lnTo>
                    <a:pt x="2172"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7" name="Google Shape;1840;p57"/>
            <p:cNvSpPr/>
            <p:nvPr/>
          </p:nvSpPr>
          <p:spPr>
            <a:xfrm>
              <a:off x="8050480" y="4648539"/>
              <a:ext cx="89382" cy="92804"/>
            </a:xfrm>
            <a:custGeom>
              <a:avLst/>
              <a:gdLst/>
              <a:ahLst/>
              <a:cxnLst/>
              <a:rect l="l" t="t" r="r" b="b"/>
              <a:pathLst>
                <a:path w="2690" h="2793" extrusionOk="0">
                  <a:moveTo>
                    <a:pt x="957" y="0"/>
                  </a:moveTo>
                  <a:lnTo>
                    <a:pt x="1190" y="1293"/>
                  </a:lnTo>
                  <a:lnTo>
                    <a:pt x="1" y="1603"/>
                  </a:lnTo>
                  <a:lnTo>
                    <a:pt x="1061" y="1732"/>
                  </a:lnTo>
                  <a:lnTo>
                    <a:pt x="750" y="2792"/>
                  </a:lnTo>
                  <a:lnTo>
                    <a:pt x="1500" y="1732"/>
                  </a:lnTo>
                  <a:lnTo>
                    <a:pt x="2353" y="2482"/>
                  </a:lnTo>
                  <a:lnTo>
                    <a:pt x="1939" y="1500"/>
                  </a:lnTo>
                  <a:lnTo>
                    <a:pt x="2689" y="853"/>
                  </a:lnTo>
                  <a:lnTo>
                    <a:pt x="1603" y="1189"/>
                  </a:lnTo>
                  <a:lnTo>
                    <a:pt x="957" y="0"/>
                  </a:lnTo>
                  <a:close/>
                </a:path>
              </a:pathLst>
            </a:custGeom>
            <a:solidFill>
              <a:srgbClr val="FF6D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8" name="Google Shape;2903;p50"/>
          <p:cNvSpPr/>
          <p:nvPr/>
        </p:nvSpPr>
        <p:spPr>
          <a:xfrm>
            <a:off x="430225" y="115259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roup 28"/>
          <p:cNvGrpSpPr/>
          <p:nvPr/>
        </p:nvGrpSpPr>
        <p:grpSpPr>
          <a:xfrm rot="20509557">
            <a:off x="729481" y="1246451"/>
            <a:ext cx="680882" cy="2025800"/>
            <a:chOff x="134279" y="1803002"/>
            <a:chExt cx="680882" cy="1811727"/>
          </a:xfrm>
        </p:grpSpPr>
        <p:sp>
          <p:nvSpPr>
            <p:cNvPr id="30"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rgbClr val="1E1936"/>
            </a:solidFill>
            <a:ln>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0066"/>
                </a:solidFill>
                <a:effectLst/>
                <a:uLnTx/>
                <a:uFillTx/>
                <a:latin typeface="Arial"/>
                <a:cs typeface="Arial"/>
                <a:sym typeface="Arial"/>
              </a:endParaRPr>
            </a:p>
          </p:txBody>
        </p:sp>
        <p:grpSp>
          <p:nvGrpSpPr>
            <p:cNvPr id="31" name="Google Shape;4716;p79"/>
            <p:cNvGrpSpPr/>
            <p:nvPr/>
          </p:nvGrpSpPr>
          <p:grpSpPr>
            <a:xfrm rot="3530764">
              <a:off x="252923" y="3052492"/>
              <a:ext cx="603575" cy="520900"/>
              <a:chOff x="3450350" y="2886200"/>
              <a:chExt cx="603575" cy="520900"/>
            </a:xfrm>
          </p:grpSpPr>
          <p:sp>
            <p:nvSpPr>
              <p:cNvPr id="32"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rgbClr val="1E19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rgbClr val="FAB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rgbClr val="358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37" name="Group 36"/>
          <p:cNvGrpSpPr/>
          <p:nvPr/>
        </p:nvGrpSpPr>
        <p:grpSpPr>
          <a:xfrm>
            <a:off x="462292" y="964407"/>
            <a:ext cx="849316" cy="567582"/>
            <a:chOff x="339056" y="264274"/>
            <a:chExt cx="849316" cy="567582"/>
          </a:xfrm>
        </p:grpSpPr>
        <p:sp>
          <p:nvSpPr>
            <p:cNvPr id="38" name="Flowchart: Connector 37"/>
            <p:cNvSpPr/>
            <p:nvPr/>
          </p:nvSpPr>
          <p:spPr>
            <a:xfrm>
              <a:off x="407178" y="265395"/>
              <a:ext cx="713072" cy="566461"/>
            </a:xfrm>
            <a:prstGeom prst="flowChartConnector">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B58"/>
                </a:solidFill>
                <a:effectLst/>
                <a:uLnTx/>
                <a:uFillTx/>
                <a:latin typeface="Arial"/>
                <a:ea typeface="+mn-ea"/>
                <a:cs typeface="Arial"/>
                <a:sym typeface="Arial"/>
              </a:endParaRPr>
            </a:p>
          </p:txBody>
        </p:sp>
        <p:sp>
          <p:nvSpPr>
            <p:cNvPr id="39" name="Google Shape;632;p45"/>
            <p:cNvSpPr txBox="1">
              <a:spLocks/>
            </p:cNvSpPr>
            <p:nvPr/>
          </p:nvSpPr>
          <p:spPr>
            <a:xfrm>
              <a:off x="339056" y="264274"/>
              <a:ext cx="849316" cy="4845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Sansita ExtraBold"/>
                <a:buNone/>
                <a:defRPr sz="4800" b="1" i="0" u="none" strike="noStrike" cap="none">
                  <a:solidFill>
                    <a:schemeClr val="accent2"/>
                  </a:solidFill>
                  <a:latin typeface="Sansita"/>
                  <a:ea typeface="Sansita"/>
                  <a:cs typeface="Sansita"/>
                  <a:sym typeface="Sansita"/>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D92D"/>
                </a:buClr>
                <a:buSzPts val="5500"/>
                <a:buFont typeface="Sansita ExtraBold"/>
                <a:buNone/>
                <a:tabLst/>
                <a:defRPr/>
              </a:pPr>
              <a:r>
                <a:rPr kumimoji="0" lang="vi-VN" sz="3200" b="1" i="0" u="none" strike="noStrike" kern="0" cap="none" spc="0" normalizeH="0" baseline="0" noProof="0" dirty="0">
                  <a:ln>
                    <a:noFill/>
                  </a:ln>
                  <a:solidFill>
                    <a:srgbClr val="E87C84">
                      <a:lumMod val="75000"/>
                    </a:srgbClr>
                  </a:solidFill>
                  <a:effectLst/>
                  <a:uLnTx/>
                  <a:uFillTx/>
                  <a:latin typeface="Sansita"/>
                  <a:cs typeface="Sansita"/>
                  <a:sym typeface="Sansita"/>
                </a:rPr>
                <a:t>05</a:t>
              </a:r>
            </a:p>
          </p:txBody>
        </p:sp>
      </p:grpSp>
      <p:sp>
        <p:nvSpPr>
          <p:cNvPr id="40" name="Google Shape;478;p45">
            <a:extLst>
              <a:ext uri="{FF2B5EF4-FFF2-40B4-BE49-F238E27FC236}">
                <a16:creationId xmlns:a16="http://schemas.microsoft.com/office/drawing/2014/main" id="{F26287F7-3FB0-4F76-B02E-8E4B2E29815B}"/>
              </a:ext>
            </a:extLst>
          </p:cNvPr>
          <p:cNvSpPr txBox="1">
            <a:spLocks/>
          </p:cNvSpPr>
          <p:nvPr/>
        </p:nvSpPr>
        <p:spPr>
          <a:xfrm>
            <a:off x="1392822" y="706297"/>
            <a:ext cx="6825673" cy="1142248"/>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Thời</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gian đặt bút kí vào văn bản Hiệp định là mấy giờ (theo giờ pa-ri)</a:t>
            </a:r>
            <a:r>
              <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rPr>
              <a:t>?</a:t>
            </a:r>
          </a:p>
        </p:txBody>
      </p:sp>
      <p:sp>
        <p:nvSpPr>
          <p:cNvPr id="41" name="圆角矩形 7"/>
          <p:cNvSpPr/>
          <p:nvPr/>
        </p:nvSpPr>
        <p:spPr>
          <a:xfrm>
            <a:off x="1850984" y="2389247"/>
            <a:ext cx="6134007" cy="1043871"/>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2060"/>
                </a:solidFill>
                <a:effectLst/>
                <a:uLnTx/>
                <a:uFillTx/>
                <a:latin typeface="Arial"/>
                <a:cs typeface="Arial"/>
                <a:sym typeface="Arial"/>
              </a:rPr>
              <a:t>Thời</a:t>
            </a:r>
            <a:r>
              <a:rPr kumimoji="0" lang="vi-VN" sz="2800" b="0" i="0" u="none" strike="noStrike" kern="0" cap="none" spc="0" normalizeH="0" noProof="0" dirty="0">
                <a:ln>
                  <a:noFill/>
                </a:ln>
                <a:solidFill>
                  <a:srgbClr val="002060"/>
                </a:solidFill>
                <a:effectLst/>
                <a:uLnTx/>
                <a:uFillTx/>
                <a:latin typeface="Arial"/>
                <a:cs typeface="Arial"/>
                <a:sym typeface="Arial"/>
              </a:rPr>
              <a:t> gian đặt bút kí vào văn bản Hiệp định là 11 giờ (theo giờ Pa-ri).</a:t>
            </a:r>
            <a:endParaRPr kumimoji="0" lang="en-US" sz="28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935855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78;p45">
            <a:extLst>
              <a:ext uri="{FF2B5EF4-FFF2-40B4-BE49-F238E27FC236}">
                <a16:creationId xmlns:a16="http://schemas.microsoft.com/office/drawing/2014/main" id="{4D4197CD-621D-4ED4-9CE6-0FBC7B46832C}"/>
              </a:ext>
            </a:extLst>
          </p:cNvPr>
          <p:cNvSpPr txBox="1">
            <a:spLocks/>
          </p:cNvSpPr>
          <p:nvPr/>
        </p:nvSpPr>
        <p:spPr>
          <a:xfrm>
            <a:off x="1159163" y="813249"/>
            <a:ext cx="6825673" cy="1758501"/>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vi-VN" sz="2800" b="1" dirty="0">
                <a:solidFill>
                  <a:srgbClr val="002060"/>
                </a:solidFill>
                <a:cs typeface="Calibri" panose="020F0502020204030204" pitchFamily="34" charset="0"/>
              </a:rPr>
              <a:t>Điền vào chỗ trống trong câu sau: </a:t>
            </a:r>
          </a:p>
          <a:p>
            <a:pPr lvl="0" algn="ctr">
              <a:defRPr/>
            </a:pPr>
            <a:r>
              <a:rPr lang="vi-VN" sz="2800" b="1" dirty="0">
                <a:solidFill>
                  <a:srgbClr val="002060"/>
                </a:solidFill>
                <a:cs typeface="Calibri" panose="020F0502020204030204" pitchFamily="34" charset="0"/>
              </a:rPr>
              <a:t>Mĩ phải tôn trọng......., chủ quyền, ........ và toàn vẹn lãnh thổ của Việt Nam. </a:t>
            </a:r>
            <a:endParaRPr lang="vi-VN" sz="2800" b="1" dirty="0">
              <a:solidFill>
                <a:srgbClr val="002060"/>
              </a:solidFill>
              <a:latin typeface="Times New Roman" panose="02020603050405020304" pitchFamily="18" charset="0"/>
              <a:cs typeface="Calibri" panose="020F0502020204030204" pitchFamily="34" charset="0"/>
            </a:endParaRPr>
          </a:p>
        </p:txBody>
      </p:sp>
      <p:sp>
        <p:nvSpPr>
          <p:cNvPr id="8" name="圆角矩形 7">
            <a:extLst>
              <a:ext uri="{FF2B5EF4-FFF2-40B4-BE49-F238E27FC236}">
                <a16:creationId xmlns:a16="http://schemas.microsoft.com/office/drawing/2014/main" id="{2E8AC338-12EB-412E-BDF0-B91C0F233037}"/>
              </a:ext>
            </a:extLst>
          </p:cNvPr>
          <p:cNvSpPr/>
          <p:nvPr/>
        </p:nvSpPr>
        <p:spPr>
          <a:xfrm>
            <a:off x="1607695" y="2637249"/>
            <a:ext cx="6659348" cy="1694223"/>
          </a:xfrm>
          <a:prstGeom prst="roundRect">
            <a:avLst>
              <a:gd name="adj" fmla="val 22936"/>
            </a:avLst>
          </a:prstGeom>
          <a:noFill/>
          <a:ln w="28575" cap="flat" cmpd="sng" algn="ctr">
            <a:solidFill>
              <a:schemeClr val="accent1"/>
            </a:solidFill>
            <a:prstDash val="solid"/>
          </a:ln>
          <a:effectLst/>
        </p:spPr>
        <p:txBody>
          <a:bodyPr rtlCol="0" anchor="ctr"/>
          <a:lstStyle/>
          <a:p>
            <a:pPr lvl="0" algn="ctr">
              <a:defRPr/>
            </a:pPr>
            <a:r>
              <a:rPr lang="vi-VN" sz="3200" b="1" dirty="0">
                <a:solidFill>
                  <a:srgbClr val="002060"/>
                </a:solidFill>
                <a:cs typeface="Calibri" panose="020F0502020204030204" pitchFamily="34" charset="0"/>
              </a:rPr>
              <a:t>Mĩ phải tôn trọng </a:t>
            </a:r>
            <a:r>
              <a:rPr lang="vi-VN" sz="3200" b="1" dirty="0">
                <a:solidFill>
                  <a:srgbClr val="FC1037"/>
                </a:solidFill>
                <a:cs typeface="Calibri" panose="020F0502020204030204" pitchFamily="34" charset="0"/>
              </a:rPr>
              <a:t>độc lập</a:t>
            </a:r>
            <a:r>
              <a:rPr lang="vi-VN" sz="3200" b="1" dirty="0">
                <a:solidFill>
                  <a:srgbClr val="002060"/>
                </a:solidFill>
                <a:cs typeface="Calibri" panose="020F0502020204030204" pitchFamily="34" charset="0"/>
              </a:rPr>
              <a:t>, chủ quyền, </a:t>
            </a:r>
            <a:r>
              <a:rPr lang="vi-VN" sz="3200" b="1" dirty="0">
                <a:solidFill>
                  <a:srgbClr val="FC1037"/>
                </a:solidFill>
                <a:cs typeface="Calibri" panose="020F0502020204030204" pitchFamily="34" charset="0"/>
              </a:rPr>
              <a:t>thống nhất </a:t>
            </a:r>
            <a:r>
              <a:rPr lang="vi-VN" sz="3200" b="1" dirty="0">
                <a:solidFill>
                  <a:srgbClr val="002060"/>
                </a:solidFill>
                <a:cs typeface="Calibri" panose="020F0502020204030204" pitchFamily="34" charset="0"/>
              </a:rPr>
              <a:t>và toàn vẹn lãnh thổ của Việt Nam. </a:t>
            </a:r>
            <a:endParaRPr lang="vi-VN" sz="3200" b="1" dirty="0">
              <a:solidFill>
                <a:srgbClr val="00206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96341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78;p45">
            <a:extLst>
              <a:ext uri="{FF2B5EF4-FFF2-40B4-BE49-F238E27FC236}">
                <a16:creationId xmlns:a16="http://schemas.microsoft.com/office/drawing/2014/main" id="{D2757DAC-95E5-4315-8F8D-9D5E71A0ED1A}"/>
              </a:ext>
            </a:extLst>
          </p:cNvPr>
          <p:cNvSpPr txBox="1">
            <a:spLocks/>
          </p:cNvSpPr>
          <p:nvPr/>
        </p:nvSpPr>
        <p:spPr>
          <a:xfrm>
            <a:off x="1100961" y="801040"/>
            <a:ext cx="6825673" cy="1770710"/>
          </a:xfrm>
          <a:prstGeom prst="doubleWave">
            <a:avLst/>
          </a:prstGeom>
          <a:solidFill>
            <a:srgbClr val="FFD92D">
              <a:lumMod val="20000"/>
              <a:lumOff val="80000"/>
            </a:srgbClr>
          </a:solidFill>
          <a:ln w="28575">
            <a:solidFill>
              <a:srgbClr val="E87C84"/>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800" b="1" dirty="0">
                <a:solidFill>
                  <a:srgbClr val="002060"/>
                </a:solidFill>
                <a:cs typeface="Calibri" panose="020F0502020204030204" pitchFamily="34" charset="0"/>
              </a:rPr>
              <a:t>Điền vào chỗ trống: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cs typeface="Calibri" panose="020F0502020204030204" pitchFamily="34" charset="0"/>
                <a:sym typeface="Arial"/>
              </a:rPr>
              <a:t>Hiệp</a:t>
            </a:r>
            <a:r>
              <a:rPr kumimoji="0" lang="vi-VN" sz="2800" b="1" i="0" u="none" strike="noStrike" kern="0" cap="none" spc="0" normalizeH="0" noProof="0" dirty="0">
                <a:ln>
                  <a:noFill/>
                </a:ln>
                <a:solidFill>
                  <a:srgbClr val="002060"/>
                </a:solidFill>
                <a:effectLst/>
                <a:uLnTx/>
                <a:uFillTx/>
                <a:cs typeface="Calibri" panose="020F0502020204030204" pitchFamily="34" charset="0"/>
                <a:sym typeface="Arial"/>
              </a:rPr>
              <a:t> định Pa-ri là thắng lợi của ta trên mặt trận .......</a:t>
            </a:r>
            <a:endParaRPr kumimoji="0" lang="vi-VN" sz="2800" b="1" i="0" u="none" strike="noStrike" kern="0" cap="none" spc="0" normalizeH="0" baseline="0" noProof="0" dirty="0">
              <a:ln>
                <a:noFill/>
              </a:ln>
              <a:solidFill>
                <a:srgbClr val="002060"/>
              </a:solidFill>
              <a:effectLst/>
              <a:uLnTx/>
              <a:uFillTx/>
              <a:latin typeface="Times New Roman" panose="02020603050405020304" pitchFamily="18" charset="0"/>
              <a:cs typeface="Calibri" panose="020F0502020204030204" pitchFamily="34" charset="0"/>
              <a:sym typeface="Arial"/>
            </a:endParaRPr>
          </a:p>
        </p:txBody>
      </p:sp>
      <p:sp>
        <p:nvSpPr>
          <p:cNvPr id="8" name="圆角矩形 7">
            <a:extLst>
              <a:ext uri="{FF2B5EF4-FFF2-40B4-BE49-F238E27FC236}">
                <a16:creationId xmlns:a16="http://schemas.microsoft.com/office/drawing/2014/main" id="{BDF8D836-9DB9-43E9-8B65-DA044BBAAA1E}"/>
              </a:ext>
            </a:extLst>
          </p:cNvPr>
          <p:cNvSpPr/>
          <p:nvPr/>
        </p:nvSpPr>
        <p:spPr>
          <a:xfrm>
            <a:off x="1549686" y="2960477"/>
            <a:ext cx="5928222" cy="1031176"/>
          </a:xfrm>
          <a:prstGeom prst="roundRect">
            <a:avLst>
              <a:gd name="adj" fmla="val 22936"/>
            </a:avLst>
          </a:prstGeom>
          <a:noFill/>
          <a:ln w="28575" cap="flat" cmpd="sng" algn="ctr">
            <a:solidFill>
              <a:schemeClr val="accent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2060"/>
                </a:solidFill>
                <a:effectLst/>
                <a:uLnTx/>
                <a:uFillTx/>
                <a:latin typeface="Arial"/>
                <a:cs typeface="Arial"/>
                <a:sym typeface="Arial"/>
              </a:rPr>
              <a:t>Hiệp</a:t>
            </a:r>
            <a:r>
              <a:rPr kumimoji="0" lang="vi-VN" sz="2400" b="0" i="0" u="none" strike="noStrike" kern="0" cap="none" spc="0" normalizeH="0" noProof="0" dirty="0">
                <a:ln>
                  <a:noFill/>
                </a:ln>
                <a:solidFill>
                  <a:srgbClr val="002060"/>
                </a:solidFill>
                <a:effectLst/>
                <a:uLnTx/>
                <a:uFillTx/>
                <a:latin typeface="Arial"/>
                <a:cs typeface="Arial"/>
                <a:sym typeface="Arial"/>
              </a:rPr>
              <a:t> định Pa-ri là thắng lợi của ta trên mặt trận </a:t>
            </a:r>
            <a:r>
              <a:rPr kumimoji="0" lang="vi-VN" sz="2400" b="1" i="0" u="none" strike="noStrike" kern="0" cap="none" spc="0" normalizeH="0" noProof="0" dirty="0">
                <a:ln>
                  <a:noFill/>
                </a:ln>
                <a:solidFill>
                  <a:srgbClr val="FC1037"/>
                </a:solidFill>
                <a:effectLst/>
                <a:uLnTx/>
                <a:uFillTx/>
                <a:latin typeface="Arial"/>
                <a:cs typeface="Arial"/>
                <a:sym typeface="Arial"/>
              </a:rPr>
              <a:t>ngoại giao</a:t>
            </a:r>
            <a:r>
              <a:rPr kumimoji="0" lang="vi-VN" sz="2400" b="0" i="0" u="none" strike="noStrike" kern="0" cap="none" spc="0" normalizeH="0" noProof="0" dirty="0">
                <a:ln>
                  <a:noFill/>
                </a:ln>
                <a:solidFill>
                  <a:srgbClr val="002060"/>
                </a:solidFill>
                <a:effectLst/>
                <a:uLnTx/>
                <a:uFillTx/>
                <a:latin typeface="Arial"/>
                <a:cs typeface="Arial"/>
                <a:sym typeface="Arial"/>
              </a:rPr>
              <a:t>.</a:t>
            </a:r>
            <a:endParaRPr kumimoji="0" lang="en-US" sz="80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417953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4"/>
        <p:cNvGrpSpPr/>
        <p:nvPr/>
      </p:nvGrpSpPr>
      <p:grpSpPr>
        <a:xfrm>
          <a:off x="0" y="0"/>
          <a:ext cx="0" cy="0"/>
          <a:chOff x="0" y="0"/>
          <a:chExt cx="0" cy="0"/>
        </a:xfrm>
      </p:grpSpPr>
      <p:sp>
        <p:nvSpPr>
          <p:cNvPr id="121" name="Google Shape;2714;p36"/>
          <p:cNvSpPr/>
          <p:nvPr/>
        </p:nvSpPr>
        <p:spPr>
          <a:xfrm>
            <a:off x="2426619" y="137199"/>
            <a:ext cx="4397931" cy="586353"/>
          </a:xfrm>
          <a:custGeom>
            <a:avLst/>
            <a:gdLst/>
            <a:ahLst/>
            <a:cxnLst/>
            <a:rect l="l" t="t" r="r" b="b"/>
            <a:pathLst>
              <a:path w="63821" h="8424" extrusionOk="0">
                <a:moveTo>
                  <a:pt x="0" y="0"/>
                </a:moveTo>
                <a:lnTo>
                  <a:pt x="2893" y="4212"/>
                </a:lnTo>
                <a:lnTo>
                  <a:pt x="0" y="8424"/>
                </a:lnTo>
                <a:lnTo>
                  <a:pt x="63820" y="8424"/>
                </a:lnTo>
                <a:lnTo>
                  <a:pt x="60928" y="4212"/>
                </a:lnTo>
                <a:lnTo>
                  <a:pt x="638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 name="Google Shape;2715;p36"/>
          <p:cNvSpPr txBox="1">
            <a:spLocks noGrp="1"/>
          </p:cNvSpPr>
          <p:nvPr>
            <p:ph type="title"/>
          </p:nvPr>
        </p:nvSpPr>
        <p:spPr>
          <a:xfrm>
            <a:off x="2660997" y="201775"/>
            <a:ext cx="3929175"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solidFill>
                  <a:schemeClr val="accent3"/>
                </a:solidFill>
                <a:latin typeface="Pattaya" panose="00000500000000000000" pitchFamily="2" charset="-34"/>
                <a:cs typeface="Pattaya" panose="00000500000000000000" pitchFamily="2" charset="-34"/>
              </a:rPr>
              <a:t>Đánh giá mục tiêu</a:t>
            </a:r>
            <a:endParaRPr sz="4000" dirty="0">
              <a:solidFill>
                <a:schemeClr val="accent3"/>
              </a:solidFill>
              <a:latin typeface="Pattaya" panose="00000500000000000000" pitchFamily="2" charset="-34"/>
              <a:cs typeface="Pattaya" panose="00000500000000000000" pitchFamily="2" charset="-34"/>
            </a:endParaRPr>
          </a:p>
        </p:txBody>
      </p:sp>
      <p:grpSp>
        <p:nvGrpSpPr>
          <p:cNvPr id="6" name="Group 5"/>
          <p:cNvGrpSpPr/>
          <p:nvPr/>
        </p:nvGrpSpPr>
        <p:grpSpPr>
          <a:xfrm>
            <a:off x="159561" y="976038"/>
            <a:ext cx="9025163" cy="1109025"/>
            <a:chOff x="190756" y="1179550"/>
            <a:chExt cx="9025163" cy="1109025"/>
          </a:xfrm>
        </p:grpSpPr>
        <p:grpSp>
          <p:nvGrpSpPr>
            <p:cNvPr id="123" name="Group 122">
              <a:extLst>
                <a:ext uri="{FF2B5EF4-FFF2-40B4-BE49-F238E27FC236}">
                  <a16:creationId xmlns:a16="http://schemas.microsoft.com/office/drawing/2014/main" id="{F1D2DFE5-EE8A-46DB-A135-F8C9011447F8}"/>
                </a:ext>
              </a:extLst>
            </p:cNvPr>
            <p:cNvGrpSpPr/>
            <p:nvPr/>
          </p:nvGrpSpPr>
          <p:grpSpPr>
            <a:xfrm>
              <a:off x="797798" y="1179550"/>
              <a:ext cx="8418121" cy="1109025"/>
              <a:chOff x="2130788" y="982782"/>
              <a:chExt cx="9735630" cy="1261657"/>
            </a:xfrm>
          </p:grpSpPr>
          <p:sp>
            <p:nvSpPr>
              <p:cNvPr id="125"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sp>
            <p:nvSpPr>
              <p:cNvPr id="124" name="圆角矩形 7"/>
              <p:cNvSpPr/>
              <p:nvPr/>
            </p:nvSpPr>
            <p:spPr>
              <a:xfrm>
                <a:off x="2130788" y="982782"/>
                <a:ext cx="9307871" cy="964590"/>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Biết được </a:t>
                </a:r>
                <a:r>
                  <a:rPr kumimoji="0" lang="vi-VN" altLang="zh-CN" sz="2600" b="0" i="0" u="none" strike="noStrike" kern="1200" cap="none" spc="0" normalizeH="0" baseline="0" noProof="0" dirty="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thời gian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và </a:t>
                </a:r>
                <a:r>
                  <a:rPr kumimoji="0" lang="vi-VN" altLang="zh-CN" sz="2600" b="0" i="0" u="none" strike="noStrike" kern="1200" cap="none" spc="0" normalizeH="0" baseline="0" noProof="0" dirty="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nguyên nhân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buộc Mĩ phải kí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grpSp>
        <p:grpSp>
          <p:nvGrpSpPr>
            <p:cNvPr id="4" name="Group 3"/>
            <p:cNvGrpSpPr/>
            <p:nvPr/>
          </p:nvGrpSpPr>
          <p:grpSpPr>
            <a:xfrm>
              <a:off x="190756" y="1217185"/>
              <a:ext cx="813504" cy="849272"/>
              <a:chOff x="875724" y="2670978"/>
              <a:chExt cx="813504" cy="849272"/>
            </a:xfrm>
          </p:grpSpPr>
          <p:sp>
            <p:nvSpPr>
              <p:cNvPr id="135" name="Google Shape;2674;p35"/>
              <p:cNvSpPr/>
              <p:nvPr/>
            </p:nvSpPr>
            <p:spPr>
              <a:xfrm rot="704744">
                <a:off x="875724" y="2670978"/>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7" name="Google Shape;2675;p35"/>
              <p:cNvSpPr/>
              <p:nvPr/>
            </p:nvSpPr>
            <p:spPr>
              <a:xfrm rot="704744">
                <a:off x="1214171" y="2975657"/>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7" name="Group 6"/>
          <p:cNvGrpSpPr/>
          <p:nvPr/>
        </p:nvGrpSpPr>
        <p:grpSpPr>
          <a:xfrm>
            <a:off x="145284" y="2072808"/>
            <a:ext cx="8669569" cy="849272"/>
            <a:chOff x="198723" y="2276446"/>
            <a:chExt cx="8669569" cy="849272"/>
          </a:xfrm>
        </p:grpSpPr>
        <p:grpSp>
          <p:nvGrpSpPr>
            <p:cNvPr id="126" name="Group 125">
              <a:extLst>
                <a:ext uri="{FF2B5EF4-FFF2-40B4-BE49-F238E27FC236}">
                  <a16:creationId xmlns:a16="http://schemas.microsoft.com/office/drawing/2014/main" id="{F1D2DFE5-EE8A-46DB-A135-F8C9011447F8}"/>
                </a:ext>
              </a:extLst>
            </p:cNvPr>
            <p:cNvGrpSpPr/>
            <p:nvPr/>
          </p:nvGrpSpPr>
          <p:grpSpPr>
            <a:xfrm>
              <a:off x="820041" y="2335741"/>
              <a:ext cx="8048251" cy="660738"/>
              <a:chOff x="2130789" y="1294899"/>
              <a:chExt cx="10273162" cy="1072527"/>
            </a:xfrm>
          </p:grpSpPr>
          <p:sp>
            <p:nvSpPr>
              <p:cNvPr id="127"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Nêu được những </a:t>
                </a:r>
                <a:r>
                  <a:rPr kumimoji="0" lang="vi-VN" altLang="zh-CN" sz="2600" b="0" i="0" u="none" strike="noStrike" kern="1200" cap="none" spc="0" normalizeH="0" baseline="0" noProof="0" dirty="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nội dung cơ bản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của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
            <p:nvSpPr>
              <p:cNvPr id="128"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grpSp>
        <p:grpSp>
          <p:nvGrpSpPr>
            <p:cNvPr id="5" name="Group 4"/>
            <p:cNvGrpSpPr/>
            <p:nvPr/>
          </p:nvGrpSpPr>
          <p:grpSpPr>
            <a:xfrm>
              <a:off x="198723" y="2276446"/>
              <a:ext cx="813504" cy="849272"/>
              <a:chOff x="875724" y="3818350"/>
              <a:chExt cx="813504" cy="849272"/>
            </a:xfrm>
          </p:grpSpPr>
          <p:sp>
            <p:nvSpPr>
              <p:cNvPr id="136" name="Google Shape;2674;p35"/>
              <p:cNvSpPr/>
              <p:nvPr/>
            </p:nvSpPr>
            <p:spPr>
              <a:xfrm rot="704744">
                <a:off x="875724" y="3818350"/>
                <a:ext cx="813504" cy="849272"/>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chemeClr val="accent1">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8" name="Google Shape;2675;p35"/>
              <p:cNvSpPr/>
              <p:nvPr/>
            </p:nvSpPr>
            <p:spPr>
              <a:xfrm rot="704744">
                <a:off x="1214171" y="4123029"/>
                <a:ext cx="152545" cy="163269"/>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8" name="Group 7"/>
          <p:cNvGrpSpPr/>
          <p:nvPr/>
        </p:nvGrpSpPr>
        <p:grpSpPr>
          <a:xfrm>
            <a:off x="190756" y="3005298"/>
            <a:ext cx="8677536" cy="849272"/>
            <a:chOff x="190756" y="3208692"/>
            <a:chExt cx="8677536" cy="849272"/>
          </a:xfrm>
        </p:grpSpPr>
        <p:grpSp>
          <p:nvGrpSpPr>
            <p:cNvPr id="142" name="Group 141">
              <a:extLst>
                <a:ext uri="{FF2B5EF4-FFF2-40B4-BE49-F238E27FC236}">
                  <a16:creationId xmlns:a16="http://schemas.microsoft.com/office/drawing/2014/main" id="{F1D2DFE5-EE8A-46DB-A135-F8C9011447F8}"/>
                </a:ext>
              </a:extLst>
            </p:cNvPr>
            <p:cNvGrpSpPr/>
            <p:nvPr/>
          </p:nvGrpSpPr>
          <p:grpSpPr>
            <a:xfrm>
              <a:off x="820041" y="3247158"/>
              <a:ext cx="8048251" cy="660738"/>
              <a:chOff x="2130789" y="1294899"/>
              <a:chExt cx="10273162" cy="1072527"/>
            </a:xfrm>
          </p:grpSpPr>
          <p:sp>
            <p:nvSpPr>
              <p:cNvPr id="143" name="圆角矩形 7"/>
              <p:cNvSpPr/>
              <p:nvPr/>
            </p:nvSpPr>
            <p:spPr>
              <a:xfrm>
                <a:off x="2130789" y="1294899"/>
                <a:ext cx="10273162"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Biết được </a:t>
                </a:r>
                <a:r>
                  <a:rPr kumimoji="0" lang="vi-VN" altLang="zh-CN" sz="2600" b="0" i="0" u="none" strike="noStrike" kern="1200" cap="none" spc="0" normalizeH="0" baseline="0" noProof="0" dirty="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ý nghĩa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của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
            <p:nvSpPr>
              <p:cNvPr id="144"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grpSp>
        <p:grpSp>
          <p:nvGrpSpPr>
            <p:cNvPr id="132" name="Group 131"/>
            <p:cNvGrpSpPr/>
            <p:nvPr/>
          </p:nvGrpSpPr>
          <p:grpSpPr>
            <a:xfrm rot="704744">
              <a:off x="190756" y="3208692"/>
              <a:ext cx="813504" cy="849272"/>
              <a:chOff x="675812" y="2553464"/>
              <a:chExt cx="1124557" cy="926301"/>
            </a:xfrm>
          </p:grpSpPr>
          <p:sp>
            <p:nvSpPr>
              <p:cNvPr id="133"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00B0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4"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grpSp>
        <p:nvGrpSpPr>
          <p:cNvPr id="9" name="Group 8"/>
          <p:cNvGrpSpPr/>
          <p:nvPr/>
        </p:nvGrpSpPr>
        <p:grpSpPr>
          <a:xfrm>
            <a:off x="237486" y="3738908"/>
            <a:ext cx="8630806" cy="1087834"/>
            <a:chOff x="237486" y="3902377"/>
            <a:chExt cx="8630806" cy="1087834"/>
          </a:xfrm>
        </p:grpSpPr>
        <p:grpSp>
          <p:nvGrpSpPr>
            <p:cNvPr id="129" name="Group 128">
              <a:extLst>
                <a:ext uri="{FF2B5EF4-FFF2-40B4-BE49-F238E27FC236}">
                  <a16:creationId xmlns:a16="http://schemas.microsoft.com/office/drawing/2014/main" id="{F1D2DFE5-EE8A-46DB-A135-F8C9011447F8}"/>
                </a:ext>
              </a:extLst>
            </p:cNvPr>
            <p:cNvGrpSpPr/>
            <p:nvPr/>
          </p:nvGrpSpPr>
          <p:grpSpPr>
            <a:xfrm>
              <a:off x="820042" y="3902377"/>
              <a:ext cx="8048250" cy="934811"/>
              <a:chOff x="1352403" y="1504685"/>
              <a:chExt cx="11170466" cy="1005905"/>
            </a:xfrm>
          </p:grpSpPr>
          <p:sp>
            <p:nvSpPr>
              <p:cNvPr id="130" name="圆角矩形 7"/>
              <p:cNvSpPr/>
              <p:nvPr/>
            </p:nvSpPr>
            <p:spPr>
              <a:xfrm>
                <a:off x="1352403" y="1780367"/>
                <a:ext cx="11170466"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Thuật lại được </a:t>
                </a:r>
                <a:r>
                  <a:rPr kumimoji="0" lang="vi-VN" altLang="zh-CN" sz="2600" b="0" i="0" u="none" strike="noStrike" kern="1200" cap="none" spc="0" normalizeH="0" baseline="0" noProof="0">
                    <a:ln>
                      <a:noFill/>
                    </a:ln>
                    <a:solidFill>
                      <a:srgbClr val="FC1037"/>
                    </a:solidFill>
                    <a:effectLst/>
                    <a:uLnTx/>
                    <a:uFillTx/>
                    <a:latin typeface="Pattaya" panose="00000500000000000000" pitchFamily="2" charset="-34"/>
                    <a:ea typeface="黑体" panose="02010609060101010101" pitchFamily="49" charset="-122"/>
                    <a:cs typeface="Pattaya" panose="00000500000000000000" pitchFamily="2" charset="-34"/>
                    <a:sym typeface="Arial"/>
                  </a:rPr>
                  <a:t>diễn biến</a:t>
                </a:r>
                <a:r>
                  <a:rPr kumimoji="0" lang="vi-VN" altLang="zh-CN" sz="2600" b="0" i="0" u="none" strike="noStrike" kern="1200" cap="none" spc="0" normalizeH="0" baseline="0" noProof="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 </a:t>
                </a:r>
                <a:r>
                  <a:rPr kumimoji="0" lang="vi-VN" altLang="zh-CN"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rPr>
                  <a:t>của lễ kí kết Hiệp định Pa-ri.</a:t>
                </a:r>
                <a:endParaRPr kumimoji="0" lang="zh-CN" altLang="en-US" sz="26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sym typeface="Arial"/>
                </a:endParaRPr>
              </a:p>
            </p:txBody>
          </p:sp>
          <p:sp>
            <p:nvSpPr>
              <p:cNvPr id="131"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sym typeface="Arial"/>
                </a:endParaRPr>
              </a:p>
            </p:txBody>
          </p:sp>
        </p:grpSp>
        <p:grpSp>
          <p:nvGrpSpPr>
            <p:cNvPr id="145" name="Group 144"/>
            <p:cNvGrpSpPr/>
            <p:nvPr/>
          </p:nvGrpSpPr>
          <p:grpSpPr>
            <a:xfrm rot="704744">
              <a:off x="237486" y="4140939"/>
              <a:ext cx="813504" cy="849272"/>
              <a:chOff x="675812" y="2553464"/>
              <a:chExt cx="1124557" cy="926301"/>
            </a:xfrm>
          </p:grpSpPr>
          <p:sp>
            <p:nvSpPr>
              <p:cNvPr id="146" name="Google Shape;2674;p35"/>
              <p:cNvSpPr/>
              <p:nvPr/>
            </p:nvSpPr>
            <p:spPr>
              <a:xfrm>
                <a:off x="675812" y="2553464"/>
                <a:ext cx="1124557" cy="926301"/>
              </a:xfrm>
              <a:custGeom>
                <a:avLst/>
                <a:gdLst/>
                <a:ahLst/>
                <a:cxnLst/>
                <a:rect l="l" t="t" r="r" b="b"/>
                <a:pathLst>
                  <a:path w="16916" h="16406" extrusionOk="0">
                    <a:moveTo>
                      <a:pt x="3644" y="1"/>
                    </a:moveTo>
                    <a:lnTo>
                      <a:pt x="3436" y="548"/>
                    </a:lnTo>
                    <a:lnTo>
                      <a:pt x="3266" y="1077"/>
                    </a:lnTo>
                    <a:lnTo>
                      <a:pt x="3134" y="1605"/>
                    </a:lnTo>
                    <a:lnTo>
                      <a:pt x="3040" y="2134"/>
                    </a:lnTo>
                    <a:lnTo>
                      <a:pt x="2983" y="2644"/>
                    </a:lnTo>
                    <a:lnTo>
                      <a:pt x="2945" y="3134"/>
                    </a:lnTo>
                    <a:lnTo>
                      <a:pt x="2945" y="3606"/>
                    </a:lnTo>
                    <a:lnTo>
                      <a:pt x="2983" y="4060"/>
                    </a:lnTo>
                    <a:lnTo>
                      <a:pt x="3058" y="4475"/>
                    </a:lnTo>
                    <a:lnTo>
                      <a:pt x="3153" y="4871"/>
                    </a:lnTo>
                    <a:lnTo>
                      <a:pt x="3228" y="5041"/>
                    </a:lnTo>
                    <a:lnTo>
                      <a:pt x="3304" y="5211"/>
                    </a:lnTo>
                    <a:lnTo>
                      <a:pt x="3379" y="5381"/>
                    </a:lnTo>
                    <a:lnTo>
                      <a:pt x="3474" y="5532"/>
                    </a:lnTo>
                    <a:lnTo>
                      <a:pt x="3568" y="5683"/>
                    </a:lnTo>
                    <a:lnTo>
                      <a:pt x="3681" y="5815"/>
                    </a:lnTo>
                    <a:lnTo>
                      <a:pt x="3795" y="5928"/>
                    </a:lnTo>
                    <a:lnTo>
                      <a:pt x="3927" y="6023"/>
                    </a:lnTo>
                    <a:lnTo>
                      <a:pt x="4059" y="6117"/>
                    </a:lnTo>
                    <a:lnTo>
                      <a:pt x="4210" y="6212"/>
                    </a:lnTo>
                    <a:lnTo>
                      <a:pt x="4361" y="6268"/>
                    </a:lnTo>
                    <a:lnTo>
                      <a:pt x="4512" y="6325"/>
                    </a:lnTo>
                    <a:lnTo>
                      <a:pt x="4588" y="6382"/>
                    </a:lnTo>
                    <a:lnTo>
                      <a:pt x="4663" y="6419"/>
                    </a:lnTo>
                    <a:lnTo>
                      <a:pt x="4644" y="6495"/>
                    </a:lnTo>
                    <a:lnTo>
                      <a:pt x="4493" y="6419"/>
                    </a:lnTo>
                    <a:lnTo>
                      <a:pt x="4342" y="6382"/>
                    </a:lnTo>
                    <a:lnTo>
                      <a:pt x="4191" y="6325"/>
                    </a:lnTo>
                    <a:lnTo>
                      <a:pt x="4021" y="6306"/>
                    </a:lnTo>
                    <a:lnTo>
                      <a:pt x="3512" y="6306"/>
                    </a:lnTo>
                    <a:lnTo>
                      <a:pt x="3342" y="6344"/>
                    </a:lnTo>
                    <a:lnTo>
                      <a:pt x="3172" y="6382"/>
                    </a:lnTo>
                    <a:lnTo>
                      <a:pt x="2983" y="6438"/>
                    </a:lnTo>
                    <a:lnTo>
                      <a:pt x="2813" y="6514"/>
                    </a:lnTo>
                    <a:lnTo>
                      <a:pt x="2643" y="6589"/>
                    </a:lnTo>
                    <a:lnTo>
                      <a:pt x="2284" y="6797"/>
                    </a:lnTo>
                    <a:lnTo>
                      <a:pt x="1945" y="7042"/>
                    </a:lnTo>
                    <a:lnTo>
                      <a:pt x="1624" y="7325"/>
                    </a:lnTo>
                    <a:lnTo>
                      <a:pt x="1303" y="7665"/>
                    </a:lnTo>
                    <a:lnTo>
                      <a:pt x="1020" y="8043"/>
                    </a:lnTo>
                    <a:lnTo>
                      <a:pt x="736" y="8477"/>
                    </a:lnTo>
                    <a:lnTo>
                      <a:pt x="623" y="8704"/>
                    </a:lnTo>
                    <a:lnTo>
                      <a:pt x="510" y="8930"/>
                    </a:lnTo>
                    <a:lnTo>
                      <a:pt x="397" y="9176"/>
                    </a:lnTo>
                    <a:lnTo>
                      <a:pt x="302" y="9440"/>
                    </a:lnTo>
                    <a:lnTo>
                      <a:pt x="208" y="9704"/>
                    </a:lnTo>
                    <a:lnTo>
                      <a:pt x="132" y="9987"/>
                    </a:lnTo>
                    <a:lnTo>
                      <a:pt x="57" y="10270"/>
                    </a:lnTo>
                    <a:lnTo>
                      <a:pt x="0" y="10554"/>
                    </a:lnTo>
                    <a:lnTo>
                      <a:pt x="321" y="10799"/>
                    </a:lnTo>
                    <a:lnTo>
                      <a:pt x="661" y="11026"/>
                    </a:lnTo>
                    <a:lnTo>
                      <a:pt x="1038" y="11233"/>
                    </a:lnTo>
                    <a:lnTo>
                      <a:pt x="1416" y="11422"/>
                    </a:lnTo>
                    <a:lnTo>
                      <a:pt x="1812" y="11573"/>
                    </a:lnTo>
                    <a:lnTo>
                      <a:pt x="2209" y="11705"/>
                    </a:lnTo>
                    <a:lnTo>
                      <a:pt x="2605" y="11819"/>
                    </a:lnTo>
                    <a:lnTo>
                      <a:pt x="3002" y="11894"/>
                    </a:lnTo>
                    <a:lnTo>
                      <a:pt x="3379" y="11932"/>
                    </a:lnTo>
                    <a:lnTo>
                      <a:pt x="3757" y="11932"/>
                    </a:lnTo>
                    <a:lnTo>
                      <a:pt x="4116" y="11894"/>
                    </a:lnTo>
                    <a:lnTo>
                      <a:pt x="4286" y="11856"/>
                    </a:lnTo>
                    <a:lnTo>
                      <a:pt x="4455" y="11819"/>
                    </a:lnTo>
                    <a:lnTo>
                      <a:pt x="4625" y="11762"/>
                    </a:lnTo>
                    <a:lnTo>
                      <a:pt x="4776" y="11705"/>
                    </a:lnTo>
                    <a:lnTo>
                      <a:pt x="4927" y="11630"/>
                    </a:lnTo>
                    <a:lnTo>
                      <a:pt x="5060" y="11535"/>
                    </a:lnTo>
                    <a:lnTo>
                      <a:pt x="5192" y="11441"/>
                    </a:lnTo>
                    <a:lnTo>
                      <a:pt x="5324" y="11328"/>
                    </a:lnTo>
                    <a:lnTo>
                      <a:pt x="5437" y="11196"/>
                    </a:lnTo>
                    <a:lnTo>
                      <a:pt x="5531" y="11063"/>
                    </a:lnTo>
                    <a:lnTo>
                      <a:pt x="5720" y="11233"/>
                    </a:lnTo>
                    <a:lnTo>
                      <a:pt x="5701" y="11233"/>
                    </a:lnTo>
                    <a:lnTo>
                      <a:pt x="5607" y="11365"/>
                    </a:lnTo>
                    <a:lnTo>
                      <a:pt x="5494" y="11498"/>
                    </a:lnTo>
                    <a:lnTo>
                      <a:pt x="5418" y="11630"/>
                    </a:lnTo>
                    <a:lnTo>
                      <a:pt x="5343" y="11781"/>
                    </a:lnTo>
                    <a:lnTo>
                      <a:pt x="5286" y="11932"/>
                    </a:lnTo>
                    <a:lnTo>
                      <a:pt x="5248" y="12083"/>
                    </a:lnTo>
                    <a:lnTo>
                      <a:pt x="5211" y="12253"/>
                    </a:lnTo>
                    <a:lnTo>
                      <a:pt x="5192" y="12423"/>
                    </a:lnTo>
                    <a:lnTo>
                      <a:pt x="5192" y="12593"/>
                    </a:lnTo>
                    <a:lnTo>
                      <a:pt x="5211" y="12762"/>
                    </a:lnTo>
                    <a:lnTo>
                      <a:pt x="5229" y="12932"/>
                    </a:lnTo>
                    <a:lnTo>
                      <a:pt x="5267" y="13121"/>
                    </a:lnTo>
                    <a:lnTo>
                      <a:pt x="5305" y="13291"/>
                    </a:lnTo>
                    <a:lnTo>
                      <a:pt x="5362" y="13480"/>
                    </a:lnTo>
                    <a:lnTo>
                      <a:pt x="5531" y="13839"/>
                    </a:lnTo>
                    <a:lnTo>
                      <a:pt x="5720" y="14197"/>
                    </a:lnTo>
                    <a:lnTo>
                      <a:pt x="5985" y="14575"/>
                    </a:lnTo>
                    <a:lnTo>
                      <a:pt x="6287" y="14915"/>
                    </a:lnTo>
                    <a:lnTo>
                      <a:pt x="6626" y="15254"/>
                    </a:lnTo>
                    <a:lnTo>
                      <a:pt x="7023" y="15575"/>
                    </a:lnTo>
                    <a:lnTo>
                      <a:pt x="7457" y="15877"/>
                    </a:lnTo>
                    <a:lnTo>
                      <a:pt x="7684" y="16028"/>
                    </a:lnTo>
                    <a:lnTo>
                      <a:pt x="7929" y="16161"/>
                    </a:lnTo>
                    <a:lnTo>
                      <a:pt x="8193" y="16274"/>
                    </a:lnTo>
                    <a:lnTo>
                      <a:pt x="8458" y="16406"/>
                    </a:lnTo>
                    <a:lnTo>
                      <a:pt x="8816" y="16179"/>
                    </a:lnTo>
                    <a:lnTo>
                      <a:pt x="9175" y="15953"/>
                    </a:lnTo>
                    <a:lnTo>
                      <a:pt x="9515" y="15689"/>
                    </a:lnTo>
                    <a:lnTo>
                      <a:pt x="9817" y="15424"/>
                    </a:lnTo>
                    <a:lnTo>
                      <a:pt x="10100" y="15122"/>
                    </a:lnTo>
                    <a:lnTo>
                      <a:pt x="10364" y="14839"/>
                    </a:lnTo>
                    <a:lnTo>
                      <a:pt x="10610" y="14518"/>
                    </a:lnTo>
                    <a:lnTo>
                      <a:pt x="10817" y="14197"/>
                    </a:lnTo>
                    <a:lnTo>
                      <a:pt x="10987" y="13876"/>
                    </a:lnTo>
                    <a:lnTo>
                      <a:pt x="11119" y="13555"/>
                    </a:lnTo>
                    <a:lnTo>
                      <a:pt x="11233" y="13234"/>
                    </a:lnTo>
                    <a:lnTo>
                      <a:pt x="11308" y="12913"/>
                    </a:lnTo>
                    <a:lnTo>
                      <a:pt x="11327" y="12611"/>
                    </a:lnTo>
                    <a:lnTo>
                      <a:pt x="11308" y="12309"/>
                    </a:lnTo>
                    <a:lnTo>
                      <a:pt x="11289" y="12158"/>
                    </a:lnTo>
                    <a:lnTo>
                      <a:pt x="11252" y="12026"/>
                    </a:lnTo>
                    <a:lnTo>
                      <a:pt x="11214" y="11894"/>
                    </a:lnTo>
                    <a:lnTo>
                      <a:pt x="11157" y="11762"/>
                    </a:lnTo>
                    <a:lnTo>
                      <a:pt x="11270" y="11856"/>
                    </a:lnTo>
                    <a:lnTo>
                      <a:pt x="11384" y="11951"/>
                    </a:lnTo>
                    <a:lnTo>
                      <a:pt x="11516" y="12045"/>
                    </a:lnTo>
                    <a:lnTo>
                      <a:pt x="11648" y="12121"/>
                    </a:lnTo>
                    <a:lnTo>
                      <a:pt x="11780" y="12177"/>
                    </a:lnTo>
                    <a:lnTo>
                      <a:pt x="11931" y="12234"/>
                    </a:lnTo>
                    <a:lnTo>
                      <a:pt x="12082" y="12272"/>
                    </a:lnTo>
                    <a:lnTo>
                      <a:pt x="12233" y="12309"/>
                    </a:lnTo>
                    <a:lnTo>
                      <a:pt x="12573" y="12347"/>
                    </a:lnTo>
                    <a:lnTo>
                      <a:pt x="12913" y="12328"/>
                    </a:lnTo>
                    <a:lnTo>
                      <a:pt x="13290" y="12272"/>
                    </a:lnTo>
                    <a:lnTo>
                      <a:pt x="13668" y="12177"/>
                    </a:lnTo>
                    <a:lnTo>
                      <a:pt x="14064" y="12026"/>
                    </a:lnTo>
                    <a:lnTo>
                      <a:pt x="14461" y="11837"/>
                    </a:lnTo>
                    <a:lnTo>
                      <a:pt x="14876" y="11592"/>
                    </a:lnTo>
                    <a:lnTo>
                      <a:pt x="15292" y="11309"/>
                    </a:lnTo>
                    <a:lnTo>
                      <a:pt x="15707" y="10950"/>
                    </a:lnTo>
                    <a:lnTo>
                      <a:pt x="16103" y="10554"/>
                    </a:lnTo>
                    <a:lnTo>
                      <a:pt x="16519" y="10119"/>
                    </a:lnTo>
                    <a:lnTo>
                      <a:pt x="16915" y="9610"/>
                    </a:lnTo>
                    <a:lnTo>
                      <a:pt x="16726" y="9289"/>
                    </a:lnTo>
                    <a:lnTo>
                      <a:pt x="16519" y="8987"/>
                    </a:lnTo>
                    <a:lnTo>
                      <a:pt x="16311" y="8685"/>
                    </a:lnTo>
                    <a:lnTo>
                      <a:pt x="16084" y="8402"/>
                    </a:lnTo>
                    <a:lnTo>
                      <a:pt x="15858" y="8118"/>
                    </a:lnTo>
                    <a:lnTo>
                      <a:pt x="15631" y="7873"/>
                    </a:lnTo>
                    <a:lnTo>
                      <a:pt x="15386" y="7628"/>
                    </a:lnTo>
                    <a:lnTo>
                      <a:pt x="15141" y="7401"/>
                    </a:lnTo>
                    <a:lnTo>
                      <a:pt x="14895" y="7212"/>
                    </a:lnTo>
                    <a:lnTo>
                      <a:pt x="14650" y="7023"/>
                    </a:lnTo>
                    <a:lnTo>
                      <a:pt x="14385" y="6854"/>
                    </a:lnTo>
                    <a:lnTo>
                      <a:pt x="14121" y="6721"/>
                    </a:lnTo>
                    <a:lnTo>
                      <a:pt x="13876" y="6608"/>
                    </a:lnTo>
                    <a:lnTo>
                      <a:pt x="13611" y="6533"/>
                    </a:lnTo>
                    <a:lnTo>
                      <a:pt x="13366" y="6476"/>
                    </a:lnTo>
                    <a:lnTo>
                      <a:pt x="13121" y="6457"/>
                    </a:lnTo>
                    <a:lnTo>
                      <a:pt x="13309" y="6268"/>
                    </a:lnTo>
                    <a:lnTo>
                      <a:pt x="13479" y="6079"/>
                    </a:lnTo>
                    <a:lnTo>
                      <a:pt x="13649" y="5853"/>
                    </a:lnTo>
                    <a:lnTo>
                      <a:pt x="13800" y="5608"/>
                    </a:lnTo>
                    <a:lnTo>
                      <a:pt x="13951" y="5343"/>
                    </a:lnTo>
                    <a:lnTo>
                      <a:pt x="14083" y="5041"/>
                    </a:lnTo>
                    <a:lnTo>
                      <a:pt x="14197" y="4739"/>
                    </a:lnTo>
                    <a:lnTo>
                      <a:pt x="14291" y="4399"/>
                    </a:lnTo>
                    <a:lnTo>
                      <a:pt x="14385" y="4041"/>
                    </a:lnTo>
                    <a:lnTo>
                      <a:pt x="14442" y="3682"/>
                    </a:lnTo>
                    <a:lnTo>
                      <a:pt x="14499" y="3285"/>
                    </a:lnTo>
                    <a:lnTo>
                      <a:pt x="14536" y="2870"/>
                    </a:lnTo>
                    <a:lnTo>
                      <a:pt x="14555" y="2455"/>
                    </a:lnTo>
                    <a:lnTo>
                      <a:pt x="14555" y="2021"/>
                    </a:lnTo>
                    <a:lnTo>
                      <a:pt x="14536" y="1568"/>
                    </a:lnTo>
                    <a:lnTo>
                      <a:pt x="14499" y="1096"/>
                    </a:lnTo>
                    <a:lnTo>
                      <a:pt x="13970" y="1039"/>
                    </a:lnTo>
                    <a:lnTo>
                      <a:pt x="13460" y="1020"/>
                    </a:lnTo>
                    <a:lnTo>
                      <a:pt x="12970" y="1020"/>
                    </a:lnTo>
                    <a:lnTo>
                      <a:pt x="12498" y="1039"/>
                    </a:lnTo>
                    <a:lnTo>
                      <a:pt x="12026" y="1077"/>
                    </a:lnTo>
                    <a:lnTo>
                      <a:pt x="11591" y="1133"/>
                    </a:lnTo>
                    <a:lnTo>
                      <a:pt x="11176" y="1228"/>
                    </a:lnTo>
                    <a:lnTo>
                      <a:pt x="10780" y="1322"/>
                    </a:lnTo>
                    <a:lnTo>
                      <a:pt x="10421" y="1435"/>
                    </a:lnTo>
                    <a:lnTo>
                      <a:pt x="10081" y="1568"/>
                    </a:lnTo>
                    <a:lnTo>
                      <a:pt x="9779" y="1737"/>
                    </a:lnTo>
                    <a:lnTo>
                      <a:pt x="9496" y="1907"/>
                    </a:lnTo>
                    <a:lnTo>
                      <a:pt x="9251" y="2096"/>
                    </a:lnTo>
                    <a:lnTo>
                      <a:pt x="9024" y="2304"/>
                    </a:lnTo>
                    <a:lnTo>
                      <a:pt x="8854" y="2511"/>
                    </a:lnTo>
                    <a:lnTo>
                      <a:pt x="8722" y="2757"/>
                    </a:lnTo>
                    <a:lnTo>
                      <a:pt x="8628" y="2530"/>
                    </a:lnTo>
                    <a:lnTo>
                      <a:pt x="8495" y="2323"/>
                    </a:lnTo>
                    <a:lnTo>
                      <a:pt x="8325" y="2115"/>
                    </a:lnTo>
                    <a:lnTo>
                      <a:pt x="8156" y="1888"/>
                    </a:lnTo>
                    <a:lnTo>
                      <a:pt x="7929" y="1700"/>
                    </a:lnTo>
                    <a:lnTo>
                      <a:pt x="7684" y="1492"/>
                    </a:lnTo>
                    <a:lnTo>
                      <a:pt x="7419" y="1303"/>
                    </a:lnTo>
                    <a:lnTo>
                      <a:pt x="7117" y="1114"/>
                    </a:lnTo>
                    <a:lnTo>
                      <a:pt x="6777" y="945"/>
                    </a:lnTo>
                    <a:lnTo>
                      <a:pt x="6419" y="775"/>
                    </a:lnTo>
                    <a:lnTo>
                      <a:pt x="6022" y="624"/>
                    </a:lnTo>
                    <a:lnTo>
                      <a:pt x="5607" y="473"/>
                    </a:lnTo>
                    <a:lnTo>
                      <a:pt x="5154" y="340"/>
                    </a:lnTo>
                    <a:lnTo>
                      <a:pt x="4682" y="208"/>
                    </a:lnTo>
                    <a:lnTo>
                      <a:pt x="4172" y="95"/>
                    </a:lnTo>
                    <a:lnTo>
                      <a:pt x="3644" y="1"/>
                    </a:lnTo>
                    <a:close/>
                  </a:path>
                </a:pathLst>
              </a:custGeom>
              <a:solidFill>
                <a:srgbClr val="F01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7" name="Google Shape;2675;p35"/>
              <p:cNvSpPr/>
              <p:nvPr/>
            </p:nvSpPr>
            <p:spPr>
              <a:xfrm>
                <a:off x="1132654" y="2884883"/>
                <a:ext cx="210872" cy="178078"/>
              </a:xfrm>
              <a:custGeom>
                <a:avLst/>
                <a:gdLst/>
                <a:ahLst/>
                <a:cxnLst/>
                <a:rect l="l" t="t" r="r" b="b"/>
                <a:pathLst>
                  <a:path w="3172" h="3154" extrusionOk="0">
                    <a:moveTo>
                      <a:pt x="1397" y="0"/>
                    </a:moveTo>
                    <a:lnTo>
                      <a:pt x="1227" y="38"/>
                    </a:lnTo>
                    <a:lnTo>
                      <a:pt x="1076" y="76"/>
                    </a:lnTo>
                    <a:lnTo>
                      <a:pt x="925" y="133"/>
                    </a:lnTo>
                    <a:lnTo>
                      <a:pt x="793" y="208"/>
                    </a:lnTo>
                    <a:lnTo>
                      <a:pt x="661" y="284"/>
                    </a:lnTo>
                    <a:lnTo>
                      <a:pt x="548" y="397"/>
                    </a:lnTo>
                    <a:lnTo>
                      <a:pt x="435" y="491"/>
                    </a:lnTo>
                    <a:lnTo>
                      <a:pt x="340" y="605"/>
                    </a:lnTo>
                    <a:lnTo>
                      <a:pt x="246" y="737"/>
                    </a:lnTo>
                    <a:lnTo>
                      <a:pt x="170" y="869"/>
                    </a:lnTo>
                    <a:lnTo>
                      <a:pt x="114" y="1001"/>
                    </a:lnTo>
                    <a:lnTo>
                      <a:pt x="57" y="1152"/>
                    </a:lnTo>
                    <a:lnTo>
                      <a:pt x="38" y="1303"/>
                    </a:lnTo>
                    <a:lnTo>
                      <a:pt x="19" y="1454"/>
                    </a:lnTo>
                    <a:lnTo>
                      <a:pt x="0" y="1605"/>
                    </a:lnTo>
                    <a:lnTo>
                      <a:pt x="19" y="1775"/>
                    </a:lnTo>
                    <a:lnTo>
                      <a:pt x="38" y="1926"/>
                    </a:lnTo>
                    <a:lnTo>
                      <a:pt x="95" y="2077"/>
                    </a:lnTo>
                    <a:lnTo>
                      <a:pt x="151" y="2228"/>
                    </a:lnTo>
                    <a:lnTo>
                      <a:pt x="227" y="2379"/>
                    </a:lnTo>
                    <a:lnTo>
                      <a:pt x="302" y="2511"/>
                    </a:lnTo>
                    <a:lnTo>
                      <a:pt x="397" y="2625"/>
                    </a:lnTo>
                    <a:lnTo>
                      <a:pt x="510" y="2738"/>
                    </a:lnTo>
                    <a:lnTo>
                      <a:pt x="623" y="2832"/>
                    </a:lnTo>
                    <a:lnTo>
                      <a:pt x="755" y="2908"/>
                    </a:lnTo>
                    <a:lnTo>
                      <a:pt x="888" y="2983"/>
                    </a:lnTo>
                    <a:lnTo>
                      <a:pt x="1020" y="3059"/>
                    </a:lnTo>
                    <a:lnTo>
                      <a:pt x="1171" y="3096"/>
                    </a:lnTo>
                    <a:lnTo>
                      <a:pt x="1322" y="3134"/>
                    </a:lnTo>
                    <a:lnTo>
                      <a:pt x="1473" y="3153"/>
                    </a:lnTo>
                    <a:lnTo>
                      <a:pt x="1775" y="3153"/>
                    </a:lnTo>
                    <a:lnTo>
                      <a:pt x="1945" y="3115"/>
                    </a:lnTo>
                    <a:lnTo>
                      <a:pt x="2096" y="3078"/>
                    </a:lnTo>
                    <a:lnTo>
                      <a:pt x="2247" y="3021"/>
                    </a:lnTo>
                    <a:lnTo>
                      <a:pt x="2379" y="2945"/>
                    </a:lnTo>
                    <a:lnTo>
                      <a:pt x="2511" y="2851"/>
                    </a:lnTo>
                    <a:lnTo>
                      <a:pt x="2643" y="2757"/>
                    </a:lnTo>
                    <a:lnTo>
                      <a:pt x="2738" y="2662"/>
                    </a:lnTo>
                    <a:lnTo>
                      <a:pt x="2851" y="2549"/>
                    </a:lnTo>
                    <a:lnTo>
                      <a:pt x="2926" y="2417"/>
                    </a:lnTo>
                    <a:lnTo>
                      <a:pt x="3002" y="2285"/>
                    </a:lnTo>
                    <a:lnTo>
                      <a:pt x="3059" y="2153"/>
                    </a:lnTo>
                    <a:lnTo>
                      <a:pt x="3115" y="2002"/>
                    </a:lnTo>
                    <a:lnTo>
                      <a:pt x="3153" y="1851"/>
                    </a:lnTo>
                    <a:lnTo>
                      <a:pt x="3172" y="1699"/>
                    </a:lnTo>
                    <a:lnTo>
                      <a:pt x="3172" y="1530"/>
                    </a:lnTo>
                    <a:lnTo>
                      <a:pt x="3153" y="1379"/>
                    </a:lnTo>
                    <a:lnTo>
                      <a:pt x="3134" y="1228"/>
                    </a:lnTo>
                    <a:lnTo>
                      <a:pt x="3096" y="1058"/>
                    </a:lnTo>
                    <a:lnTo>
                      <a:pt x="3021" y="925"/>
                    </a:lnTo>
                    <a:lnTo>
                      <a:pt x="2964" y="774"/>
                    </a:lnTo>
                    <a:lnTo>
                      <a:pt x="2870" y="642"/>
                    </a:lnTo>
                    <a:lnTo>
                      <a:pt x="2775" y="529"/>
                    </a:lnTo>
                    <a:lnTo>
                      <a:pt x="2662" y="416"/>
                    </a:lnTo>
                    <a:lnTo>
                      <a:pt x="2549" y="321"/>
                    </a:lnTo>
                    <a:lnTo>
                      <a:pt x="2436" y="227"/>
                    </a:lnTo>
                    <a:lnTo>
                      <a:pt x="2303" y="151"/>
                    </a:lnTo>
                    <a:lnTo>
                      <a:pt x="2152" y="95"/>
                    </a:lnTo>
                    <a:lnTo>
                      <a:pt x="2020" y="57"/>
                    </a:lnTo>
                    <a:lnTo>
                      <a:pt x="1869" y="19"/>
                    </a:lnTo>
                    <a:lnTo>
                      <a:pt x="17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pic>
        <p:nvPicPr>
          <p:cNvPr id="3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35543" y="1122122"/>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27725" y="217652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58920" y="3108273"/>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297683" y="4089425"/>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192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32" presetClass="emph" presetSubtype="0" fill="hold" nodeType="after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1000"/>
                                        <p:tgtEl>
                                          <p:spTgt spid="33"/>
                                        </p:tgtEl>
                                      </p:cBhvr>
                                    </p:animEffect>
                                    <p:anim calcmode="lin" valueType="num">
                                      <p:cBhvr>
                                        <p:cTn id="67" dur="1000" fill="hold"/>
                                        <p:tgtEl>
                                          <p:spTgt spid="33"/>
                                        </p:tgtEl>
                                        <p:attrNameLst>
                                          <p:attrName>ppt_x</p:attrName>
                                        </p:attrNameLst>
                                      </p:cBhvr>
                                      <p:tavLst>
                                        <p:tav tm="0">
                                          <p:val>
                                            <p:strVal val="#ppt_x"/>
                                          </p:val>
                                        </p:tav>
                                        <p:tav tm="100000">
                                          <p:val>
                                            <p:strVal val="#ppt_x"/>
                                          </p:val>
                                        </p:tav>
                                      </p:tavLst>
                                    </p:anim>
                                    <p:anim calcmode="lin" valueType="num">
                                      <p:cBhvr>
                                        <p:cTn id="6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anim calcmode="lin" valueType="num">
                                      <p:cBhvr>
                                        <p:cTn id="74" dur="1000" fill="hold"/>
                                        <p:tgtEl>
                                          <p:spTgt spid="34"/>
                                        </p:tgtEl>
                                        <p:attrNameLst>
                                          <p:attrName>ppt_x</p:attrName>
                                        </p:attrNameLst>
                                      </p:cBhvr>
                                      <p:tavLst>
                                        <p:tav tm="0">
                                          <p:val>
                                            <p:strVal val="#ppt_x"/>
                                          </p:val>
                                        </p:tav>
                                        <p:tav tm="100000">
                                          <p:val>
                                            <p:strVal val="#ppt_x"/>
                                          </p:val>
                                        </p:tav>
                                      </p:tavLst>
                                    </p:anim>
                                    <p:anim calcmode="lin" valueType="num">
                                      <p:cBhvr>
                                        <p:cTn id="7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1000"/>
                                        <p:tgtEl>
                                          <p:spTgt spid="35"/>
                                        </p:tgtEl>
                                      </p:cBhvr>
                                    </p:animEffect>
                                    <p:anim calcmode="lin" valueType="num">
                                      <p:cBhvr>
                                        <p:cTn id="81" dur="1000" fill="hold"/>
                                        <p:tgtEl>
                                          <p:spTgt spid="35"/>
                                        </p:tgtEl>
                                        <p:attrNameLst>
                                          <p:attrName>ppt_x</p:attrName>
                                        </p:attrNameLst>
                                      </p:cBhvr>
                                      <p:tavLst>
                                        <p:tav tm="0">
                                          <p:val>
                                            <p:strVal val="#ppt_x"/>
                                          </p:val>
                                        </p:tav>
                                        <p:tav tm="100000">
                                          <p:val>
                                            <p:strVal val="#ppt_x"/>
                                          </p:val>
                                        </p:tav>
                                      </p:tavLst>
                                    </p:anim>
                                    <p:anim calcmode="lin" valueType="num">
                                      <p:cBhvr>
                                        <p:cTn id="8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3">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4">
            <a:alphaModFix/>
          </a:blip>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5">
            <a:alphaModFix amt="78000"/>
          </a:blip>
          <a:stretch>
            <a:fillRect/>
          </a:stretch>
        </p:blipFill>
        <p:spPr>
          <a:xfrm rot="17920394">
            <a:off x="91422" y="4016471"/>
            <a:ext cx="592225" cy="1612445"/>
          </a:xfrm>
          <a:prstGeom prst="rect">
            <a:avLst/>
          </a:prstGeom>
          <a:noFill/>
          <a:ln>
            <a:noFill/>
          </a:ln>
        </p:spPr>
      </p:pic>
      <p:grpSp>
        <p:nvGrpSpPr>
          <p:cNvPr id="11" name="Group 10"/>
          <p:cNvGrpSpPr/>
          <p:nvPr/>
        </p:nvGrpSpPr>
        <p:grpSpPr>
          <a:xfrm>
            <a:off x="422981" y="137328"/>
            <a:ext cx="7956594" cy="884352"/>
            <a:chOff x="213236" y="174181"/>
            <a:chExt cx="7956594" cy="884352"/>
          </a:xfrm>
        </p:grpSpPr>
        <p:sp>
          <p:nvSpPr>
            <p:cNvPr id="8"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Nguyên nhân buộc Mĩ phải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10" name="Group 9"/>
            <p:cNvGrpSpPr/>
            <p:nvPr/>
          </p:nvGrpSpPr>
          <p:grpSpPr>
            <a:xfrm>
              <a:off x="213236" y="174181"/>
              <a:ext cx="863948" cy="884352"/>
              <a:chOff x="634477" y="674401"/>
              <a:chExt cx="863948" cy="884352"/>
            </a:xfrm>
          </p:grpSpPr>
          <p:pic>
            <p:nvPicPr>
              <p:cNvPr id="7" name="Google Shape;718;p43"/>
              <p:cNvPicPr preferRelativeResize="0"/>
              <p:nvPr/>
            </p:nvPicPr>
            <p:blipFill>
              <a:blip r:embed="rId6">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01</a:t>
                </a:r>
              </a:p>
            </p:txBody>
          </p:sp>
        </p:grpSp>
      </p:grpSp>
      <p:sp>
        <p:nvSpPr>
          <p:cNvPr id="29" name="Google Shape;635;p47">
            <a:extLst>
              <a:ext uri="{FF2B5EF4-FFF2-40B4-BE49-F238E27FC236}">
                <a16:creationId xmlns:a16="http://schemas.microsoft.com/office/drawing/2014/main" id="{32DBE555-AF40-4482-8FCA-2EBF32311781}"/>
              </a:ext>
            </a:extLst>
          </p:cNvPr>
          <p:cNvSpPr txBox="1">
            <a:spLocks/>
          </p:cNvSpPr>
          <p:nvPr/>
        </p:nvSpPr>
        <p:spPr>
          <a:xfrm>
            <a:off x="1223581" y="938676"/>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a:solidFill>
                  <a:schemeClr val="bg1"/>
                </a:solidFill>
                <a:latin typeface="Candara" panose="020E0502030303020204" pitchFamily="34" charset="0"/>
                <a:ea typeface="Quicksand"/>
                <a:cs typeface="Quicksand"/>
                <a:sym typeface="Quicksand"/>
              </a:rPr>
              <a:t>Vì sao Mĩ buộc phải kí Hiệp định Pa-ri về chấm dứt chiến tranh, lập lại hòa bình ở Việt Nam</a:t>
            </a:r>
            <a:r>
              <a:rPr lang="en-US" sz="2600" b="1" dirty="0">
                <a:solidFill>
                  <a:schemeClr val="bg1"/>
                </a:solidFill>
                <a:latin typeface="Candara" panose="020E0502030303020204" pitchFamily="34" charset="0"/>
                <a:ea typeface="Quicksand"/>
                <a:cs typeface="Quicksand"/>
                <a:sym typeface="Quicksand"/>
              </a:rPr>
              <a:t>?</a:t>
            </a:r>
          </a:p>
        </p:txBody>
      </p:sp>
      <p:pic>
        <p:nvPicPr>
          <p:cNvPr id="30" name="Picture 2" descr="32 Super cute little girl emoji iphone emoticons downloads | Cute gif,  Emoticon, Cute cartoon wallpaper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600693" y="1753761"/>
            <a:ext cx="2520754" cy="2218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797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outVertical)">
                                      <p:cBhvr>
                                        <p:cTn id="14" dur="500"/>
                                        <p:tgtEl>
                                          <p:spTgt spid="29"/>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9"/>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01;p77"/>
          <p:cNvPicPr preferRelativeResize="0"/>
          <p:nvPr/>
        </p:nvPicPr>
        <p:blipFill>
          <a:blip r:embed="rId2">
            <a:alphaModFix/>
          </a:blip>
          <a:stretch>
            <a:fillRect/>
          </a:stretch>
        </p:blipFill>
        <p:spPr>
          <a:xfrm>
            <a:off x="8379575" y="4171562"/>
            <a:ext cx="1528849" cy="1590700"/>
          </a:xfrm>
          <a:prstGeom prst="rect">
            <a:avLst/>
          </a:prstGeom>
          <a:noFill/>
          <a:ln>
            <a:noFill/>
          </a:ln>
        </p:spPr>
      </p:pic>
      <p:pic>
        <p:nvPicPr>
          <p:cNvPr id="4" name="Google Shape;1302;p77"/>
          <p:cNvPicPr preferRelativeResize="0"/>
          <p:nvPr/>
        </p:nvPicPr>
        <p:blipFill>
          <a:blip r:embed="rId3">
            <a:alphaModFix/>
          </a:blip>
          <a:stretch>
            <a:fillRect/>
          </a:stretch>
        </p:blipFill>
        <p:spPr>
          <a:xfrm rot="3173775">
            <a:off x="-262839" y="-922482"/>
            <a:ext cx="779875" cy="2193326"/>
          </a:xfrm>
          <a:prstGeom prst="rect">
            <a:avLst/>
          </a:prstGeom>
          <a:noFill/>
          <a:ln>
            <a:noFill/>
          </a:ln>
        </p:spPr>
      </p:pic>
      <p:pic>
        <p:nvPicPr>
          <p:cNvPr id="5" name="Google Shape;1303;p77"/>
          <p:cNvPicPr preferRelativeResize="0"/>
          <p:nvPr/>
        </p:nvPicPr>
        <p:blipFill>
          <a:blip r:embed="rId4">
            <a:alphaModFix/>
          </a:blip>
          <a:stretch>
            <a:fillRect/>
          </a:stretch>
        </p:blipFill>
        <p:spPr>
          <a:xfrm rot="2340642">
            <a:off x="7509940" y="-522977"/>
            <a:ext cx="2795177" cy="1572293"/>
          </a:xfrm>
          <a:prstGeom prst="rect">
            <a:avLst/>
          </a:prstGeom>
          <a:noFill/>
          <a:ln>
            <a:noFill/>
          </a:ln>
        </p:spPr>
      </p:pic>
      <p:pic>
        <p:nvPicPr>
          <p:cNvPr id="6" name="Google Shape;1308;p77"/>
          <p:cNvPicPr preferRelativeResize="0"/>
          <p:nvPr/>
        </p:nvPicPr>
        <p:blipFill>
          <a:blip r:embed="rId5">
            <a:alphaModFix amt="78000"/>
          </a:blip>
          <a:stretch>
            <a:fillRect/>
          </a:stretch>
        </p:blipFill>
        <p:spPr>
          <a:xfrm rot="17920394">
            <a:off x="91422" y="4016471"/>
            <a:ext cx="592225" cy="1612445"/>
          </a:xfrm>
          <a:prstGeom prst="rect">
            <a:avLst/>
          </a:prstGeom>
          <a:noFill/>
          <a:ln>
            <a:noFill/>
          </a:ln>
        </p:spPr>
      </p:pic>
      <p:grpSp>
        <p:nvGrpSpPr>
          <p:cNvPr id="11" name="Group 10"/>
          <p:cNvGrpSpPr/>
          <p:nvPr/>
        </p:nvGrpSpPr>
        <p:grpSpPr>
          <a:xfrm>
            <a:off x="422981" y="0"/>
            <a:ext cx="7956594" cy="884352"/>
            <a:chOff x="213236" y="174181"/>
            <a:chExt cx="7956594" cy="884352"/>
          </a:xfrm>
        </p:grpSpPr>
        <p:sp>
          <p:nvSpPr>
            <p:cNvPr id="8"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Nguyên nhân buộc Mĩ phải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10" name="Group 9"/>
            <p:cNvGrpSpPr/>
            <p:nvPr/>
          </p:nvGrpSpPr>
          <p:grpSpPr>
            <a:xfrm>
              <a:off x="213236" y="174181"/>
              <a:ext cx="863948" cy="884352"/>
              <a:chOff x="634477" y="674401"/>
              <a:chExt cx="863948" cy="884352"/>
            </a:xfrm>
          </p:grpSpPr>
          <p:pic>
            <p:nvPicPr>
              <p:cNvPr id="7" name="Google Shape;718;p43"/>
              <p:cNvPicPr preferRelativeResize="0"/>
              <p:nvPr/>
            </p:nvPicPr>
            <p:blipFill>
              <a:blip r:embed="rId6">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01</a:t>
                </a:r>
              </a:p>
            </p:txBody>
          </p:sp>
        </p:grpSp>
      </p:grpSp>
      <p:sp>
        <p:nvSpPr>
          <p:cNvPr id="14" name="Google Shape;4411;p63"/>
          <p:cNvSpPr/>
          <p:nvPr/>
        </p:nvSpPr>
        <p:spPr>
          <a:xfrm>
            <a:off x="6267693" y="2411911"/>
            <a:ext cx="2674843" cy="785066"/>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accent3">
              <a:lumMod val="95000"/>
            </a:schemeClr>
          </a:solidFill>
          <a:ln w="28575">
            <a:solidFill>
              <a:schemeClr val="accent1"/>
            </a:solidFill>
          </a:ln>
        </p:spPr>
        <p:txBody>
          <a:bodyPr spcFirstLastPara="1" wrap="square" lIns="0" tIns="91425" rIns="0" bIns="91425" anchor="ctr" anchorCtr="0">
            <a:noAutofit/>
          </a:bodyPr>
          <a:lstStyle/>
          <a:p>
            <a:pPr marL="0" lvl="0" indent="0" algn="ctr" rtl="0">
              <a:spcBef>
                <a:spcPts val="0"/>
              </a:spcBef>
              <a:spcAft>
                <a:spcPts val="0"/>
              </a:spcAft>
              <a:buNone/>
            </a:pPr>
            <a:r>
              <a:rPr lang="vi-VN" sz="2600" dirty="0">
                <a:solidFill>
                  <a:srgbClr val="FF0000"/>
                </a:solidFill>
                <a:latin typeface="+mn-lt"/>
                <a:ea typeface="Londrina Solid"/>
                <a:cs typeface="Pattaya" panose="00000500000000000000" pitchFamily="2" charset="-34"/>
                <a:sym typeface="Londrina Solid"/>
              </a:rPr>
              <a:t>Mĩ buộc phải kí Hiệp định Pa-ri</a:t>
            </a:r>
            <a:endParaRPr sz="2600" dirty="0">
              <a:solidFill>
                <a:srgbClr val="FF0000"/>
              </a:solidFill>
              <a:latin typeface="+mn-lt"/>
              <a:ea typeface="Londrina Solid"/>
              <a:cs typeface="Pattaya" panose="00000500000000000000" pitchFamily="2" charset="-34"/>
              <a:sym typeface="Londrina Solid"/>
            </a:endParaRPr>
          </a:p>
        </p:txBody>
      </p:sp>
      <p:grpSp>
        <p:nvGrpSpPr>
          <p:cNvPr id="17" name="Group 16"/>
          <p:cNvGrpSpPr/>
          <p:nvPr/>
        </p:nvGrpSpPr>
        <p:grpSpPr>
          <a:xfrm>
            <a:off x="96918" y="860777"/>
            <a:ext cx="5260174" cy="2092881"/>
            <a:chOff x="96918" y="860777"/>
            <a:chExt cx="5260174" cy="2092881"/>
          </a:xfrm>
        </p:grpSpPr>
        <p:sp>
          <p:nvSpPr>
            <p:cNvPr id="13" name="Google Shape;4409;p63"/>
            <p:cNvSpPr/>
            <p:nvPr/>
          </p:nvSpPr>
          <p:spPr>
            <a:xfrm>
              <a:off x="127098" y="884352"/>
              <a:ext cx="5199814" cy="2045732"/>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16" name="TextBox 15"/>
            <p:cNvSpPr txBox="1"/>
            <p:nvPr/>
          </p:nvSpPr>
          <p:spPr>
            <a:xfrm>
              <a:off x="96918" y="860777"/>
              <a:ext cx="5260174" cy="2092881"/>
            </a:xfrm>
            <a:prstGeom prst="rect">
              <a:avLst/>
            </a:prstGeom>
            <a:noFill/>
          </p:spPr>
          <p:txBody>
            <a:bodyPr wrap="square" rtlCol="0">
              <a:spAutoFit/>
            </a:bodyPr>
            <a:lstStyle/>
            <a:p>
              <a:pPr lvl="0" algn="ctr"/>
              <a:r>
                <a:rPr lang="vi-VN" sz="2600" b="1" dirty="0">
                  <a:solidFill>
                    <a:schemeClr val="accent3"/>
                  </a:solidFill>
                  <a:ea typeface="Londrina Solid"/>
                  <a:cs typeface="Pattaya" panose="00000500000000000000" pitchFamily="2" charset="-34"/>
                  <a:sym typeface="Londrina Solid"/>
                </a:rPr>
                <a:t>Mĩ bị thất bại nặng nề trên chiến trường cả hai miền Nam - Bắc (Tết Mậu Thân 1968) và chiến thắng “Điện Biên Phủ trên không” (năm 1972).</a:t>
              </a:r>
            </a:p>
          </p:txBody>
        </p:sp>
      </p:grpSp>
      <p:grpSp>
        <p:nvGrpSpPr>
          <p:cNvPr id="18" name="Group 17"/>
          <p:cNvGrpSpPr/>
          <p:nvPr/>
        </p:nvGrpSpPr>
        <p:grpSpPr>
          <a:xfrm>
            <a:off x="66738" y="3267330"/>
            <a:ext cx="5260174" cy="1292662"/>
            <a:chOff x="96918" y="860777"/>
            <a:chExt cx="5260174" cy="1292662"/>
          </a:xfrm>
        </p:grpSpPr>
        <p:sp>
          <p:nvSpPr>
            <p:cNvPr id="19" name="Google Shape;4409;p63"/>
            <p:cNvSpPr/>
            <p:nvPr/>
          </p:nvSpPr>
          <p:spPr>
            <a:xfrm>
              <a:off x="127098" y="884352"/>
              <a:ext cx="5199814" cy="1269087"/>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bg1">
                <a:lumMod val="75000"/>
              </a:schemeClr>
            </a:solidFill>
            <a:ln>
              <a:noFill/>
            </a:ln>
          </p:spPr>
          <p:txBody>
            <a:bodyPr spcFirstLastPara="1" wrap="square" lIns="0" tIns="91425" rIns="0" bIns="91425" anchor="ctr" anchorCtr="0">
              <a:noAutofit/>
            </a:bodyPr>
            <a:lstStyle/>
            <a:p>
              <a:pPr marL="0" lvl="0" indent="0" algn="ctr" rtl="0">
                <a:spcBef>
                  <a:spcPts val="0"/>
                </a:spcBef>
                <a:spcAft>
                  <a:spcPts val="0"/>
                </a:spcAft>
                <a:buNone/>
              </a:pPr>
              <a:endParaRPr sz="2600" b="1" dirty="0">
                <a:solidFill>
                  <a:schemeClr val="accent3"/>
                </a:solidFill>
                <a:latin typeface="+mn-lt"/>
                <a:ea typeface="Londrina Solid"/>
                <a:cs typeface="Pattaya" panose="00000500000000000000" pitchFamily="2" charset="-34"/>
                <a:sym typeface="Londrina Solid"/>
              </a:endParaRPr>
            </a:p>
          </p:txBody>
        </p:sp>
        <p:sp>
          <p:nvSpPr>
            <p:cNvPr id="20" name="TextBox 19"/>
            <p:cNvSpPr txBox="1"/>
            <p:nvPr/>
          </p:nvSpPr>
          <p:spPr>
            <a:xfrm>
              <a:off x="96918" y="860777"/>
              <a:ext cx="5260174" cy="1292662"/>
            </a:xfrm>
            <a:prstGeom prst="rect">
              <a:avLst/>
            </a:prstGeom>
            <a:noFill/>
          </p:spPr>
          <p:txBody>
            <a:bodyPr wrap="square" rtlCol="0">
              <a:spAutoFit/>
            </a:bodyPr>
            <a:lstStyle/>
            <a:p>
              <a:pPr lvl="0" algn="ctr"/>
              <a:r>
                <a:rPr lang="vi-VN" sz="2600" b="1" dirty="0">
                  <a:solidFill>
                    <a:schemeClr val="accent3"/>
                  </a:solidFill>
                  <a:ea typeface="Londrina Solid"/>
                  <a:cs typeface="Pattaya" panose="00000500000000000000" pitchFamily="2" charset="-34"/>
                  <a:sym typeface="Londrina Solid"/>
                </a:rPr>
                <a:t>Nhân dân Mĩ và nhân dân thế giới phản đối chiến tranh của Mĩ ở Việt Nam.</a:t>
              </a:r>
            </a:p>
          </p:txBody>
        </p:sp>
      </p:grpSp>
      <p:grpSp>
        <p:nvGrpSpPr>
          <p:cNvPr id="21" name="Google Shape;610;p25"/>
          <p:cNvGrpSpPr/>
          <p:nvPr/>
        </p:nvGrpSpPr>
        <p:grpSpPr>
          <a:xfrm rot="6982917" flipV="1">
            <a:off x="5475348" y="1460684"/>
            <a:ext cx="472257" cy="1245187"/>
            <a:chOff x="3270375" y="3436275"/>
            <a:chExt cx="218918" cy="577215"/>
          </a:xfrm>
        </p:grpSpPr>
        <p:sp>
          <p:nvSpPr>
            <p:cNvPr id="22" name="Google Shape;611;p25"/>
            <p:cNvSpPr/>
            <p:nvPr/>
          </p:nvSpPr>
          <p:spPr>
            <a:xfrm>
              <a:off x="3270375" y="3436275"/>
              <a:ext cx="218918" cy="577215"/>
            </a:xfrm>
            <a:custGeom>
              <a:avLst/>
              <a:gdLst/>
              <a:ahLst/>
              <a:cxnLst/>
              <a:rect l="l" t="t" r="r" b="b"/>
              <a:pathLst>
                <a:path w="14956" h="39434" extrusionOk="0">
                  <a:moveTo>
                    <a:pt x="5006" y="1930"/>
                  </a:moveTo>
                  <a:lnTo>
                    <a:pt x="5006" y="1931"/>
                  </a:lnTo>
                  <a:cubicBezTo>
                    <a:pt x="5256" y="2638"/>
                    <a:pt x="5658" y="3258"/>
                    <a:pt x="5824" y="3950"/>
                  </a:cubicBezTo>
                  <a:cubicBezTo>
                    <a:pt x="5971" y="4557"/>
                    <a:pt x="6397" y="4810"/>
                    <a:pt x="6833" y="4810"/>
                  </a:cubicBezTo>
                  <a:cubicBezTo>
                    <a:pt x="7138" y="4810"/>
                    <a:pt x="7449" y="4686"/>
                    <a:pt x="7673" y="4472"/>
                  </a:cubicBezTo>
                  <a:cubicBezTo>
                    <a:pt x="8319" y="3855"/>
                    <a:pt x="9163" y="3816"/>
                    <a:pt x="9944" y="3626"/>
                  </a:cubicBezTo>
                  <a:cubicBezTo>
                    <a:pt x="10118" y="3583"/>
                    <a:pt x="10268" y="3421"/>
                    <a:pt x="10478" y="3421"/>
                  </a:cubicBezTo>
                  <a:cubicBezTo>
                    <a:pt x="10537" y="3421"/>
                    <a:pt x="10600" y="3433"/>
                    <a:pt x="10670" y="3465"/>
                  </a:cubicBezTo>
                  <a:cubicBezTo>
                    <a:pt x="10429" y="4028"/>
                    <a:pt x="10213" y="4615"/>
                    <a:pt x="9932" y="5172"/>
                  </a:cubicBezTo>
                  <a:cubicBezTo>
                    <a:pt x="9216" y="6594"/>
                    <a:pt x="8813" y="8123"/>
                    <a:pt x="8199" y="9577"/>
                  </a:cubicBezTo>
                  <a:cubicBezTo>
                    <a:pt x="7821" y="10469"/>
                    <a:pt x="7713" y="11424"/>
                    <a:pt x="7407" y="12335"/>
                  </a:cubicBezTo>
                  <a:cubicBezTo>
                    <a:pt x="7184" y="12992"/>
                    <a:pt x="7310" y="13746"/>
                    <a:pt x="7204" y="14446"/>
                  </a:cubicBezTo>
                  <a:cubicBezTo>
                    <a:pt x="7054" y="15437"/>
                    <a:pt x="7006" y="16439"/>
                    <a:pt x="7060" y="17439"/>
                  </a:cubicBezTo>
                  <a:cubicBezTo>
                    <a:pt x="7126" y="18636"/>
                    <a:pt x="6919" y="19837"/>
                    <a:pt x="7204" y="21038"/>
                  </a:cubicBezTo>
                  <a:cubicBezTo>
                    <a:pt x="7303" y="21458"/>
                    <a:pt x="7381" y="21930"/>
                    <a:pt x="7377" y="22373"/>
                  </a:cubicBezTo>
                  <a:cubicBezTo>
                    <a:pt x="7371" y="23073"/>
                    <a:pt x="7701" y="23695"/>
                    <a:pt x="7802" y="24372"/>
                  </a:cubicBezTo>
                  <a:cubicBezTo>
                    <a:pt x="7979" y="25565"/>
                    <a:pt x="8288" y="26757"/>
                    <a:pt x="8812" y="27877"/>
                  </a:cubicBezTo>
                  <a:cubicBezTo>
                    <a:pt x="9314" y="28948"/>
                    <a:pt x="9759" y="30045"/>
                    <a:pt x="10482" y="31015"/>
                  </a:cubicBezTo>
                  <a:cubicBezTo>
                    <a:pt x="10683" y="31286"/>
                    <a:pt x="10867" y="31428"/>
                    <a:pt x="11061" y="31428"/>
                  </a:cubicBezTo>
                  <a:cubicBezTo>
                    <a:pt x="11231" y="31428"/>
                    <a:pt x="11409" y="31318"/>
                    <a:pt x="11613" y="31093"/>
                  </a:cubicBezTo>
                  <a:cubicBezTo>
                    <a:pt x="11924" y="30747"/>
                    <a:pt x="12361" y="30632"/>
                    <a:pt x="12767" y="30494"/>
                  </a:cubicBezTo>
                  <a:cubicBezTo>
                    <a:pt x="12840" y="30469"/>
                    <a:pt x="12909" y="30458"/>
                    <a:pt x="12974" y="30458"/>
                  </a:cubicBezTo>
                  <a:cubicBezTo>
                    <a:pt x="13252" y="30458"/>
                    <a:pt x="13433" y="30678"/>
                    <a:pt x="13433" y="30998"/>
                  </a:cubicBezTo>
                  <a:cubicBezTo>
                    <a:pt x="13433" y="31950"/>
                    <a:pt x="13460" y="32906"/>
                    <a:pt x="13369" y="33853"/>
                  </a:cubicBezTo>
                  <a:cubicBezTo>
                    <a:pt x="13237" y="35219"/>
                    <a:pt x="12868" y="36543"/>
                    <a:pt x="12355" y="37828"/>
                  </a:cubicBezTo>
                  <a:cubicBezTo>
                    <a:pt x="12299" y="37970"/>
                    <a:pt x="12273" y="38090"/>
                    <a:pt x="12085" y="38104"/>
                  </a:cubicBezTo>
                  <a:cubicBezTo>
                    <a:pt x="11730" y="38131"/>
                    <a:pt x="11359" y="38229"/>
                    <a:pt x="11012" y="38229"/>
                  </a:cubicBezTo>
                  <a:cubicBezTo>
                    <a:pt x="10910" y="38229"/>
                    <a:pt x="10811" y="38220"/>
                    <a:pt x="10714" y="38199"/>
                  </a:cubicBezTo>
                  <a:cubicBezTo>
                    <a:pt x="9313" y="37891"/>
                    <a:pt x="7873" y="37706"/>
                    <a:pt x="6527" y="37217"/>
                  </a:cubicBezTo>
                  <a:cubicBezTo>
                    <a:pt x="5868" y="36978"/>
                    <a:pt x="5153" y="36791"/>
                    <a:pt x="4614" y="36306"/>
                  </a:cubicBezTo>
                  <a:cubicBezTo>
                    <a:pt x="4296" y="36022"/>
                    <a:pt x="4156" y="35784"/>
                    <a:pt x="4614" y="35462"/>
                  </a:cubicBezTo>
                  <a:cubicBezTo>
                    <a:pt x="5181" y="35063"/>
                    <a:pt x="5573" y="34467"/>
                    <a:pt x="6206" y="34131"/>
                  </a:cubicBezTo>
                  <a:cubicBezTo>
                    <a:pt x="6333" y="34063"/>
                    <a:pt x="6438" y="33998"/>
                    <a:pt x="6340" y="33863"/>
                  </a:cubicBezTo>
                  <a:cubicBezTo>
                    <a:pt x="6101" y="33524"/>
                    <a:pt x="6066" y="33127"/>
                    <a:pt x="5933" y="32767"/>
                  </a:cubicBezTo>
                  <a:cubicBezTo>
                    <a:pt x="5769" y="32323"/>
                    <a:pt x="5664" y="31818"/>
                    <a:pt x="5392" y="31436"/>
                  </a:cubicBezTo>
                  <a:cubicBezTo>
                    <a:pt x="4882" y="30720"/>
                    <a:pt x="4675" y="29901"/>
                    <a:pt x="4328" y="29133"/>
                  </a:cubicBezTo>
                  <a:cubicBezTo>
                    <a:pt x="3817" y="27997"/>
                    <a:pt x="3460" y="26803"/>
                    <a:pt x="3025" y="25638"/>
                  </a:cubicBezTo>
                  <a:cubicBezTo>
                    <a:pt x="2588" y="24465"/>
                    <a:pt x="2214" y="23281"/>
                    <a:pt x="1944" y="22069"/>
                  </a:cubicBezTo>
                  <a:cubicBezTo>
                    <a:pt x="1666" y="20820"/>
                    <a:pt x="1457" y="19561"/>
                    <a:pt x="1379" y="18278"/>
                  </a:cubicBezTo>
                  <a:cubicBezTo>
                    <a:pt x="1296" y="16911"/>
                    <a:pt x="1233" y="15546"/>
                    <a:pt x="1379" y="14187"/>
                  </a:cubicBezTo>
                  <a:cubicBezTo>
                    <a:pt x="1454" y="13484"/>
                    <a:pt x="1617" y="12782"/>
                    <a:pt x="1706" y="12083"/>
                  </a:cubicBezTo>
                  <a:cubicBezTo>
                    <a:pt x="1839" y="11030"/>
                    <a:pt x="2018" y="9989"/>
                    <a:pt x="2287" y="8969"/>
                  </a:cubicBezTo>
                  <a:cubicBezTo>
                    <a:pt x="2634" y="7649"/>
                    <a:pt x="3027" y="6344"/>
                    <a:pt x="3598" y="5078"/>
                  </a:cubicBezTo>
                  <a:cubicBezTo>
                    <a:pt x="4003" y="4180"/>
                    <a:pt x="4528" y="3317"/>
                    <a:pt x="4778" y="2353"/>
                  </a:cubicBezTo>
                  <a:cubicBezTo>
                    <a:pt x="4818" y="2204"/>
                    <a:pt x="4929" y="2071"/>
                    <a:pt x="5006" y="1930"/>
                  </a:cubicBezTo>
                  <a:close/>
                  <a:moveTo>
                    <a:pt x="5247" y="1"/>
                  </a:moveTo>
                  <a:cubicBezTo>
                    <a:pt x="5196" y="1"/>
                    <a:pt x="5141" y="18"/>
                    <a:pt x="5080" y="59"/>
                  </a:cubicBezTo>
                  <a:cubicBezTo>
                    <a:pt x="4765" y="270"/>
                    <a:pt x="4406" y="440"/>
                    <a:pt x="4248" y="822"/>
                  </a:cubicBezTo>
                  <a:cubicBezTo>
                    <a:pt x="4007" y="1412"/>
                    <a:pt x="3605" y="1925"/>
                    <a:pt x="3308" y="2493"/>
                  </a:cubicBezTo>
                  <a:cubicBezTo>
                    <a:pt x="2962" y="3155"/>
                    <a:pt x="2699" y="3847"/>
                    <a:pt x="2364" y="4513"/>
                  </a:cubicBezTo>
                  <a:cubicBezTo>
                    <a:pt x="1934" y="5365"/>
                    <a:pt x="1729" y="6281"/>
                    <a:pt x="1556" y="7214"/>
                  </a:cubicBezTo>
                  <a:cubicBezTo>
                    <a:pt x="1382" y="8142"/>
                    <a:pt x="1020" y="9023"/>
                    <a:pt x="883" y="9980"/>
                  </a:cubicBezTo>
                  <a:cubicBezTo>
                    <a:pt x="679" y="11392"/>
                    <a:pt x="327" y="12782"/>
                    <a:pt x="256" y="14219"/>
                  </a:cubicBezTo>
                  <a:cubicBezTo>
                    <a:pt x="207" y="15215"/>
                    <a:pt x="170" y="16213"/>
                    <a:pt x="124" y="17210"/>
                  </a:cubicBezTo>
                  <a:cubicBezTo>
                    <a:pt x="113" y="17475"/>
                    <a:pt x="309" y="17693"/>
                    <a:pt x="235" y="17973"/>
                  </a:cubicBezTo>
                  <a:cubicBezTo>
                    <a:pt x="1" y="18856"/>
                    <a:pt x="395" y="19707"/>
                    <a:pt x="442" y="20578"/>
                  </a:cubicBezTo>
                  <a:cubicBezTo>
                    <a:pt x="476" y="21233"/>
                    <a:pt x="635" y="21888"/>
                    <a:pt x="724" y="22532"/>
                  </a:cubicBezTo>
                  <a:cubicBezTo>
                    <a:pt x="819" y="23229"/>
                    <a:pt x="958" y="23935"/>
                    <a:pt x="1160" y="24582"/>
                  </a:cubicBezTo>
                  <a:cubicBezTo>
                    <a:pt x="1448" y="25511"/>
                    <a:pt x="1763" y="26439"/>
                    <a:pt x="2093" y="27359"/>
                  </a:cubicBezTo>
                  <a:cubicBezTo>
                    <a:pt x="2231" y="27745"/>
                    <a:pt x="2290" y="28162"/>
                    <a:pt x="2452" y="28520"/>
                  </a:cubicBezTo>
                  <a:cubicBezTo>
                    <a:pt x="2757" y="29190"/>
                    <a:pt x="2986" y="29890"/>
                    <a:pt x="3400" y="30529"/>
                  </a:cubicBezTo>
                  <a:cubicBezTo>
                    <a:pt x="3925" y="31338"/>
                    <a:pt x="4196" y="32309"/>
                    <a:pt x="4888" y="33006"/>
                  </a:cubicBezTo>
                  <a:cubicBezTo>
                    <a:pt x="5378" y="33499"/>
                    <a:pt x="5208" y="33681"/>
                    <a:pt x="4763" y="34014"/>
                  </a:cubicBezTo>
                  <a:cubicBezTo>
                    <a:pt x="4262" y="34389"/>
                    <a:pt x="3617" y="34645"/>
                    <a:pt x="3323" y="35216"/>
                  </a:cubicBezTo>
                  <a:cubicBezTo>
                    <a:pt x="2746" y="36333"/>
                    <a:pt x="3372" y="37232"/>
                    <a:pt x="4575" y="37692"/>
                  </a:cubicBezTo>
                  <a:cubicBezTo>
                    <a:pt x="5150" y="37912"/>
                    <a:pt x="5765" y="38066"/>
                    <a:pt x="6325" y="38291"/>
                  </a:cubicBezTo>
                  <a:cubicBezTo>
                    <a:pt x="7219" y="38649"/>
                    <a:pt x="9523" y="39433"/>
                    <a:pt x="11215" y="39433"/>
                  </a:cubicBezTo>
                  <a:cubicBezTo>
                    <a:pt x="11277" y="39433"/>
                    <a:pt x="11338" y="39432"/>
                    <a:pt x="11398" y="39430"/>
                  </a:cubicBezTo>
                  <a:cubicBezTo>
                    <a:pt x="11987" y="39408"/>
                    <a:pt x="12489" y="39280"/>
                    <a:pt x="12809" y="38988"/>
                  </a:cubicBezTo>
                  <a:cubicBezTo>
                    <a:pt x="13687" y="38186"/>
                    <a:pt x="14348" y="36173"/>
                    <a:pt x="14503" y="35024"/>
                  </a:cubicBezTo>
                  <a:cubicBezTo>
                    <a:pt x="14735" y="33320"/>
                    <a:pt x="14955" y="31600"/>
                    <a:pt x="14635" y="29867"/>
                  </a:cubicBezTo>
                  <a:cubicBezTo>
                    <a:pt x="14547" y="29393"/>
                    <a:pt x="14291" y="29052"/>
                    <a:pt x="13906" y="28907"/>
                  </a:cubicBezTo>
                  <a:cubicBezTo>
                    <a:pt x="13762" y="28852"/>
                    <a:pt x="13613" y="28827"/>
                    <a:pt x="13466" y="28827"/>
                  </a:cubicBezTo>
                  <a:cubicBezTo>
                    <a:pt x="13081" y="28827"/>
                    <a:pt x="12708" y="29003"/>
                    <a:pt x="12477" y="29299"/>
                  </a:cubicBezTo>
                  <a:cubicBezTo>
                    <a:pt x="12230" y="29615"/>
                    <a:pt x="11781" y="29587"/>
                    <a:pt x="11593" y="29944"/>
                  </a:cubicBezTo>
                  <a:cubicBezTo>
                    <a:pt x="11571" y="29986"/>
                    <a:pt x="11529" y="30003"/>
                    <a:pt x="11481" y="30003"/>
                  </a:cubicBezTo>
                  <a:cubicBezTo>
                    <a:pt x="11378" y="30003"/>
                    <a:pt x="11248" y="29922"/>
                    <a:pt x="11234" y="29840"/>
                  </a:cubicBezTo>
                  <a:cubicBezTo>
                    <a:pt x="11126" y="29207"/>
                    <a:pt x="10546" y="28826"/>
                    <a:pt x="10333" y="28244"/>
                  </a:cubicBezTo>
                  <a:cubicBezTo>
                    <a:pt x="9975" y="27270"/>
                    <a:pt x="9567" y="26321"/>
                    <a:pt x="9273" y="25318"/>
                  </a:cubicBezTo>
                  <a:cubicBezTo>
                    <a:pt x="8954" y="24225"/>
                    <a:pt x="8824" y="23110"/>
                    <a:pt x="8534" y="22020"/>
                  </a:cubicBezTo>
                  <a:cubicBezTo>
                    <a:pt x="8308" y="21170"/>
                    <a:pt x="8439" y="20280"/>
                    <a:pt x="8298" y="19443"/>
                  </a:cubicBezTo>
                  <a:cubicBezTo>
                    <a:pt x="8073" y="18105"/>
                    <a:pt x="8290" y="16802"/>
                    <a:pt x="8310" y="15487"/>
                  </a:cubicBezTo>
                  <a:cubicBezTo>
                    <a:pt x="8332" y="14114"/>
                    <a:pt x="8629" y="12763"/>
                    <a:pt x="8874" y="11414"/>
                  </a:cubicBezTo>
                  <a:cubicBezTo>
                    <a:pt x="9017" y="10627"/>
                    <a:pt x="9194" y="9820"/>
                    <a:pt x="9544" y="9103"/>
                  </a:cubicBezTo>
                  <a:cubicBezTo>
                    <a:pt x="9886" y="8399"/>
                    <a:pt x="10125" y="7667"/>
                    <a:pt x="10421" y="6951"/>
                  </a:cubicBezTo>
                  <a:cubicBezTo>
                    <a:pt x="10944" y="5686"/>
                    <a:pt x="11428" y="4405"/>
                    <a:pt x="11978" y="3151"/>
                  </a:cubicBezTo>
                  <a:cubicBezTo>
                    <a:pt x="12187" y="2673"/>
                    <a:pt x="11919" y="1970"/>
                    <a:pt x="11440" y="1970"/>
                  </a:cubicBezTo>
                  <a:cubicBezTo>
                    <a:pt x="11406" y="1970"/>
                    <a:pt x="11370" y="1973"/>
                    <a:pt x="11334" y="1981"/>
                  </a:cubicBezTo>
                  <a:cubicBezTo>
                    <a:pt x="10129" y="2230"/>
                    <a:pt x="8904" y="2522"/>
                    <a:pt x="7791" y="3008"/>
                  </a:cubicBezTo>
                  <a:cubicBezTo>
                    <a:pt x="7431" y="3165"/>
                    <a:pt x="7230" y="3268"/>
                    <a:pt x="7093" y="3268"/>
                  </a:cubicBezTo>
                  <a:cubicBezTo>
                    <a:pt x="6912" y="3268"/>
                    <a:pt x="6842" y="3090"/>
                    <a:pt x="6669" y="2622"/>
                  </a:cubicBezTo>
                  <a:cubicBezTo>
                    <a:pt x="6369" y="1812"/>
                    <a:pt x="6227" y="927"/>
                    <a:pt x="5599" y="236"/>
                  </a:cubicBezTo>
                  <a:cubicBezTo>
                    <a:pt x="5486" y="112"/>
                    <a:pt x="5378" y="1"/>
                    <a:pt x="52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612;p25"/>
            <p:cNvSpPr/>
            <p:nvPr/>
          </p:nvSpPr>
          <p:spPr>
            <a:xfrm>
              <a:off x="3288423" y="3464525"/>
              <a:ext cx="178987" cy="531341"/>
            </a:xfrm>
            <a:custGeom>
              <a:avLst/>
              <a:gdLst/>
              <a:ahLst/>
              <a:cxnLst/>
              <a:rect l="l" t="t" r="r" b="b"/>
              <a:pathLst>
                <a:path w="12228" h="36300" extrusionOk="0">
                  <a:moveTo>
                    <a:pt x="3773" y="1"/>
                  </a:moveTo>
                  <a:cubicBezTo>
                    <a:pt x="3696" y="141"/>
                    <a:pt x="3585" y="274"/>
                    <a:pt x="3545" y="425"/>
                  </a:cubicBezTo>
                  <a:cubicBezTo>
                    <a:pt x="3295" y="1387"/>
                    <a:pt x="2770" y="2250"/>
                    <a:pt x="2365" y="3148"/>
                  </a:cubicBezTo>
                  <a:cubicBezTo>
                    <a:pt x="1794" y="4416"/>
                    <a:pt x="1401" y="5720"/>
                    <a:pt x="1054" y="7039"/>
                  </a:cubicBezTo>
                  <a:cubicBezTo>
                    <a:pt x="785" y="8059"/>
                    <a:pt x="606" y="9100"/>
                    <a:pt x="473" y="10153"/>
                  </a:cubicBezTo>
                  <a:cubicBezTo>
                    <a:pt x="384" y="10853"/>
                    <a:pt x="221" y="11555"/>
                    <a:pt x="146" y="12257"/>
                  </a:cubicBezTo>
                  <a:cubicBezTo>
                    <a:pt x="0" y="13616"/>
                    <a:pt x="63" y="14981"/>
                    <a:pt x="146" y="16348"/>
                  </a:cubicBezTo>
                  <a:cubicBezTo>
                    <a:pt x="224" y="17632"/>
                    <a:pt x="433" y="18890"/>
                    <a:pt x="711" y="20140"/>
                  </a:cubicBezTo>
                  <a:cubicBezTo>
                    <a:pt x="981" y="21352"/>
                    <a:pt x="1355" y="22535"/>
                    <a:pt x="1792" y="23709"/>
                  </a:cubicBezTo>
                  <a:cubicBezTo>
                    <a:pt x="2227" y="24873"/>
                    <a:pt x="2584" y="26067"/>
                    <a:pt x="3095" y="27203"/>
                  </a:cubicBezTo>
                  <a:cubicBezTo>
                    <a:pt x="3442" y="27971"/>
                    <a:pt x="3649" y="28790"/>
                    <a:pt x="4159" y="29506"/>
                  </a:cubicBezTo>
                  <a:cubicBezTo>
                    <a:pt x="4431" y="29889"/>
                    <a:pt x="4536" y="30393"/>
                    <a:pt x="4700" y="30837"/>
                  </a:cubicBezTo>
                  <a:cubicBezTo>
                    <a:pt x="4833" y="31197"/>
                    <a:pt x="4868" y="31594"/>
                    <a:pt x="5107" y="31933"/>
                  </a:cubicBezTo>
                  <a:cubicBezTo>
                    <a:pt x="5205" y="32069"/>
                    <a:pt x="5100" y="32133"/>
                    <a:pt x="4973" y="32201"/>
                  </a:cubicBezTo>
                  <a:cubicBezTo>
                    <a:pt x="4340" y="32537"/>
                    <a:pt x="3948" y="33134"/>
                    <a:pt x="3381" y="33532"/>
                  </a:cubicBezTo>
                  <a:cubicBezTo>
                    <a:pt x="2923" y="33854"/>
                    <a:pt x="3063" y="34092"/>
                    <a:pt x="3381" y="34376"/>
                  </a:cubicBezTo>
                  <a:cubicBezTo>
                    <a:pt x="3920" y="34861"/>
                    <a:pt x="4635" y="35048"/>
                    <a:pt x="5294" y="35287"/>
                  </a:cubicBezTo>
                  <a:cubicBezTo>
                    <a:pt x="6640" y="35776"/>
                    <a:pt x="8080" y="35961"/>
                    <a:pt x="9481" y="36269"/>
                  </a:cubicBezTo>
                  <a:cubicBezTo>
                    <a:pt x="9578" y="36291"/>
                    <a:pt x="9678" y="36299"/>
                    <a:pt x="9781" y="36299"/>
                  </a:cubicBezTo>
                  <a:cubicBezTo>
                    <a:pt x="10127" y="36299"/>
                    <a:pt x="10498" y="36201"/>
                    <a:pt x="10852" y="36174"/>
                  </a:cubicBezTo>
                  <a:cubicBezTo>
                    <a:pt x="11040" y="36160"/>
                    <a:pt x="11066" y="36041"/>
                    <a:pt x="11122" y="35899"/>
                  </a:cubicBezTo>
                  <a:cubicBezTo>
                    <a:pt x="11635" y="34613"/>
                    <a:pt x="12004" y="33289"/>
                    <a:pt x="12136" y="31924"/>
                  </a:cubicBezTo>
                  <a:cubicBezTo>
                    <a:pt x="12227" y="30978"/>
                    <a:pt x="12200" y="30020"/>
                    <a:pt x="12200" y="29068"/>
                  </a:cubicBezTo>
                  <a:cubicBezTo>
                    <a:pt x="12200" y="28749"/>
                    <a:pt x="12020" y="28528"/>
                    <a:pt x="11742" y="28528"/>
                  </a:cubicBezTo>
                  <a:cubicBezTo>
                    <a:pt x="11677" y="28528"/>
                    <a:pt x="11608" y="28540"/>
                    <a:pt x="11534" y="28566"/>
                  </a:cubicBezTo>
                  <a:cubicBezTo>
                    <a:pt x="11128" y="28702"/>
                    <a:pt x="10691" y="28818"/>
                    <a:pt x="10380" y="29163"/>
                  </a:cubicBezTo>
                  <a:cubicBezTo>
                    <a:pt x="10175" y="29389"/>
                    <a:pt x="9998" y="29498"/>
                    <a:pt x="9827" y="29498"/>
                  </a:cubicBezTo>
                  <a:cubicBezTo>
                    <a:pt x="9634" y="29498"/>
                    <a:pt x="9450" y="29357"/>
                    <a:pt x="9249" y="29086"/>
                  </a:cubicBezTo>
                  <a:cubicBezTo>
                    <a:pt x="8526" y="28115"/>
                    <a:pt x="8081" y="27018"/>
                    <a:pt x="7579" y="25947"/>
                  </a:cubicBezTo>
                  <a:cubicBezTo>
                    <a:pt x="7055" y="24829"/>
                    <a:pt x="6746" y="23635"/>
                    <a:pt x="6569" y="22444"/>
                  </a:cubicBezTo>
                  <a:cubicBezTo>
                    <a:pt x="6468" y="21765"/>
                    <a:pt x="6138" y="21143"/>
                    <a:pt x="6144" y="20443"/>
                  </a:cubicBezTo>
                  <a:cubicBezTo>
                    <a:pt x="6148" y="20001"/>
                    <a:pt x="6070" y="19528"/>
                    <a:pt x="5971" y="19108"/>
                  </a:cubicBezTo>
                  <a:cubicBezTo>
                    <a:pt x="5686" y="17908"/>
                    <a:pt x="5893" y="16706"/>
                    <a:pt x="5827" y="15509"/>
                  </a:cubicBezTo>
                  <a:cubicBezTo>
                    <a:pt x="5773" y="14510"/>
                    <a:pt x="5821" y="13507"/>
                    <a:pt x="5971" y="12517"/>
                  </a:cubicBezTo>
                  <a:cubicBezTo>
                    <a:pt x="6077" y="11816"/>
                    <a:pt x="5951" y="11062"/>
                    <a:pt x="6174" y="10405"/>
                  </a:cubicBezTo>
                  <a:cubicBezTo>
                    <a:pt x="6480" y="9494"/>
                    <a:pt x="6588" y="8539"/>
                    <a:pt x="6966" y="7647"/>
                  </a:cubicBezTo>
                  <a:cubicBezTo>
                    <a:pt x="7580" y="6193"/>
                    <a:pt x="7983" y="4664"/>
                    <a:pt x="8699" y="3242"/>
                  </a:cubicBezTo>
                  <a:cubicBezTo>
                    <a:pt x="8980" y="2685"/>
                    <a:pt x="9196" y="2098"/>
                    <a:pt x="9437" y="1535"/>
                  </a:cubicBezTo>
                  <a:cubicBezTo>
                    <a:pt x="9367" y="1503"/>
                    <a:pt x="9304" y="1491"/>
                    <a:pt x="9245" y="1491"/>
                  </a:cubicBezTo>
                  <a:cubicBezTo>
                    <a:pt x="9035" y="1491"/>
                    <a:pt x="8885" y="1654"/>
                    <a:pt x="8711" y="1696"/>
                  </a:cubicBezTo>
                  <a:cubicBezTo>
                    <a:pt x="7930" y="1886"/>
                    <a:pt x="7086" y="1925"/>
                    <a:pt x="6440" y="2542"/>
                  </a:cubicBezTo>
                  <a:cubicBezTo>
                    <a:pt x="6216" y="2756"/>
                    <a:pt x="5905" y="2880"/>
                    <a:pt x="5600" y="2880"/>
                  </a:cubicBezTo>
                  <a:cubicBezTo>
                    <a:pt x="5164" y="2880"/>
                    <a:pt x="4738" y="2627"/>
                    <a:pt x="4591" y="2020"/>
                  </a:cubicBezTo>
                  <a:cubicBezTo>
                    <a:pt x="4425" y="1328"/>
                    <a:pt x="4023" y="708"/>
                    <a:pt x="3773" y="1"/>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4" name="Google Shape;616;p25"/>
          <p:cNvGrpSpPr/>
          <p:nvPr/>
        </p:nvGrpSpPr>
        <p:grpSpPr>
          <a:xfrm rot="3911903" flipV="1">
            <a:off x="5497755" y="3099966"/>
            <a:ext cx="624539" cy="1222038"/>
            <a:chOff x="5349941" y="3093980"/>
            <a:chExt cx="233161" cy="539699"/>
          </a:xfrm>
        </p:grpSpPr>
        <p:sp>
          <p:nvSpPr>
            <p:cNvPr id="25" name="Google Shape;617;p25"/>
            <p:cNvSpPr/>
            <p:nvPr/>
          </p:nvSpPr>
          <p:spPr>
            <a:xfrm>
              <a:off x="5349941" y="3093980"/>
              <a:ext cx="233161" cy="539699"/>
            </a:xfrm>
            <a:custGeom>
              <a:avLst/>
              <a:gdLst/>
              <a:ahLst/>
              <a:cxnLst/>
              <a:rect l="l" t="t" r="r" b="b"/>
              <a:pathLst>
                <a:path w="15929" h="36871" extrusionOk="0">
                  <a:moveTo>
                    <a:pt x="12927" y="1310"/>
                  </a:moveTo>
                  <a:cubicBezTo>
                    <a:pt x="13059" y="1310"/>
                    <a:pt x="13190" y="1410"/>
                    <a:pt x="13270" y="1603"/>
                  </a:cubicBezTo>
                  <a:cubicBezTo>
                    <a:pt x="14037" y="3447"/>
                    <a:pt x="14481" y="5410"/>
                    <a:pt x="14579" y="7405"/>
                  </a:cubicBezTo>
                  <a:cubicBezTo>
                    <a:pt x="14631" y="8401"/>
                    <a:pt x="14727" y="9404"/>
                    <a:pt x="14650" y="10394"/>
                  </a:cubicBezTo>
                  <a:cubicBezTo>
                    <a:pt x="14570" y="11450"/>
                    <a:pt x="14306" y="12494"/>
                    <a:pt x="14131" y="13546"/>
                  </a:cubicBezTo>
                  <a:cubicBezTo>
                    <a:pt x="13982" y="14438"/>
                    <a:pt x="13803" y="15329"/>
                    <a:pt x="13656" y="16221"/>
                  </a:cubicBezTo>
                  <a:cubicBezTo>
                    <a:pt x="13593" y="16615"/>
                    <a:pt x="13280" y="17030"/>
                    <a:pt x="13228" y="17476"/>
                  </a:cubicBezTo>
                  <a:cubicBezTo>
                    <a:pt x="13137" y="18254"/>
                    <a:pt x="12729" y="18969"/>
                    <a:pt x="12744" y="19765"/>
                  </a:cubicBezTo>
                  <a:cubicBezTo>
                    <a:pt x="12748" y="19962"/>
                    <a:pt x="12605" y="20084"/>
                    <a:pt x="12506" y="20227"/>
                  </a:cubicBezTo>
                  <a:cubicBezTo>
                    <a:pt x="12152" y="20745"/>
                    <a:pt x="12117" y="21370"/>
                    <a:pt x="11878" y="21917"/>
                  </a:cubicBezTo>
                  <a:cubicBezTo>
                    <a:pt x="11669" y="22395"/>
                    <a:pt x="11403" y="22852"/>
                    <a:pt x="11197" y="23339"/>
                  </a:cubicBezTo>
                  <a:cubicBezTo>
                    <a:pt x="10774" y="24333"/>
                    <a:pt x="10336" y="25329"/>
                    <a:pt x="9801" y="26271"/>
                  </a:cubicBezTo>
                  <a:cubicBezTo>
                    <a:pt x="9476" y="26843"/>
                    <a:pt x="9152" y="27421"/>
                    <a:pt x="8703" y="27949"/>
                  </a:cubicBezTo>
                  <a:cubicBezTo>
                    <a:pt x="8295" y="28429"/>
                    <a:pt x="8018" y="29096"/>
                    <a:pt x="7980" y="29777"/>
                  </a:cubicBezTo>
                  <a:cubicBezTo>
                    <a:pt x="7976" y="29848"/>
                    <a:pt x="8039" y="29955"/>
                    <a:pt x="8103" y="29991"/>
                  </a:cubicBezTo>
                  <a:cubicBezTo>
                    <a:pt x="8653" y="30287"/>
                    <a:pt x="9265" y="30417"/>
                    <a:pt x="9863" y="30417"/>
                  </a:cubicBezTo>
                  <a:cubicBezTo>
                    <a:pt x="10029" y="30417"/>
                    <a:pt x="10194" y="30407"/>
                    <a:pt x="10356" y="30388"/>
                  </a:cubicBezTo>
                  <a:cubicBezTo>
                    <a:pt x="10403" y="30382"/>
                    <a:pt x="10446" y="30380"/>
                    <a:pt x="10486" y="30380"/>
                  </a:cubicBezTo>
                  <a:cubicBezTo>
                    <a:pt x="10845" y="30380"/>
                    <a:pt x="10963" y="30592"/>
                    <a:pt x="11120" y="30749"/>
                  </a:cubicBezTo>
                  <a:cubicBezTo>
                    <a:pt x="11379" y="31008"/>
                    <a:pt x="11197" y="31415"/>
                    <a:pt x="11012" y="31581"/>
                  </a:cubicBezTo>
                  <a:cubicBezTo>
                    <a:pt x="10601" y="31950"/>
                    <a:pt x="10266" y="32382"/>
                    <a:pt x="9933" y="32794"/>
                  </a:cubicBezTo>
                  <a:cubicBezTo>
                    <a:pt x="9462" y="33377"/>
                    <a:pt x="8653" y="33346"/>
                    <a:pt x="8173" y="33865"/>
                  </a:cubicBezTo>
                  <a:cubicBezTo>
                    <a:pt x="7504" y="34590"/>
                    <a:pt x="6473" y="34738"/>
                    <a:pt x="5638" y="35201"/>
                  </a:cubicBezTo>
                  <a:cubicBezTo>
                    <a:pt x="5236" y="35424"/>
                    <a:pt x="4663" y="35606"/>
                    <a:pt x="4139" y="35715"/>
                  </a:cubicBezTo>
                  <a:cubicBezTo>
                    <a:pt x="4051" y="35733"/>
                    <a:pt x="3965" y="35742"/>
                    <a:pt x="3882" y="35742"/>
                  </a:cubicBezTo>
                  <a:cubicBezTo>
                    <a:pt x="3305" y="35742"/>
                    <a:pt x="2864" y="35319"/>
                    <a:pt x="2635" y="34737"/>
                  </a:cubicBezTo>
                  <a:cubicBezTo>
                    <a:pt x="2359" y="34039"/>
                    <a:pt x="2036" y="33360"/>
                    <a:pt x="1840" y="32632"/>
                  </a:cubicBezTo>
                  <a:cubicBezTo>
                    <a:pt x="1529" y="31483"/>
                    <a:pt x="1307" y="30321"/>
                    <a:pt x="1148" y="29146"/>
                  </a:cubicBezTo>
                  <a:cubicBezTo>
                    <a:pt x="1174" y="28775"/>
                    <a:pt x="1008" y="28419"/>
                    <a:pt x="1097" y="28043"/>
                  </a:cubicBezTo>
                  <a:cubicBezTo>
                    <a:pt x="1157" y="27799"/>
                    <a:pt x="1142" y="27603"/>
                    <a:pt x="1483" y="27443"/>
                  </a:cubicBezTo>
                  <a:cubicBezTo>
                    <a:pt x="1591" y="27393"/>
                    <a:pt x="1677" y="27372"/>
                    <a:pt x="1749" y="27372"/>
                  </a:cubicBezTo>
                  <a:cubicBezTo>
                    <a:pt x="1929" y="27372"/>
                    <a:pt x="2027" y="27499"/>
                    <a:pt x="2173" y="27605"/>
                  </a:cubicBezTo>
                  <a:cubicBezTo>
                    <a:pt x="2562" y="27884"/>
                    <a:pt x="2989" y="28107"/>
                    <a:pt x="3305" y="28491"/>
                  </a:cubicBezTo>
                  <a:cubicBezTo>
                    <a:pt x="3370" y="28570"/>
                    <a:pt x="3467" y="28604"/>
                    <a:pt x="3578" y="28604"/>
                  </a:cubicBezTo>
                  <a:cubicBezTo>
                    <a:pt x="3907" y="28604"/>
                    <a:pt x="4366" y="28308"/>
                    <a:pt x="4536" y="27980"/>
                  </a:cubicBezTo>
                  <a:cubicBezTo>
                    <a:pt x="4977" y="27132"/>
                    <a:pt x="5231" y="26216"/>
                    <a:pt x="5696" y="25369"/>
                  </a:cubicBezTo>
                  <a:cubicBezTo>
                    <a:pt x="5998" y="24820"/>
                    <a:pt x="6213" y="24169"/>
                    <a:pt x="6373" y="23540"/>
                  </a:cubicBezTo>
                  <a:cubicBezTo>
                    <a:pt x="6578" y="22733"/>
                    <a:pt x="6987" y="21995"/>
                    <a:pt x="7202" y="21198"/>
                  </a:cubicBezTo>
                  <a:cubicBezTo>
                    <a:pt x="7513" y="20044"/>
                    <a:pt x="7832" y="18890"/>
                    <a:pt x="8063" y="17721"/>
                  </a:cubicBezTo>
                  <a:cubicBezTo>
                    <a:pt x="8290" y="16565"/>
                    <a:pt x="8346" y="15382"/>
                    <a:pt x="8548" y="14217"/>
                  </a:cubicBezTo>
                  <a:cubicBezTo>
                    <a:pt x="8669" y="13519"/>
                    <a:pt x="8479" y="12782"/>
                    <a:pt x="8636" y="12077"/>
                  </a:cubicBezTo>
                  <a:cubicBezTo>
                    <a:pt x="8845" y="11130"/>
                    <a:pt x="8470" y="10201"/>
                    <a:pt x="8591" y="9254"/>
                  </a:cubicBezTo>
                  <a:cubicBezTo>
                    <a:pt x="8628" y="8964"/>
                    <a:pt x="8495" y="8640"/>
                    <a:pt x="8393" y="8347"/>
                  </a:cubicBezTo>
                  <a:cubicBezTo>
                    <a:pt x="8063" y="7404"/>
                    <a:pt x="8069" y="6405"/>
                    <a:pt x="7855" y="5440"/>
                  </a:cubicBezTo>
                  <a:cubicBezTo>
                    <a:pt x="7688" y="4686"/>
                    <a:pt x="7361" y="3983"/>
                    <a:pt x="7190" y="3230"/>
                  </a:cubicBezTo>
                  <a:cubicBezTo>
                    <a:pt x="7114" y="2892"/>
                    <a:pt x="7181" y="2640"/>
                    <a:pt x="7353" y="2457"/>
                  </a:cubicBezTo>
                  <a:cubicBezTo>
                    <a:pt x="7403" y="2403"/>
                    <a:pt x="7456" y="2383"/>
                    <a:pt x="7508" y="2383"/>
                  </a:cubicBezTo>
                  <a:cubicBezTo>
                    <a:pt x="7677" y="2383"/>
                    <a:pt x="7848" y="2592"/>
                    <a:pt x="7955" y="2592"/>
                  </a:cubicBezTo>
                  <a:cubicBezTo>
                    <a:pt x="7956" y="2592"/>
                    <a:pt x="7956" y="2592"/>
                    <a:pt x="7957" y="2592"/>
                  </a:cubicBezTo>
                  <a:cubicBezTo>
                    <a:pt x="7962" y="2592"/>
                    <a:pt x="7967" y="2592"/>
                    <a:pt x="7972" y="2592"/>
                  </a:cubicBezTo>
                  <a:cubicBezTo>
                    <a:pt x="8540" y="2592"/>
                    <a:pt x="8708" y="3323"/>
                    <a:pt x="9238" y="3323"/>
                  </a:cubicBezTo>
                  <a:cubicBezTo>
                    <a:pt x="9303" y="3323"/>
                    <a:pt x="9374" y="3311"/>
                    <a:pt x="9453" y="3286"/>
                  </a:cubicBezTo>
                  <a:lnTo>
                    <a:pt x="9453" y="3286"/>
                  </a:lnTo>
                  <a:cubicBezTo>
                    <a:pt x="9313" y="3820"/>
                    <a:pt x="10190" y="3615"/>
                    <a:pt x="10117" y="4113"/>
                  </a:cubicBezTo>
                  <a:cubicBezTo>
                    <a:pt x="10115" y="4128"/>
                    <a:pt x="10277" y="4185"/>
                    <a:pt x="10364" y="4186"/>
                  </a:cubicBezTo>
                  <a:cubicBezTo>
                    <a:pt x="10367" y="4186"/>
                    <a:pt x="10369" y="4186"/>
                    <a:pt x="10372" y="4186"/>
                  </a:cubicBezTo>
                  <a:cubicBezTo>
                    <a:pt x="10862" y="4186"/>
                    <a:pt x="11564" y="3564"/>
                    <a:pt x="11752" y="3116"/>
                  </a:cubicBezTo>
                  <a:cubicBezTo>
                    <a:pt x="11995" y="2544"/>
                    <a:pt x="12296" y="1996"/>
                    <a:pt x="12647" y="1484"/>
                  </a:cubicBezTo>
                  <a:cubicBezTo>
                    <a:pt x="12727" y="1367"/>
                    <a:pt x="12827" y="1310"/>
                    <a:pt x="12927" y="1310"/>
                  </a:cubicBezTo>
                  <a:close/>
                  <a:moveTo>
                    <a:pt x="12887" y="1"/>
                  </a:moveTo>
                  <a:cubicBezTo>
                    <a:pt x="12771" y="1"/>
                    <a:pt x="12650" y="41"/>
                    <a:pt x="12523" y="140"/>
                  </a:cubicBezTo>
                  <a:cubicBezTo>
                    <a:pt x="11957" y="581"/>
                    <a:pt x="11346" y="1034"/>
                    <a:pt x="11223" y="1824"/>
                  </a:cubicBezTo>
                  <a:cubicBezTo>
                    <a:pt x="11154" y="2269"/>
                    <a:pt x="10693" y="2710"/>
                    <a:pt x="10406" y="2710"/>
                  </a:cubicBezTo>
                  <a:cubicBezTo>
                    <a:pt x="10348" y="2710"/>
                    <a:pt x="10297" y="2692"/>
                    <a:pt x="10257" y="2652"/>
                  </a:cubicBezTo>
                  <a:cubicBezTo>
                    <a:pt x="9907" y="2293"/>
                    <a:pt x="9388" y="2203"/>
                    <a:pt x="9062" y="1830"/>
                  </a:cubicBezTo>
                  <a:cubicBezTo>
                    <a:pt x="8642" y="1350"/>
                    <a:pt x="8099" y="1195"/>
                    <a:pt x="7526" y="1195"/>
                  </a:cubicBezTo>
                  <a:cubicBezTo>
                    <a:pt x="7343" y="1195"/>
                    <a:pt x="7156" y="1210"/>
                    <a:pt x="6970" y="1237"/>
                  </a:cubicBezTo>
                  <a:cubicBezTo>
                    <a:pt x="6277" y="1333"/>
                    <a:pt x="5810" y="2349"/>
                    <a:pt x="6088" y="3136"/>
                  </a:cubicBezTo>
                  <a:cubicBezTo>
                    <a:pt x="6742" y="4984"/>
                    <a:pt x="7086" y="6890"/>
                    <a:pt x="7331" y="8817"/>
                  </a:cubicBezTo>
                  <a:cubicBezTo>
                    <a:pt x="7603" y="10944"/>
                    <a:pt x="7501" y="13074"/>
                    <a:pt x="7295" y="15197"/>
                  </a:cubicBezTo>
                  <a:cubicBezTo>
                    <a:pt x="7024" y="17985"/>
                    <a:pt x="6143" y="20642"/>
                    <a:pt x="5214" y="23277"/>
                  </a:cubicBezTo>
                  <a:cubicBezTo>
                    <a:pt x="4791" y="24475"/>
                    <a:pt x="4192" y="25614"/>
                    <a:pt x="3739" y="26803"/>
                  </a:cubicBezTo>
                  <a:cubicBezTo>
                    <a:pt x="3651" y="27033"/>
                    <a:pt x="3591" y="27123"/>
                    <a:pt x="3515" y="27123"/>
                  </a:cubicBezTo>
                  <a:cubicBezTo>
                    <a:pt x="3439" y="27123"/>
                    <a:pt x="3348" y="27036"/>
                    <a:pt x="3198" y="26910"/>
                  </a:cubicBezTo>
                  <a:cubicBezTo>
                    <a:pt x="2859" y="26625"/>
                    <a:pt x="2448" y="26398"/>
                    <a:pt x="2030" y="26234"/>
                  </a:cubicBezTo>
                  <a:cubicBezTo>
                    <a:pt x="1831" y="26156"/>
                    <a:pt x="1632" y="26109"/>
                    <a:pt x="1439" y="26109"/>
                  </a:cubicBezTo>
                  <a:cubicBezTo>
                    <a:pt x="1143" y="26109"/>
                    <a:pt x="859" y="26220"/>
                    <a:pt x="605" y="26501"/>
                  </a:cubicBezTo>
                  <a:cubicBezTo>
                    <a:pt x="136" y="27020"/>
                    <a:pt x="108" y="27630"/>
                    <a:pt x="61" y="28260"/>
                  </a:cubicBezTo>
                  <a:cubicBezTo>
                    <a:pt x="0" y="29096"/>
                    <a:pt x="120" y="29893"/>
                    <a:pt x="335" y="30707"/>
                  </a:cubicBezTo>
                  <a:cubicBezTo>
                    <a:pt x="804" y="32483"/>
                    <a:pt x="983" y="34337"/>
                    <a:pt x="2140" y="35903"/>
                  </a:cubicBezTo>
                  <a:cubicBezTo>
                    <a:pt x="2602" y="36528"/>
                    <a:pt x="3179" y="36870"/>
                    <a:pt x="3835" y="36870"/>
                  </a:cubicBezTo>
                  <a:cubicBezTo>
                    <a:pt x="4087" y="36870"/>
                    <a:pt x="4351" y="36820"/>
                    <a:pt x="4625" y="36715"/>
                  </a:cubicBezTo>
                  <a:cubicBezTo>
                    <a:pt x="4713" y="36681"/>
                    <a:pt x="4821" y="36622"/>
                    <a:pt x="4903" y="36622"/>
                  </a:cubicBezTo>
                  <a:cubicBezTo>
                    <a:pt x="4918" y="36622"/>
                    <a:pt x="4933" y="36625"/>
                    <a:pt x="4946" y="36630"/>
                  </a:cubicBezTo>
                  <a:cubicBezTo>
                    <a:pt x="5045" y="36666"/>
                    <a:pt x="5141" y="36681"/>
                    <a:pt x="5234" y="36681"/>
                  </a:cubicBezTo>
                  <a:cubicBezTo>
                    <a:pt x="5533" y="36681"/>
                    <a:pt x="5801" y="36526"/>
                    <a:pt x="6052" y="36426"/>
                  </a:cubicBezTo>
                  <a:cubicBezTo>
                    <a:pt x="7247" y="35943"/>
                    <a:pt x="8409" y="35368"/>
                    <a:pt x="9415" y="34583"/>
                  </a:cubicBezTo>
                  <a:cubicBezTo>
                    <a:pt x="9843" y="34248"/>
                    <a:pt x="10371" y="34059"/>
                    <a:pt x="10742" y="33679"/>
                  </a:cubicBezTo>
                  <a:cubicBezTo>
                    <a:pt x="11260" y="33149"/>
                    <a:pt x="11734" y="32578"/>
                    <a:pt x="12221" y="32019"/>
                  </a:cubicBezTo>
                  <a:cubicBezTo>
                    <a:pt x="12704" y="31466"/>
                    <a:pt x="12594" y="30289"/>
                    <a:pt x="12125" y="29759"/>
                  </a:cubicBezTo>
                  <a:cubicBezTo>
                    <a:pt x="11458" y="29005"/>
                    <a:pt x="10487" y="29296"/>
                    <a:pt x="9674" y="28966"/>
                  </a:cubicBezTo>
                  <a:cubicBezTo>
                    <a:pt x="10067" y="28223"/>
                    <a:pt x="10499" y="27502"/>
                    <a:pt x="10969" y="26805"/>
                  </a:cubicBezTo>
                  <a:cubicBezTo>
                    <a:pt x="11890" y="25436"/>
                    <a:pt x="12447" y="23934"/>
                    <a:pt x="13058" y="22452"/>
                  </a:cubicBezTo>
                  <a:cubicBezTo>
                    <a:pt x="13312" y="21834"/>
                    <a:pt x="13390" y="21105"/>
                    <a:pt x="13682" y="20514"/>
                  </a:cubicBezTo>
                  <a:cubicBezTo>
                    <a:pt x="14169" y="19526"/>
                    <a:pt x="14222" y="18455"/>
                    <a:pt x="14564" y="17445"/>
                  </a:cubicBezTo>
                  <a:cubicBezTo>
                    <a:pt x="14800" y="16742"/>
                    <a:pt x="14681" y="15916"/>
                    <a:pt x="14969" y="15241"/>
                  </a:cubicBezTo>
                  <a:cubicBezTo>
                    <a:pt x="15522" y="13946"/>
                    <a:pt x="15189" y="12538"/>
                    <a:pt x="15697" y="11240"/>
                  </a:cubicBezTo>
                  <a:cubicBezTo>
                    <a:pt x="15929" y="10648"/>
                    <a:pt x="15914" y="9967"/>
                    <a:pt x="15738" y="9296"/>
                  </a:cubicBezTo>
                  <a:cubicBezTo>
                    <a:pt x="15592" y="8741"/>
                    <a:pt x="15753" y="8143"/>
                    <a:pt x="15712" y="7553"/>
                  </a:cubicBezTo>
                  <a:cubicBezTo>
                    <a:pt x="15649" y="6681"/>
                    <a:pt x="15621" y="5792"/>
                    <a:pt x="15477" y="4936"/>
                  </a:cubicBezTo>
                  <a:cubicBezTo>
                    <a:pt x="15338" y="4101"/>
                    <a:pt x="14989" y="3286"/>
                    <a:pt x="14650" y="2495"/>
                  </a:cubicBezTo>
                  <a:cubicBezTo>
                    <a:pt x="14362" y="1822"/>
                    <a:pt x="14323" y="1029"/>
                    <a:pt x="13715" y="503"/>
                  </a:cubicBezTo>
                  <a:cubicBezTo>
                    <a:pt x="13473" y="293"/>
                    <a:pt x="13200" y="1"/>
                    <a:pt x="1288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618;p25"/>
            <p:cNvSpPr/>
            <p:nvPr/>
          </p:nvSpPr>
          <p:spPr>
            <a:xfrm>
              <a:off x="5364681" y="3113155"/>
              <a:ext cx="200841" cy="503998"/>
            </a:xfrm>
            <a:custGeom>
              <a:avLst/>
              <a:gdLst/>
              <a:ahLst/>
              <a:cxnLst/>
              <a:rect l="l" t="t" r="r" b="b"/>
              <a:pathLst>
                <a:path w="13721" h="34432" extrusionOk="0">
                  <a:moveTo>
                    <a:pt x="11920" y="0"/>
                  </a:moveTo>
                  <a:cubicBezTo>
                    <a:pt x="11820" y="0"/>
                    <a:pt x="11720" y="57"/>
                    <a:pt x="11640" y="174"/>
                  </a:cubicBezTo>
                  <a:cubicBezTo>
                    <a:pt x="11289" y="686"/>
                    <a:pt x="10988" y="1234"/>
                    <a:pt x="10745" y="1808"/>
                  </a:cubicBezTo>
                  <a:cubicBezTo>
                    <a:pt x="10557" y="2254"/>
                    <a:pt x="9855" y="2877"/>
                    <a:pt x="9365" y="2877"/>
                  </a:cubicBezTo>
                  <a:cubicBezTo>
                    <a:pt x="9362" y="2877"/>
                    <a:pt x="9360" y="2877"/>
                    <a:pt x="9357" y="2877"/>
                  </a:cubicBezTo>
                  <a:cubicBezTo>
                    <a:pt x="9270" y="2876"/>
                    <a:pt x="9108" y="2818"/>
                    <a:pt x="9110" y="2803"/>
                  </a:cubicBezTo>
                  <a:cubicBezTo>
                    <a:pt x="9183" y="2306"/>
                    <a:pt x="8306" y="2510"/>
                    <a:pt x="8446" y="1976"/>
                  </a:cubicBezTo>
                  <a:lnTo>
                    <a:pt x="8446" y="1976"/>
                  </a:lnTo>
                  <a:cubicBezTo>
                    <a:pt x="8367" y="2001"/>
                    <a:pt x="8296" y="2013"/>
                    <a:pt x="8231" y="2013"/>
                  </a:cubicBezTo>
                  <a:cubicBezTo>
                    <a:pt x="7701" y="2013"/>
                    <a:pt x="7533" y="1282"/>
                    <a:pt x="6965" y="1282"/>
                  </a:cubicBezTo>
                  <a:cubicBezTo>
                    <a:pt x="6960" y="1282"/>
                    <a:pt x="6955" y="1282"/>
                    <a:pt x="6950" y="1282"/>
                  </a:cubicBezTo>
                  <a:cubicBezTo>
                    <a:pt x="6949" y="1282"/>
                    <a:pt x="6949" y="1282"/>
                    <a:pt x="6948" y="1282"/>
                  </a:cubicBezTo>
                  <a:cubicBezTo>
                    <a:pt x="6841" y="1282"/>
                    <a:pt x="6670" y="1074"/>
                    <a:pt x="6502" y="1074"/>
                  </a:cubicBezTo>
                  <a:cubicBezTo>
                    <a:pt x="6449" y="1074"/>
                    <a:pt x="6397" y="1094"/>
                    <a:pt x="6346" y="1148"/>
                  </a:cubicBezTo>
                  <a:cubicBezTo>
                    <a:pt x="6174" y="1331"/>
                    <a:pt x="6107" y="1582"/>
                    <a:pt x="6183" y="1920"/>
                  </a:cubicBezTo>
                  <a:cubicBezTo>
                    <a:pt x="6354" y="2673"/>
                    <a:pt x="6681" y="3376"/>
                    <a:pt x="6848" y="4132"/>
                  </a:cubicBezTo>
                  <a:cubicBezTo>
                    <a:pt x="7062" y="5095"/>
                    <a:pt x="7056" y="6094"/>
                    <a:pt x="7386" y="7037"/>
                  </a:cubicBezTo>
                  <a:cubicBezTo>
                    <a:pt x="7488" y="7330"/>
                    <a:pt x="7621" y="7654"/>
                    <a:pt x="7584" y="7944"/>
                  </a:cubicBezTo>
                  <a:cubicBezTo>
                    <a:pt x="7463" y="8891"/>
                    <a:pt x="7838" y="9820"/>
                    <a:pt x="7629" y="10767"/>
                  </a:cubicBezTo>
                  <a:cubicBezTo>
                    <a:pt x="7472" y="11472"/>
                    <a:pt x="7662" y="12210"/>
                    <a:pt x="7541" y="12907"/>
                  </a:cubicBezTo>
                  <a:cubicBezTo>
                    <a:pt x="7339" y="14072"/>
                    <a:pt x="7283" y="15255"/>
                    <a:pt x="7056" y="16411"/>
                  </a:cubicBezTo>
                  <a:cubicBezTo>
                    <a:pt x="6825" y="17580"/>
                    <a:pt x="6506" y="18735"/>
                    <a:pt x="6195" y="19888"/>
                  </a:cubicBezTo>
                  <a:cubicBezTo>
                    <a:pt x="5980" y="20687"/>
                    <a:pt x="5571" y="21423"/>
                    <a:pt x="5366" y="22230"/>
                  </a:cubicBezTo>
                  <a:cubicBezTo>
                    <a:pt x="5206" y="22859"/>
                    <a:pt x="4991" y="23510"/>
                    <a:pt x="4689" y="24060"/>
                  </a:cubicBezTo>
                  <a:cubicBezTo>
                    <a:pt x="4224" y="24906"/>
                    <a:pt x="3970" y="25822"/>
                    <a:pt x="3529" y="26670"/>
                  </a:cubicBezTo>
                  <a:cubicBezTo>
                    <a:pt x="3359" y="26998"/>
                    <a:pt x="2900" y="27295"/>
                    <a:pt x="2571" y="27295"/>
                  </a:cubicBezTo>
                  <a:cubicBezTo>
                    <a:pt x="2460" y="27295"/>
                    <a:pt x="2363" y="27260"/>
                    <a:pt x="2298" y="27181"/>
                  </a:cubicBezTo>
                  <a:cubicBezTo>
                    <a:pt x="1982" y="26797"/>
                    <a:pt x="1555" y="26575"/>
                    <a:pt x="1166" y="26295"/>
                  </a:cubicBezTo>
                  <a:cubicBezTo>
                    <a:pt x="1020" y="26189"/>
                    <a:pt x="922" y="26062"/>
                    <a:pt x="742" y="26062"/>
                  </a:cubicBezTo>
                  <a:cubicBezTo>
                    <a:pt x="670" y="26062"/>
                    <a:pt x="584" y="26083"/>
                    <a:pt x="476" y="26133"/>
                  </a:cubicBezTo>
                  <a:cubicBezTo>
                    <a:pt x="135" y="26295"/>
                    <a:pt x="150" y="26489"/>
                    <a:pt x="90" y="26733"/>
                  </a:cubicBezTo>
                  <a:cubicBezTo>
                    <a:pt x="1" y="27109"/>
                    <a:pt x="167" y="27465"/>
                    <a:pt x="141" y="27836"/>
                  </a:cubicBezTo>
                  <a:cubicBezTo>
                    <a:pt x="300" y="29011"/>
                    <a:pt x="522" y="30173"/>
                    <a:pt x="833" y="31324"/>
                  </a:cubicBezTo>
                  <a:cubicBezTo>
                    <a:pt x="1029" y="32052"/>
                    <a:pt x="1352" y="32729"/>
                    <a:pt x="1628" y="33427"/>
                  </a:cubicBezTo>
                  <a:cubicBezTo>
                    <a:pt x="1857" y="34010"/>
                    <a:pt x="2297" y="34432"/>
                    <a:pt x="2875" y="34432"/>
                  </a:cubicBezTo>
                  <a:cubicBezTo>
                    <a:pt x="2958" y="34432"/>
                    <a:pt x="3044" y="34423"/>
                    <a:pt x="3132" y="34405"/>
                  </a:cubicBezTo>
                  <a:cubicBezTo>
                    <a:pt x="3656" y="34296"/>
                    <a:pt x="4229" y="34115"/>
                    <a:pt x="4631" y="33892"/>
                  </a:cubicBezTo>
                  <a:cubicBezTo>
                    <a:pt x="5466" y="33428"/>
                    <a:pt x="6497" y="33280"/>
                    <a:pt x="7166" y="32555"/>
                  </a:cubicBezTo>
                  <a:cubicBezTo>
                    <a:pt x="7646" y="32036"/>
                    <a:pt x="8455" y="32067"/>
                    <a:pt x="8927" y="31485"/>
                  </a:cubicBezTo>
                  <a:cubicBezTo>
                    <a:pt x="9259" y="31072"/>
                    <a:pt x="9594" y="30641"/>
                    <a:pt x="10005" y="30272"/>
                  </a:cubicBezTo>
                  <a:cubicBezTo>
                    <a:pt x="10191" y="30106"/>
                    <a:pt x="10372" y="29698"/>
                    <a:pt x="10114" y="29439"/>
                  </a:cubicBezTo>
                  <a:cubicBezTo>
                    <a:pt x="9955" y="29282"/>
                    <a:pt x="9838" y="29070"/>
                    <a:pt x="9478" y="29070"/>
                  </a:cubicBezTo>
                  <a:cubicBezTo>
                    <a:pt x="9438" y="29070"/>
                    <a:pt x="9396" y="29072"/>
                    <a:pt x="9351" y="29078"/>
                  </a:cubicBezTo>
                  <a:cubicBezTo>
                    <a:pt x="9188" y="29097"/>
                    <a:pt x="9023" y="29107"/>
                    <a:pt x="8856" y="29107"/>
                  </a:cubicBezTo>
                  <a:cubicBezTo>
                    <a:pt x="8258" y="29107"/>
                    <a:pt x="7646" y="28977"/>
                    <a:pt x="7096" y="28681"/>
                  </a:cubicBezTo>
                  <a:cubicBezTo>
                    <a:pt x="7032" y="28645"/>
                    <a:pt x="6969" y="28538"/>
                    <a:pt x="6973" y="28467"/>
                  </a:cubicBezTo>
                  <a:cubicBezTo>
                    <a:pt x="7011" y="27786"/>
                    <a:pt x="7288" y="27119"/>
                    <a:pt x="7696" y="26639"/>
                  </a:cubicBezTo>
                  <a:cubicBezTo>
                    <a:pt x="8145" y="26113"/>
                    <a:pt x="8469" y="25534"/>
                    <a:pt x="8794" y="24961"/>
                  </a:cubicBezTo>
                  <a:cubicBezTo>
                    <a:pt x="9329" y="24019"/>
                    <a:pt x="9767" y="23024"/>
                    <a:pt x="10190" y="22029"/>
                  </a:cubicBezTo>
                  <a:cubicBezTo>
                    <a:pt x="10396" y="21542"/>
                    <a:pt x="10662" y="21086"/>
                    <a:pt x="10871" y="20607"/>
                  </a:cubicBezTo>
                  <a:cubicBezTo>
                    <a:pt x="11110" y="20060"/>
                    <a:pt x="11145" y="19435"/>
                    <a:pt x="11499" y="18918"/>
                  </a:cubicBezTo>
                  <a:cubicBezTo>
                    <a:pt x="11598" y="18774"/>
                    <a:pt x="11741" y="18652"/>
                    <a:pt x="11737" y="18455"/>
                  </a:cubicBezTo>
                  <a:cubicBezTo>
                    <a:pt x="11722" y="17659"/>
                    <a:pt x="12130" y="16944"/>
                    <a:pt x="12221" y="16166"/>
                  </a:cubicBezTo>
                  <a:cubicBezTo>
                    <a:pt x="12273" y="15720"/>
                    <a:pt x="12586" y="15306"/>
                    <a:pt x="12649" y="14911"/>
                  </a:cubicBezTo>
                  <a:cubicBezTo>
                    <a:pt x="12796" y="14019"/>
                    <a:pt x="12975" y="13130"/>
                    <a:pt x="13124" y="12236"/>
                  </a:cubicBezTo>
                  <a:cubicBezTo>
                    <a:pt x="13299" y="11185"/>
                    <a:pt x="13563" y="10141"/>
                    <a:pt x="13643" y="9084"/>
                  </a:cubicBezTo>
                  <a:cubicBezTo>
                    <a:pt x="13720" y="8094"/>
                    <a:pt x="13624" y="7091"/>
                    <a:pt x="13572" y="6095"/>
                  </a:cubicBezTo>
                  <a:cubicBezTo>
                    <a:pt x="13474" y="4100"/>
                    <a:pt x="13030" y="2137"/>
                    <a:pt x="12263" y="293"/>
                  </a:cubicBezTo>
                  <a:cubicBezTo>
                    <a:pt x="12183" y="100"/>
                    <a:pt x="12052" y="0"/>
                    <a:pt x="11920" y="0"/>
                  </a:cubicBezTo>
                  <a:close/>
                </a:path>
              </a:pathLst>
            </a:custGeom>
            <a:solidFill>
              <a:srgbClr val="FED5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27" name="Picture 2" descr="Writing Cartoon"/>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l="12825" r="15580"/>
          <a:stretch/>
        </p:blipFill>
        <p:spPr bwMode="auto">
          <a:xfrm>
            <a:off x="6860836" y="3333558"/>
            <a:ext cx="1741834" cy="167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19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72"/>
          <p:cNvPicPr preferRelativeResize="0"/>
          <p:nvPr/>
        </p:nvPicPr>
        <p:blipFill>
          <a:blip r:embed="rId3">
            <a:alphaModFix/>
          </a:blip>
          <a:stretch>
            <a:fillRect/>
          </a:stretch>
        </p:blipFill>
        <p:spPr>
          <a:xfrm rot="-4499986">
            <a:off x="269329" y="1233201"/>
            <a:ext cx="2081612" cy="1987786"/>
          </a:xfrm>
          <a:prstGeom prst="rect">
            <a:avLst/>
          </a:prstGeom>
          <a:noFill/>
          <a:ln>
            <a:noFill/>
          </a:ln>
        </p:spPr>
      </p:pic>
      <p:pic>
        <p:nvPicPr>
          <p:cNvPr id="1228" name="Google Shape;1228;p72"/>
          <p:cNvPicPr preferRelativeResize="0"/>
          <p:nvPr/>
        </p:nvPicPr>
        <p:blipFill>
          <a:blip r:embed="rId3">
            <a:alphaModFix/>
          </a:blip>
          <a:stretch>
            <a:fillRect/>
          </a:stretch>
        </p:blipFill>
        <p:spPr>
          <a:xfrm rot="4499986" flipH="1">
            <a:off x="6873783" y="1233202"/>
            <a:ext cx="2081612" cy="1987786"/>
          </a:xfrm>
          <a:prstGeom prst="rect">
            <a:avLst/>
          </a:prstGeom>
          <a:noFill/>
          <a:ln>
            <a:noFill/>
          </a:ln>
        </p:spPr>
      </p:pic>
      <p:sp>
        <p:nvSpPr>
          <p:cNvPr id="1229" name="Google Shape;1229;p72"/>
          <p:cNvSpPr txBox="1">
            <a:spLocks noGrp="1"/>
          </p:cNvSpPr>
          <p:nvPr>
            <p:ph type="subTitle" idx="1"/>
          </p:nvPr>
        </p:nvSpPr>
        <p:spPr>
          <a:xfrm>
            <a:off x="484824" y="3316420"/>
            <a:ext cx="3906438" cy="1617087"/>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rgbClr val="002060"/>
                </a:solidFill>
              </a:rPr>
              <a:t>Ngày 15/11/1969, hơn 500.000 người đổ xuống đường phố ở Thủ đô Washington DC để lên án hành động quân sự của Mĩ tại Việt Nam.</a:t>
            </a:r>
            <a:endParaRPr dirty="0">
              <a:solidFill>
                <a:srgbClr val="002060"/>
              </a:solidFill>
            </a:endParaRPr>
          </a:p>
        </p:txBody>
      </p:sp>
      <p:pic>
        <p:nvPicPr>
          <p:cNvPr id="1236" name="Google Shape;1236;p72"/>
          <p:cNvPicPr preferRelativeResize="0"/>
          <p:nvPr/>
        </p:nvPicPr>
        <p:blipFill>
          <a:blip r:embed="rId3">
            <a:alphaModFix/>
          </a:blip>
          <a:stretch>
            <a:fillRect/>
          </a:stretch>
        </p:blipFill>
        <p:spPr>
          <a:xfrm rot="864916">
            <a:off x="8576242" y="2917807"/>
            <a:ext cx="374546" cy="357622"/>
          </a:xfrm>
          <a:prstGeom prst="rect">
            <a:avLst/>
          </a:prstGeom>
          <a:noFill/>
          <a:ln>
            <a:noFill/>
          </a:ln>
        </p:spPr>
      </p:pic>
      <p:pic>
        <p:nvPicPr>
          <p:cNvPr id="1237" name="Google Shape;1237;p72"/>
          <p:cNvPicPr preferRelativeResize="0"/>
          <p:nvPr/>
        </p:nvPicPr>
        <p:blipFill>
          <a:blip r:embed="rId3">
            <a:alphaModFix/>
          </a:blip>
          <a:stretch>
            <a:fillRect/>
          </a:stretch>
        </p:blipFill>
        <p:spPr>
          <a:xfrm rot="-864916" flipH="1">
            <a:off x="347973" y="2917806"/>
            <a:ext cx="374546" cy="357622"/>
          </a:xfrm>
          <a:prstGeom prst="rect">
            <a:avLst/>
          </a:prstGeom>
          <a:noFill/>
          <a:ln>
            <a:noFill/>
          </a:ln>
        </p:spPr>
      </p:pic>
      <p:pic>
        <p:nvPicPr>
          <p:cNvPr id="13" name="Picture 2" descr="https://lh5.googleusercontent.com/ijQB6a0MmmndVsxe-NqFhbJcycP2DwXVZ6RAyuTi-ZsBaM0O23hBTWHGGW7xvWoRz14ObQYFy2LJfukHWpF8gpJovfGT5q9yCRb5DQZS2eVJgqPcqnEqpV8Hil0gq0IfszmEdnB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4" y="516777"/>
            <a:ext cx="3906438" cy="26102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lh3.googleusercontent.com/AFOWAcwlhnw52YZXR-2ulTqzzB4E-pBbHHK4P6onE75w9r-6YmdWgPzlsoeHurHYoazdsb7Npi0AHlCMVDPjUwdhsSCtJNZsSFT8qoKfVrnTWYsvUyuPxOmw704j6jX0eIF9le4S"/>
          <p:cNvPicPr>
            <a:picLocks noChangeAspect="1" noChangeArrowheads="1"/>
          </p:cNvPicPr>
          <p:nvPr/>
        </p:nvPicPr>
        <p:blipFill rotWithShape="1">
          <a:blip r:embed="rId5">
            <a:extLst>
              <a:ext uri="{28A0092B-C50C-407E-A947-70E740481C1C}">
                <a14:useLocalDpi xmlns:a14="http://schemas.microsoft.com/office/drawing/2010/main" val="0"/>
              </a:ext>
            </a:extLst>
          </a:blip>
          <a:srcRect b="7611"/>
          <a:stretch/>
        </p:blipFill>
        <p:spPr bwMode="auto">
          <a:xfrm>
            <a:off x="4643859" y="516777"/>
            <a:ext cx="4082638" cy="26102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9" name="Google Shape;1229;p72"/>
          <p:cNvSpPr txBox="1">
            <a:spLocks noGrp="1"/>
          </p:cNvSpPr>
          <p:nvPr>
            <p:ph type="subTitle" idx="1"/>
          </p:nvPr>
        </p:nvSpPr>
        <p:spPr>
          <a:xfrm>
            <a:off x="4731959" y="3316420"/>
            <a:ext cx="3906438" cy="1011031"/>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dirty="0">
                <a:solidFill>
                  <a:srgbClr val="002060"/>
                </a:solidFill>
              </a:rPr>
              <a:t>Làn sóng phản đối của nhân dân thế giới buộc Mĩ phải kí Hiệp định Pa-ri.</a:t>
            </a:r>
            <a:endParaRPr dirty="0">
              <a:solidFill>
                <a:srgbClr val="00206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29">
                                            <p:txEl>
                                              <p:pRg st="0" end="0"/>
                                            </p:txEl>
                                          </p:spTgt>
                                        </p:tgtEl>
                                        <p:attrNameLst>
                                          <p:attrName>style.visibility</p:attrName>
                                        </p:attrNameLst>
                                      </p:cBhvr>
                                      <p:to>
                                        <p:strVal val="visible"/>
                                      </p:to>
                                    </p:set>
                                    <p:animEffect transition="in" filter="randombar(horizontal)">
                                      <p:cBhvr>
                                        <p:cTn id="13" dur="500"/>
                                        <p:tgtEl>
                                          <p:spTgt spid="122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 grpId="0" build="p"/>
      <p:bldP spid="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grpSp>
        <p:nvGrpSpPr>
          <p:cNvPr id="5" name="Group 4"/>
          <p:cNvGrpSpPr/>
          <p:nvPr/>
        </p:nvGrpSpPr>
        <p:grpSpPr>
          <a:xfrm>
            <a:off x="795120" y="105430"/>
            <a:ext cx="7956594" cy="884352"/>
            <a:chOff x="213236" y="174181"/>
            <a:chExt cx="7956594" cy="884352"/>
          </a:xfrm>
        </p:grpSpPr>
        <p:sp>
          <p:nvSpPr>
            <p:cNvPr id="6" name="Google Shape;719;p43"/>
            <p:cNvSpPr txBox="1">
              <a:spLocks/>
            </p:cNvSpPr>
            <p:nvPr/>
          </p:nvSpPr>
          <p:spPr>
            <a:xfrm>
              <a:off x="1013836" y="405889"/>
              <a:ext cx="7155994" cy="527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2800" dirty="0">
                  <a:solidFill>
                    <a:srgbClr val="FC1037"/>
                  </a:solidFill>
                  <a:latin typeface="Pattaya" panose="00000500000000000000" pitchFamily="2" charset="-34"/>
                  <a:cs typeface="Pattaya" panose="00000500000000000000" pitchFamily="2" charset="-34"/>
                </a:rPr>
                <a:t>Diễn biến của buổi lễ kí Hiệp định Pa-ri:</a:t>
              </a:r>
              <a:endParaRPr lang="en-US" sz="2800" dirty="0">
                <a:solidFill>
                  <a:srgbClr val="FC1037"/>
                </a:solidFill>
                <a:latin typeface="Pattaya" panose="00000500000000000000" pitchFamily="2" charset="-34"/>
                <a:cs typeface="Pattaya" panose="00000500000000000000" pitchFamily="2" charset="-34"/>
              </a:endParaRPr>
            </a:p>
          </p:txBody>
        </p:sp>
        <p:grpSp>
          <p:nvGrpSpPr>
            <p:cNvPr id="7" name="Group 6"/>
            <p:cNvGrpSpPr/>
            <p:nvPr/>
          </p:nvGrpSpPr>
          <p:grpSpPr>
            <a:xfrm>
              <a:off x="213236" y="174181"/>
              <a:ext cx="863948" cy="884352"/>
              <a:chOff x="634477" y="674401"/>
              <a:chExt cx="863948" cy="884352"/>
            </a:xfrm>
          </p:grpSpPr>
          <p:pic>
            <p:nvPicPr>
              <p:cNvPr id="8" name="Google Shape;718;p43"/>
              <p:cNvPicPr preferRelativeResize="0"/>
              <p:nvPr/>
            </p:nvPicPr>
            <p:blipFill>
              <a:blip r:embed="rId3">
                <a:alphaModFix amt="78000"/>
              </a:blip>
              <a:stretch>
                <a:fillRect/>
              </a:stretch>
            </p:blipFill>
            <p:spPr>
              <a:xfrm rot="-5400000">
                <a:off x="592601" y="716277"/>
                <a:ext cx="884352" cy="800599"/>
              </a:xfrm>
              <a:prstGeom prst="rect">
                <a:avLst/>
              </a:prstGeom>
              <a:noFill/>
              <a:ln>
                <a:noFill/>
              </a:ln>
            </p:spPr>
          </p:pic>
          <p:sp>
            <p:nvSpPr>
              <p:cNvPr id="9" name="Google Shape;720;p43"/>
              <p:cNvSpPr txBox="1">
                <a:spLocks/>
              </p:cNvSpPr>
              <p:nvPr/>
            </p:nvSpPr>
            <p:spPr>
              <a:xfrm>
                <a:off x="636825" y="796302"/>
                <a:ext cx="861600" cy="593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600" b="1" dirty="0">
                    <a:solidFill>
                      <a:srgbClr val="002060"/>
                    </a:solidFill>
                    <a:effectLst>
                      <a:outerShdw blurRad="38100" dist="38100" dir="2700000" algn="tl">
                        <a:srgbClr val="000000">
                          <a:alpha val="43137"/>
                        </a:srgbClr>
                      </a:outerShdw>
                    </a:effectLst>
                  </a:rPr>
                  <a:t>0</a:t>
                </a:r>
                <a:r>
                  <a:rPr lang="vi-VN" sz="3600" b="1" dirty="0">
                    <a:solidFill>
                      <a:srgbClr val="002060"/>
                    </a:solidFill>
                    <a:effectLst>
                      <a:outerShdw blurRad="38100" dist="38100" dir="2700000" algn="tl">
                        <a:srgbClr val="000000">
                          <a:alpha val="43137"/>
                        </a:srgbClr>
                      </a:outerShdw>
                    </a:effectLst>
                  </a:rPr>
                  <a:t>2</a:t>
                </a:r>
                <a:endParaRPr lang="en" sz="3600" b="1" dirty="0">
                  <a:solidFill>
                    <a:srgbClr val="002060"/>
                  </a:solidFill>
                  <a:effectLst>
                    <a:outerShdw blurRad="38100" dist="38100" dir="2700000" algn="tl">
                      <a:srgbClr val="000000">
                        <a:alpha val="43137"/>
                      </a:srgbClr>
                    </a:outerShdw>
                  </a:effectLst>
                </a:endParaRPr>
              </a:p>
            </p:txBody>
          </p:sp>
        </p:grpSp>
      </p:grpSp>
      <p:sp>
        <p:nvSpPr>
          <p:cNvPr id="10" name="Google Shape;635;p47">
            <a:extLst>
              <a:ext uri="{FF2B5EF4-FFF2-40B4-BE49-F238E27FC236}">
                <a16:creationId xmlns:a16="http://schemas.microsoft.com/office/drawing/2014/main" id="{32DBE555-AF40-4482-8FCA-2EBF32311781}"/>
              </a:ext>
            </a:extLst>
          </p:cNvPr>
          <p:cNvSpPr txBox="1">
            <a:spLocks/>
          </p:cNvSpPr>
          <p:nvPr/>
        </p:nvSpPr>
        <p:spPr>
          <a:xfrm>
            <a:off x="241540" y="1173951"/>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en-US" sz="2600" b="1" dirty="0" err="1">
                <a:solidFill>
                  <a:schemeClr val="bg1"/>
                </a:solidFill>
                <a:latin typeface="Candara" panose="020E0502030303020204" pitchFamily="34" charset="0"/>
                <a:ea typeface="Quicksand"/>
                <a:cs typeface="Quicksand"/>
                <a:sym typeface="Quicksand"/>
              </a:rPr>
              <a:t>Hiệp</a:t>
            </a:r>
            <a:r>
              <a:rPr lang="en-US" sz="2600" b="1" dirty="0">
                <a:solidFill>
                  <a:schemeClr val="bg1"/>
                </a:solidFill>
                <a:latin typeface="Candara" panose="020E0502030303020204" pitchFamily="34" charset="0"/>
                <a:ea typeface="Quicksand"/>
                <a:cs typeface="Quicksand"/>
                <a:sym typeface="Quicksand"/>
              </a:rPr>
              <a:t> </a:t>
            </a:r>
            <a:r>
              <a:rPr lang="vi-VN" sz="2600" b="1" dirty="0">
                <a:solidFill>
                  <a:schemeClr val="bg1"/>
                </a:solidFill>
                <a:latin typeface="Candara" panose="020E0502030303020204" pitchFamily="34" charset="0"/>
                <a:ea typeface="Quicksand"/>
                <a:cs typeface="Quicksand"/>
                <a:sym typeface="Quicksand"/>
              </a:rPr>
              <a:t>định Pa-ri được kí ở đâu và vào thời gian nào</a:t>
            </a:r>
            <a:r>
              <a:rPr lang="en-US" sz="2600" b="1" dirty="0">
                <a:solidFill>
                  <a:schemeClr val="bg1"/>
                </a:solidFill>
                <a:latin typeface="Candara" panose="020E0502030303020204" pitchFamily="34" charset="0"/>
                <a:ea typeface="Quicksand"/>
                <a:cs typeface="Quicksand"/>
                <a:sym typeface="Quicksand"/>
              </a:rPr>
              <a:t>?</a:t>
            </a:r>
          </a:p>
        </p:txBody>
      </p:sp>
      <p:pic>
        <p:nvPicPr>
          <p:cNvPr id="11" name="Picture 2" descr="32 Super cute little girl emoji iphone emoticons downloads | Cute gif,  Emoticon, Cute cartoon wallpape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3246" y="2116071"/>
            <a:ext cx="2520754" cy="221879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635;p47">
            <a:extLst>
              <a:ext uri="{FF2B5EF4-FFF2-40B4-BE49-F238E27FC236}">
                <a16:creationId xmlns:a16="http://schemas.microsoft.com/office/drawing/2014/main" id="{32DBE555-AF40-4482-8FCA-2EBF32311781}"/>
              </a:ext>
            </a:extLst>
          </p:cNvPr>
          <p:cNvSpPr txBox="1">
            <a:spLocks/>
          </p:cNvSpPr>
          <p:nvPr/>
        </p:nvSpPr>
        <p:spPr>
          <a:xfrm>
            <a:off x="241539" y="2707444"/>
            <a:ext cx="6565359" cy="1349324"/>
          </a:xfrm>
          <a:prstGeom prst="doubleWave">
            <a:avLst/>
          </a:prstGeom>
          <a:solidFill>
            <a:schemeClr val="accent1">
              <a:lumMod val="75000"/>
            </a:schemeClr>
          </a:solidFill>
          <a:ln w="57150">
            <a:solidFill>
              <a:schemeClr val="accent3"/>
            </a:solidFill>
          </a:ln>
        </p:spPr>
        <p:txBody>
          <a:bodyPr spcFirstLastPara="1" wrap="square" lIns="0" tIns="91425" rIns="0"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Quicksand Medium"/>
              <a:buChar char="●"/>
              <a:defRPr sz="1800" b="0" i="0" u="none" strike="noStrike" cap="none">
                <a:solidFill>
                  <a:schemeClr val="dk2"/>
                </a:solidFill>
                <a:latin typeface="Quicksand Medium"/>
                <a:ea typeface="Quicksand Medium"/>
                <a:cs typeface="Quicksand Medium"/>
                <a:sym typeface="Quicksand Medium"/>
              </a:defRPr>
            </a:lvl1pPr>
            <a:lvl2pPr marL="914400" marR="0" lvl="1"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2pPr>
            <a:lvl3pPr marL="1371600" marR="0" lvl="2"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3pPr>
            <a:lvl4pPr marL="1828800" marR="0" lvl="3"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4pPr>
            <a:lvl5pPr marL="2286000" marR="0" lvl="4"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5pPr>
            <a:lvl6pPr marL="2743200" marR="0" lvl="5"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6pPr>
            <a:lvl7pPr marL="3200400" marR="0" lvl="6"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7pPr>
            <a:lvl8pPr marL="3657600" marR="0" lvl="7" indent="-317500" algn="l" rtl="0">
              <a:lnSpc>
                <a:spcPct val="115000"/>
              </a:lnSpc>
              <a:spcBef>
                <a:spcPts val="1600"/>
              </a:spcBef>
              <a:spcAft>
                <a:spcPts val="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8pPr>
            <a:lvl9pPr marL="4114800" marR="0" lvl="8" indent="-317500" algn="l" rtl="0">
              <a:lnSpc>
                <a:spcPct val="115000"/>
              </a:lnSpc>
              <a:spcBef>
                <a:spcPts val="1600"/>
              </a:spcBef>
              <a:spcAft>
                <a:spcPts val="1600"/>
              </a:spcAft>
              <a:buClr>
                <a:schemeClr val="dk2"/>
              </a:buClr>
              <a:buSzPts val="1400"/>
              <a:buFont typeface="Quicksand Medium"/>
              <a:buChar char="■"/>
              <a:defRPr sz="1400" b="0" i="0" u="none" strike="noStrike" cap="none">
                <a:solidFill>
                  <a:schemeClr val="dk2"/>
                </a:solidFill>
                <a:latin typeface="Quicksand Medium"/>
                <a:ea typeface="Quicksand Medium"/>
                <a:cs typeface="Quicksand Medium"/>
                <a:sym typeface="Quicksand Medium"/>
              </a:defRPr>
            </a:lvl9pPr>
          </a:lstStyle>
          <a:p>
            <a:pPr marL="0" indent="0" algn="ctr">
              <a:lnSpc>
                <a:spcPct val="100000"/>
              </a:lnSpc>
              <a:buFont typeface="Quicksand Medium"/>
              <a:buNone/>
            </a:pPr>
            <a:r>
              <a:rPr lang="vi-VN" sz="2600" b="1" dirty="0">
                <a:solidFill>
                  <a:schemeClr val="bg1"/>
                </a:solidFill>
                <a:latin typeface="Candara" panose="020E0502030303020204" pitchFamily="34" charset="0"/>
                <a:ea typeface="Quicksand"/>
                <a:cs typeface="Quicksand"/>
                <a:sym typeface="Quicksand"/>
              </a:rPr>
              <a:t>Khung cảnh lễ kí Hiệp định Pa-ri diễn ra như thế nào</a:t>
            </a:r>
            <a:r>
              <a:rPr lang="en-US" sz="2600" b="1" dirty="0">
                <a:solidFill>
                  <a:schemeClr val="bg1"/>
                </a:solidFill>
                <a:latin typeface="Candara" panose="020E0502030303020204" pitchFamily="34" charset="0"/>
                <a:ea typeface="Quicksand"/>
                <a:cs typeface="Quicksand"/>
                <a:sym typeface="Quicksan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3" name="Google Shape;1229;p72"/>
          <p:cNvSpPr txBox="1">
            <a:spLocks/>
          </p:cNvSpPr>
          <p:nvPr/>
        </p:nvSpPr>
        <p:spPr>
          <a:xfrm>
            <a:off x="6102849" y="315959"/>
            <a:ext cx="3041151" cy="4440369"/>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Poppins"/>
              <a:buAutoNum type="arabicPeriod"/>
              <a:defRPr sz="1250" b="0" i="0" u="none" strike="noStrike" cap="none">
                <a:solidFill>
                  <a:srgbClr val="434343"/>
                </a:solidFill>
                <a:latin typeface="Poppins"/>
                <a:ea typeface="Poppins"/>
                <a:cs typeface="Poppins"/>
                <a:sym typeface="Poppins"/>
              </a:defRPr>
            </a:lvl1pPr>
            <a:lvl2pPr marL="914400" marR="0" lvl="1"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2pPr>
            <a:lvl3pPr marL="1371600" marR="0" lvl="2"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3pPr>
            <a:lvl4pPr marL="1828800" marR="0" lvl="3"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Poppins"/>
                <a:ea typeface="Poppins"/>
                <a:cs typeface="Poppins"/>
                <a:sym typeface="Poppins"/>
              </a:defRPr>
            </a:lvl4pPr>
            <a:lvl5pPr marL="2286000" marR="0" lvl="4"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5pPr>
            <a:lvl6pPr marL="2743200" marR="0" lvl="5"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6pPr>
            <a:lvl7pPr marL="3200400" marR="0" lvl="6" indent="-304800" algn="l" rtl="0">
              <a:lnSpc>
                <a:spcPct val="100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Poppins"/>
                <a:ea typeface="Poppins"/>
                <a:cs typeface="Poppins"/>
                <a:sym typeface="Poppins"/>
              </a:defRPr>
            </a:lvl7pPr>
            <a:lvl8pPr marL="3657600" marR="0" lvl="7" indent="-304800" algn="l" rtl="0">
              <a:lnSpc>
                <a:spcPct val="100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Poppins"/>
                <a:ea typeface="Poppins"/>
                <a:cs typeface="Poppins"/>
                <a:sym typeface="Poppins"/>
              </a:defRPr>
            </a:lvl8pPr>
            <a:lvl9pPr marL="4114800" marR="0" lvl="8" indent="-304800" algn="l" rtl="0">
              <a:lnSpc>
                <a:spcPct val="100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Poppins"/>
                <a:ea typeface="Poppins"/>
                <a:cs typeface="Poppins"/>
                <a:sym typeface="Poppins"/>
              </a:defRPr>
            </a:lvl9pPr>
          </a:lstStyle>
          <a:p>
            <a:pPr marL="152400" indent="0" algn="ctr">
              <a:buNone/>
            </a:pPr>
            <a:r>
              <a:rPr lang="vi-VN" sz="2600" b="1" dirty="0">
                <a:solidFill>
                  <a:schemeClr val="accent1">
                    <a:lumMod val="75000"/>
                  </a:schemeClr>
                </a:solidFill>
                <a:latin typeface="+mn-lt"/>
                <a:cs typeface="Pattaya" panose="00000500000000000000" pitchFamily="2" charset="-34"/>
              </a:rPr>
              <a:t>Lễ kí Hiệp định Pa-ri được diễn ra tại tòa nhà Trung tâm các hội nghị quốc tế ở phố Clê-be (Thủ đô Pa-ri của nước Pháp) và được kí chính thức vào ngày 27 /01/ 1973.</a:t>
            </a:r>
            <a:r>
              <a:rPr lang="vi-VN" sz="2600" dirty="0">
                <a:solidFill>
                  <a:schemeClr val="accent1">
                    <a:lumMod val="75000"/>
                  </a:schemeClr>
                </a:solidFill>
                <a:latin typeface="Pattaya" panose="00000500000000000000" pitchFamily="2" charset="-34"/>
                <a:cs typeface="Pattaya" panose="00000500000000000000" pitchFamily="2" charset="-34"/>
              </a:rPr>
              <a:t>  </a:t>
            </a:r>
          </a:p>
        </p:txBody>
      </p:sp>
      <p:pic>
        <p:nvPicPr>
          <p:cNvPr id="2" name="Picture 2" descr="map_of_france"/>
          <p:cNvPicPr>
            <a:picLocks noChangeAspect="1" noChangeArrowheads="1"/>
          </p:cNvPicPr>
          <p:nvPr/>
        </p:nvPicPr>
        <p:blipFill rotWithShape="1">
          <a:blip r:embed="rId3">
            <a:extLst>
              <a:ext uri="{28A0092B-C50C-407E-A947-70E740481C1C}">
                <a14:useLocalDpi xmlns:a14="http://schemas.microsoft.com/office/drawing/2010/main" val="0"/>
              </a:ext>
            </a:extLst>
          </a:blip>
          <a:srcRect l="1029" t="373" r="523" b="599"/>
          <a:stretch/>
        </p:blipFill>
        <p:spPr bwMode="auto">
          <a:xfrm>
            <a:off x="113017" y="89324"/>
            <a:ext cx="6102849" cy="4893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Oval 3"/>
          <p:cNvSpPr/>
          <p:nvPr/>
        </p:nvSpPr>
        <p:spPr>
          <a:xfrm>
            <a:off x="2003461" y="1448656"/>
            <a:ext cx="1243173" cy="462337"/>
          </a:xfrm>
          <a:prstGeom prst="ellipse">
            <a:avLst/>
          </a:prstGeom>
          <a:noFill/>
          <a:ln>
            <a:solidFill>
              <a:srgbClr val="FC1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54" name="Picture 3" descr="200801270843062_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8" y="692630"/>
            <a:ext cx="4477731"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55" name="Picture 4" descr="250px-NguyenThiBinh_Paris19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085" y="692630"/>
            <a:ext cx="447675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6" name="Google Shape;1229;p72"/>
          <p:cNvSpPr txBox="1">
            <a:spLocks noGrp="1"/>
          </p:cNvSpPr>
          <p:nvPr>
            <p:ph type="subTitle" idx="1"/>
          </p:nvPr>
        </p:nvSpPr>
        <p:spPr>
          <a:xfrm>
            <a:off x="499131" y="3749217"/>
            <a:ext cx="3603324" cy="1265998"/>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Bộ trưởng Nguyễn Duy Trinh – Phía Việt Nam Dân chủ Cộng hòa.</a:t>
            </a:r>
            <a:endParaRPr sz="2600" dirty="0">
              <a:solidFill>
                <a:srgbClr val="002060"/>
              </a:solidFill>
              <a:latin typeface="Pattaya" panose="00000500000000000000" pitchFamily="2" charset="-34"/>
              <a:cs typeface="Pattaya" panose="00000500000000000000" pitchFamily="2" charset="-34"/>
            </a:endParaRPr>
          </a:p>
        </p:txBody>
      </p:sp>
      <p:sp>
        <p:nvSpPr>
          <p:cNvPr id="68" name="Google Shape;1229;p72"/>
          <p:cNvSpPr txBox="1">
            <a:spLocks noGrp="1"/>
          </p:cNvSpPr>
          <p:nvPr>
            <p:ph type="subTitle" idx="1"/>
          </p:nvPr>
        </p:nvSpPr>
        <p:spPr>
          <a:xfrm>
            <a:off x="4539658" y="3749217"/>
            <a:ext cx="4660075" cy="1330625"/>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vi-VN" sz="2600" dirty="0">
                <a:solidFill>
                  <a:srgbClr val="002060"/>
                </a:solidFill>
                <a:latin typeface="Pattaya" panose="00000500000000000000" pitchFamily="2" charset="-34"/>
                <a:cs typeface="Pattaya" panose="00000500000000000000" pitchFamily="2" charset="-34"/>
              </a:rPr>
              <a:t>Bộ trưởng Nguyễn Thị Bình – Phía Chính phủ Cách mạng lâm thời Cộng hòa miền Nam Việt Nam.</a:t>
            </a:r>
            <a:endParaRPr sz="2600" dirty="0">
              <a:solidFill>
                <a:srgbClr val="002060"/>
              </a:solidFill>
              <a:latin typeface="Pattaya" panose="00000500000000000000" pitchFamily="2" charset="-34"/>
              <a:cs typeface="Pattaya" panose="00000500000000000000" pitchFamily="2" charset="-3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10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checkerboard(across)">
                                      <p:cBhvr>
                                        <p:cTn id="11" dur="1000"/>
                                        <p:tgtEl>
                                          <p:spTgt spid="55"/>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66">
                                            <p:txEl>
                                              <p:pRg st="0" end="0"/>
                                            </p:txEl>
                                          </p:spTgt>
                                        </p:tgtEl>
                                        <p:attrNameLst>
                                          <p:attrName>style.visibility</p:attrName>
                                        </p:attrNameLst>
                                      </p:cBhvr>
                                      <p:to>
                                        <p:strVal val="visible"/>
                                      </p:to>
                                    </p:set>
                                    <p:animEffect transition="in" filter="randombar(horizontal)">
                                      <p:cBhvr>
                                        <p:cTn id="15" dur="500"/>
                                        <p:tgtEl>
                                          <p:spTgt spid="66">
                                            <p:txEl>
                                              <p:pRg st="0" end="0"/>
                                            </p:txEl>
                                          </p:spTgt>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68">
                                            <p:txEl>
                                              <p:pRg st="0" end="0"/>
                                            </p:txEl>
                                          </p:spTgt>
                                        </p:tgtEl>
                                        <p:attrNameLst>
                                          <p:attrName>style.visibility</p:attrName>
                                        </p:attrNameLst>
                                      </p:cBhvr>
                                      <p:to>
                                        <p:strVal val="visible"/>
                                      </p:to>
                                    </p:set>
                                    <p:animEffect transition="in" filter="randombar(horizontal)">
                                      <p:cBhvr>
                                        <p:cTn id="19"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uild="p"/>
      <p:bldP spid="6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pic>
        <p:nvPicPr>
          <p:cNvPr id="1041" name="Google Shape;1041;p60"/>
          <p:cNvPicPr preferRelativeResize="0"/>
          <p:nvPr/>
        </p:nvPicPr>
        <p:blipFill>
          <a:blip r:embed="rId5">
            <a:alphaModFix amt="95000"/>
          </a:blip>
          <a:stretch>
            <a:fillRect/>
          </a:stretch>
        </p:blipFill>
        <p:spPr>
          <a:xfrm rot="-864878" flipH="1">
            <a:off x="8902121" y="4263035"/>
            <a:ext cx="233117" cy="222579"/>
          </a:xfrm>
          <a:prstGeom prst="rect">
            <a:avLst/>
          </a:prstGeom>
          <a:noFill/>
          <a:ln>
            <a:noFill/>
          </a:ln>
        </p:spPr>
      </p:pic>
      <p:sp>
        <p:nvSpPr>
          <p:cNvPr id="67" name="Rectangle 6"/>
          <p:cNvSpPr>
            <a:spLocks noChangeArrowheads="1"/>
          </p:cNvSpPr>
          <p:nvPr/>
        </p:nvSpPr>
        <p:spPr bwMode="auto">
          <a:xfrm>
            <a:off x="384544" y="469272"/>
            <a:ext cx="852731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Cờ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vàng</a:t>
            </a:r>
            <a:r>
              <a:rPr lang="en-US" altLang="en-US" sz="2800" dirty="0">
                <a:solidFill>
                  <a:srgbClr val="002060"/>
                </a:solidFill>
                <a:latin typeface="Times New Roman" panose="02020603050405020304" pitchFamily="18" charset="0"/>
              </a:rPr>
              <a:t>,</a:t>
            </a:r>
            <a:r>
              <a:rPr lang="vi-VN"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cờ</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đỏ</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nửa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xanh</a:t>
            </a:r>
            <a:r>
              <a:rPr lang="vi-VN" altLang="en-US" sz="2800" dirty="0">
                <a:solidFill>
                  <a:srgbClr val="002060"/>
                </a:solidFill>
                <a:latin typeface="Times New Roman" panose="02020603050405020304" pitchFamily="18" charset="0"/>
              </a:rPr>
              <a:t> ở </a:t>
            </a:r>
            <a:r>
              <a:rPr lang="en-US" altLang="en-US" sz="2800" dirty="0" err="1">
                <a:solidFill>
                  <a:srgbClr val="002060"/>
                </a:solidFill>
                <a:latin typeface="Times New Roman" panose="02020603050405020304" pitchFamily="18" charset="0"/>
              </a:rPr>
              <a:t>giữa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có</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ngôi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treo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khắp</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đường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phố</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Clê</a:t>
            </a:r>
            <a:r>
              <a:rPr lang="en-US" altLang="en-US" sz="2800" dirty="0">
                <a:solidFill>
                  <a:srgbClr val="002060"/>
                </a:solidFill>
                <a:latin typeface="Times New Roman" panose="02020603050405020304" pitchFamily="18" charset="0"/>
              </a:rPr>
              <a:t>-be.</a:t>
            </a:r>
            <a:endParaRPr lang="vi-VN" altLang="en-US" sz="2800" dirty="0">
              <a:solidFill>
                <a:srgbClr val="002060"/>
              </a:solidFill>
              <a:latin typeface="Times New Roman" panose="02020603050405020304" pitchFamily="18" charset="0"/>
            </a:endParaRPr>
          </a:p>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Toà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hội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nghị</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được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trang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hoàng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lộng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lẫy</a:t>
            </a:r>
            <a:r>
              <a:rPr lang="en-US" altLang="en-US" sz="2800" dirty="0">
                <a:solidFill>
                  <a:srgbClr val="002060"/>
                </a:solidFill>
                <a:latin typeface="Times New Roman" panose="02020603050405020304" pitchFamily="18" charset="0"/>
              </a:rPr>
              <a:t>.</a:t>
            </a:r>
          </a:p>
          <a:p>
            <a:pPr algn="just"/>
            <a:r>
              <a:rPr lang="en-US" altLang="en-US" sz="2800" dirty="0">
                <a:solidFill>
                  <a:srgbClr val="002060"/>
                </a:solidFill>
                <a:latin typeface="Times New Roman" panose="02020603050405020304" pitchFamily="18" charset="0"/>
                <a:sym typeface="Wingdings" panose="05000000000000000000" pitchFamily="2" charset="2"/>
              </a:rPr>
              <a:t></a:t>
            </a:r>
            <a:r>
              <a:rPr lang="vi-VN" altLang="en-US" sz="2800" dirty="0">
                <a:solidFill>
                  <a:srgbClr val="002060"/>
                </a:solidFill>
                <a:latin typeface="Times New Roman" panose="02020603050405020304" pitchFamily="18" charset="0"/>
                <a:sym typeface="Wingdings" panose="05000000000000000000" pitchFamily="2" charset="2"/>
              </a:rPr>
              <a:t> </a:t>
            </a:r>
            <a:r>
              <a:rPr lang="en-US" altLang="en-US" sz="2800" dirty="0" err="1">
                <a:solidFill>
                  <a:srgbClr val="002060"/>
                </a:solidFill>
                <a:latin typeface="Times New Roman" panose="02020603050405020304" pitchFamily="18" charset="0"/>
              </a:rPr>
              <a:t>Nhiều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ngoại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giao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phóng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viên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quốc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tế</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đến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dự</a:t>
            </a:r>
            <a:r>
              <a:rPr lang="en-US" altLang="en-US" sz="2800" dirty="0">
                <a:solidFill>
                  <a:srgbClr val="002060"/>
                </a:solidFill>
                <a:latin typeface="Times New Roman" panose="02020603050405020304" pitchFamily="18" charset="0"/>
              </a:rPr>
              <a:t>.</a:t>
            </a:r>
          </a:p>
        </p:txBody>
      </p:sp>
      <p:pic>
        <p:nvPicPr>
          <p:cNvPr id="68" name="Picture 11" descr="co do sao v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437"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2" descr="co nua xanh nua 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0842" y="1418622"/>
            <a:ext cx="3505200"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30"/>
          <p:cNvSpPr txBox="1">
            <a:spLocks noChangeArrowheads="1"/>
          </p:cNvSpPr>
          <p:nvPr/>
        </p:nvSpPr>
        <p:spPr bwMode="auto">
          <a:xfrm>
            <a:off x="816049" y="3659568"/>
            <a:ext cx="29859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2060"/>
                </a:solidFill>
                <a:latin typeface="Times New Roman" panose="02020603050405020304" pitchFamily="18" charset="0"/>
              </a:rPr>
              <a:t>Cờ</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Nước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lá</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Quốc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kì</a:t>
            </a:r>
            <a:r>
              <a:rPr lang="vi-VN" altLang="en-US" sz="2400" b="1" dirty="0">
                <a:solidFill>
                  <a:srgbClr val="002060"/>
                </a:solidFill>
                <a:latin typeface="Times New Roman" panose="02020603050405020304" pitchFamily="18" charset="0"/>
              </a:rPr>
              <a:t>)</a:t>
            </a:r>
            <a:endParaRPr lang="en-US" altLang="en-US" sz="2400" b="1" dirty="0">
              <a:solidFill>
                <a:srgbClr val="002060"/>
              </a:solidFill>
              <a:latin typeface="Times New Roman" panose="02020603050405020304" pitchFamily="18" charset="0"/>
            </a:endParaRPr>
          </a:p>
        </p:txBody>
      </p:sp>
      <p:sp>
        <p:nvSpPr>
          <p:cNvPr id="71" name="Rectangle 6"/>
          <p:cNvSpPr>
            <a:spLocks noChangeArrowheads="1"/>
          </p:cNvSpPr>
          <p:nvPr/>
        </p:nvSpPr>
        <p:spPr bwMode="auto">
          <a:xfrm>
            <a:off x="762000" y="63015"/>
            <a:ext cx="61916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2800" b="1" dirty="0">
                <a:solidFill>
                  <a:schemeClr val="accent1">
                    <a:lumMod val="75000"/>
                  </a:schemeClr>
                </a:solidFill>
                <a:latin typeface="Times New Roman" panose="02020603050405020304" pitchFamily="18" charset="0"/>
              </a:rPr>
              <a:t>Khung</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cảnh</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của</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Lễ</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kí</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Hiệp</a:t>
            </a:r>
            <a:r>
              <a:rPr lang="en-US" altLang="en-US" sz="2800" b="1" dirty="0">
                <a:solidFill>
                  <a:schemeClr val="accent1">
                    <a:lumMod val="75000"/>
                  </a:schemeClr>
                </a:solidFill>
                <a:latin typeface="Times New Roman" panose="02020603050405020304" pitchFamily="18" charset="0"/>
              </a:rPr>
              <a:t> </a:t>
            </a:r>
            <a:r>
              <a:rPr lang="en-US" altLang="en-US" sz="2800" b="1" dirty="0" err="1">
                <a:solidFill>
                  <a:schemeClr val="accent1">
                    <a:lumMod val="75000"/>
                  </a:schemeClr>
                </a:solidFill>
                <a:latin typeface="Times New Roman" panose="02020603050405020304" pitchFamily="18" charset="0"/>
              </a:rPr>
              <a:t>định</a:t>
            </a:r>
            <a:r>
              <a:rPr lang="en-US" altLang="en-US" sz="2800" b="1" dirty="0">
                <a:solidFill>
                  <a:schemeClr val="accent1">
                    <a:lumMod val="75000"/>
                  </a:schemeClr>
                </a:solidFill>
                <a:latin typeface="Times New Roman" panose="02020603050405020304" pitchFamily="18" charset="0"/>
              </a:rPr>
              <a:t> Pa-</a:t>
            </a:r>
            <a:r>
              <a:rPr lang="en-US" altLang="en-US" sz="2800" b="1" dirty="0" err="1">
                <a:solidFill>
                  <a:schemeClr val="accent1">
                    <a:lumMod val="75000"/>
                  </a:schemeClr>
                </a:solidFill>
                <a:latin typeface="Times New Roman" panose="02020603050405020304" pitchFamily="18" charset="0"/>
              </a:rPr>
              <a:t>ri</a:t>
            </a:r>
            <a:r>
              <a:rPr lang="vi-VN" altLang="en-US" sz="2800" b="1" dirty="0">
                <a:solidFill>
                  <a:schemeClr val="accent1">
                    <a:lumMod val="75000"/>
                  </a:schemeClr>
                </a:solidFill>
                <a:latin typeface="Times New Roman" panose="02020603050405020304" pitchFamily="18" charset="0"/>
              </a:rPr>
              <a:t>:</a:t>
            </a:r>
            <a:endParaRPr lang="en-US" altLang="en-US" sz="2800" b="1" dirty="0">
              <a:solidFill>
                <a:schemeClr val="accent1">
                  <a:lumMod val="75000"/>
                </a:schemeClr>
              </a:solidFill>
              <a:latin typeface="Times New Roman" panose="02020603050405020304" pitchFamily="18" charset="0"/>
            </a:endParaRPr>
          </a:p>
        </p:txBody>
      </p:sp>
      <p:sp>
        <p:nvSpPr>
          <p:cNvPr id="72" name="Text Box 30"/>
          <p:cNvSpPr txBox="1">
            <a:spLocks noChangeArrowheads="1"/>
          </p:cNvSpPr>
          <p:nvPr/>
        </p:nvSpPr>
        <p:spPr bwMode="auto">
          <a:xfrm>
            <a:off x="4981353" y="3680130"/>
            <a:ext cx="38241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rgbClr val="002060"/>
                </a:solidFill>
                <a:latin typeface="Times New Roman" panose="02020603050405020304" pitchFamily="18" charset="0"/>
              </a:rPr>
              <a:t>Cờ</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Mặt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trận</a:t>
            </a:r>
            <a:r>
              <a:rPr lang="en-US" altLang="en-US" sz="2400" b="1" dirty="0">
                <a:solidFill>
                  <a:srgbClr val="002060"/>
                </a:solidFill>
                <a:latin typeface="Times New Roman" panose="02020603050405020304" pitchFamily="18" charset="0"/>
              </a:rPr>
              <a:t> </a:t>
            </a:r>
            <a:r>
              <a:rPr lang="vi-VN" altLang="en-US" sz="2400" b="1" dirty="0">
                <a:solidFill>
                  <a:srgbClr val="002060"/>
                </a:solidFill>
                <a:latin typeface="Times New Roman" panose="02020603050405020304" pitchFamily="18" charset="0"/>
              </a:rPr>
              <a:t>dân tộc g</a:t>
            </a:r>
            <a:r>
              <a:rPr lang="en-US" altLang="en-US" sz="2400" b="1" dirty="0" err="1">
                <a:solidFill>
                  <a:srgbClr val="002060"/>
                </a:solidFill>
                <a:latin typeface="Times New Roman" panose="02020603050405020304" pitchFamily="18" charset="0"/>
              </a:rPr>
              <a:t>iải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phóng</a:t>
            </a:r>
            <a:r>
              <a:rPr lang="vi-VN" altLang="en-US" sz="2400" b="1" dirty="0">
                <a:solidFill>
                  <a:srgbClr val="002060"/>
                </a:solidFill>
                <a:latin typeface="Times New Roman" panose="02020603050405020304" pitchFamily="18" charset="0"/>
              </a:rPr>
              <a:t> miền Nam Việt Nam</a:t>
            </a:r>
            <a:endParaRPr lang="en-US" altLang="en-US" sz="2400" b="1" dirty="0">
              <a:solidFill>
                <a:srgbClr val="002060"/>
              </a:solidFill>
              <a:latin typeface="Times New Roman" panose="02020603050405020304" pitchFamily="18" charset="0"/>
            </a:endParaRPr>
          </a:p>
        </p:txBody>
      </p:sp>
      <p:pic>
        <p:nvPicPr>
          <p:cNvPr id="73" name="imgb" descr="hoadam4benpari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8840" y="2239976"/>
            <a:ext cx="4606321" cy="2774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xEl>
                                              <p:pRg st="0" end="0"/>
                                            </p:txEl>
                                          </p:spTgt>
                                        </p:tgtEl>
                                        <p:attrNameLst>
                                          <p:attrName>style.visibility</p:attrName>
                                        </p:attrNameLst>
                                      </p:cBhvr>
                                      <p:to>
                                        <p:strVal val="visible"/>
                                      </p:to>
                                    </p:set>
                                    <p:animEffect transition="in" filter="fade">
                                      <p:cBhvr>
                                        <p:cTn id="12" dur="500"/>
                                        <p:tgtEl>
                                          <p:spTgt spid="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800" decel="100000"/>
                                        <p:tgtEl>
                                          <p:spTgt spid="68"/>
                                        </p:tgtEl>
                                      </p:cBhvr>
                                    </p:animEffect>
                                    <p:anim calcmode="lin" valueType="num">
                                      <p:cBhvr>
                                        <p:cTn id="18" dur="800" decel="100000" fill="hold"/>
                                        <p:tgtEl>
                                          <p:spTgt spid="68"/>
                                        </p:tgtEl>
                                        <p:attrNameLst>
                                          <p:attrName>style.rotation</p:attrName>
                                        </p:attrNameLst>
                                      </p:cBhvr>
                                      <p:tavLst>
                                        <p:tav tm="0">
                                          <p:val>
                                            <p:fltVal val="-90"/>
                                          </p:val>
                                        </p:tav>
                                        <p:tav tm="100000">
                                          <p:val>
                                            <p:fltVal val="0"/>
                                          </p:val>
                                        </p:tav>
                                      </p:tavLst>
                                    </p:anim>
                                    <p:anim calcmode="lin" valueType="num">
                                      <p:cBhvr>
                                        <p:cTn id="19" dur="800" decel="100000" fill="hold"/>
                                        <p:tgtEl>
                                          <p:spTgt spid="68"/>
                                        </p:tgtEl>
                                        <p:attrNameLst>
                                          <p:attrName>ppt_x</p:attrName>
                                        </p:attrNameLst>
                                      </p:cBhvr>
                                      <p:tavLst>
                                        <p:tav tm="0">
                                          <p:val>
                                            <p:strVal val="#ppt_x+0.4"/>
                                          </p:val>
                                        </p:tav>
                                        <p:tav tm="100000">
                                          <p:val>
                                            <p:strVal val="#ppt_x-0.05"/>
                                          </p:val>
                                        </p:tav>
                                      </p:tavLst>
                                    </p:anim>
                                    <p:anim calcmode="lin" valueType="num">
                                      <p:cBhvr>
                                        <p:cTn id="20" dur="800" decel="100000" fill="hold"/>
                                        <p:tgtEl>
                                          <p:spTgt spid="6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23" fill="hold">
                            <p:stCondLst>
                              <p:cond delay="1000"/>
                            </p:stCondLst>
                            <p:childTnLst>
                              <p:par>
                                <p:cTn id="24" presetID="30" presetClass="entr" presetSubtype="0" fill="hold" nodeType="after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800" decel="100000"/>
                                        <p:tgtEl>
                                          <p:spTgt spid="69"/>
                                        </p:tgtEl>
                                      </p:cBhvr>
                                    </p:animEffect>
                                    <p:anim calcmode="lin" valueType="num">
                                      <p:cBhvr>
                                        <p:cTn id="27" dur="800" decel="100000" fill="hold"/>
                                        <p:tgtEl>
                                          <p:spTgt spid="69"/>
                                        </p:tgtEl>
                                        <p:attrNameLst>
                                          <p:attrName>style.rotation</p:attrName>
                                        </p:attrNameLst>
                                      </p:cBhvr>
                                      <p:tavLst>
                                        <p:tav tm="0">
                                          <p:val>
                                            <p:fltVal val="-90"/>
                                          </p:val>
                                        </p:tav>
                                        <p:tav tm="100000">
                                          <p:val>
                                            <p:fltVal val="0"/>
                                          </p:val>
                                        </p:tav>
                                      </p:tavLst>
                                    </p:anim>
                                    <p:anim calcmode="lin" valueType="num">
                                      <p:cBhvr>
                                        <p:cTn id="28" dur="800" decel="100000" fill="hold"/>
                                        <p:tgtEl>
                                          <p:spTgt spid="69"/>
                                        </p:tgtEl>
                                        <p:attrNameLst>
                                          <p:attrName>ppt_x</p:attrName>
                                        </p:attrNameLst>
                                      </p:cBhvr>
                                      <p:tavLst>
                                        <p:tav tm="0">
                                          <p:val>
                                            <p:strVal val="#ppt_x+0.4"/>
                                          </p:val>
                                        </p:tav>
                                        <p:tav tm="100000">
                                          <p:val>
                                            <p:strVal val="#ppt_x-0.05"/>
                                          </p:val>
                                        </p:tav>
                                      </p:tavLst>
                                    </p:anim>
                                    <p:anim calcmode="lin" valueType="num">
                                      <p:cBhvr>
                                        <p:cTn id="29" dur="800" decel="100000" fill="hold"/>
                                        <p:tgtEl>
                                          <p:spTgt spid="69"/>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69"/>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69"/>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barn(inHorizontal)">
                                      <p:cBhvr>
                                        <p:cTn id="36" dur="500"/>
                                        <p:tgtEl>
                                          <p:spTgt spid="70"/>
                                        </p:tgtEl>
                                      </p:cBhvr>
                                    </p:animEffect>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barn(inHorizontal)">
                                      <p:cBhvr>
                                        <p:cTn id="41" dur="500"/>
                                        <p:tgtEl>
                                          <p:spTgt spid="72"/>
                                        </p:tgtEl>
                                      </p:cBhvr>
                                    </p:animEffect>
                                  </p:childTnLst>
                                  <p:subTnLst>
                                    <p:audio>
                                      <p:cMediaNode>
                                        <p:cTn display="0" masterRel="sameClick">
                                          <p:stCondLst>
                                            <p:cond evt="begin" delay="0">
                                              <p:tn val="39"/>
                                            </p:cond>
                                          </p:stCondLst>
                                          <p:endCondLst>
                                            <p:cond evt="onStopAudio" delay="0">
                                              <p:tgtEl>
                                                <p:sldTgt/>
                                              </p:tgtEl>
                                            </p:cond>
                                          </p:endCondLst>
                                        </p:cTn>
                                        <p:tgtEl>
                                          <p:sndTgt r:embed="rId4" name="push.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68"/>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6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7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67">
                                            <p:txEl>
                                              <p:pRg st="1" end="1"/>
                                            </p:txEl>
                                          </p:spTgt>
                                        </p:tgtEl>
                                        <p:attrNameLst>
                                          <p:attrName>style.visibility</p:attrName>
                                        </p:attrNameLst>
                                      </p:cBhvr>
                                      <p:to>
                                        <p:strVal val="visible"/>
                                      </p:to>
                                    </p:set>
                                    <p:animEffect transition="in" filter="barn(inVertical)">
                                      <p:cBhvr>
                                        <p:cTn id="56" dur="500"/>
                                        <p:tgtEl>
                                          <p:spTgt spid="6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67">
                                            <p:txEl>
                                              <p:pRg st="2" end="2"/>
                                            </p:txEl>
                                          </p:spTgt>
                                        </p:tgtEl>
                                        <p:attrNameLst>
                                          <p:attrName>style.visibility</p:attrName>
                                        </p:attrNameLst>
                                      </p:cBhvr>
                                      <p:to>
                                        <p:strVal val="visible"/>
                                      </p:to>
                                    </p:set>
                                    <p:animEffect transition="in" filter="barn(inVertical)">
                                      <p:cBhvr>
                                        <p:cTn id="61" dur="500"/>
                                        <p:tgtEl>
                                          <p:spTgt spid="67">
                                            <p:txEl>
                                              <p:pRg st="2" end="2"/>
                                            </p:txEl>
                                          </p:spTgt>
                                        </p:tgtEl>
                                      </p:cBhvr>
                                    </p:animEffect>
                                  </p:childTnLst>
                                </p:cTn>
                              </p:par>
                            </p:childTnLst>
                          </p:cTn>
                        </p:par>
                        <p:par>
                          <p:cTn id="62" fill="hold">
                            <p:stCondLst>
                              <p:cond delay="500"/>
                            </p:stCondLst>
                            <p:childTnLst>
                              <p:par>
                                <p:cTn id="63" presetID="5" presetClass="entr" presetSubtype="10"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checkerboard(across)">
                                      <p:cBhvr>
                                        <p:cTn id="65" dur="500"/>
                                        <p:tgtEl>
                                          <p:spTgt spid="73"/>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P spid="71" grpId="0"/>
      <p:bldP spid="72" grpId="0"/>
      <p:bldP spid="7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Art Subject for Elementary - 2nd Grade: Visual Art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TotalTime>
  <Words>1066</Words>
  <Application>Microsoft Office PowerPoint</Application>
  <PresentationFormat>On-screen Show (16:9)</PresentationFormat>
  <Paragraphs>95</Paragraphs>
  <Slides>25</Slides>
  <Notes>21</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25</vt:i4>
      </vt:variant>
    </vt:vector>
  </HeadingPairs>
  <TitlesOfParts>
    <vt:vector size="45" baseType="lpstr">
      <vt:lpstr>Great Vibes</vt:lpstr>
      <vt:lpstr>Quicksand Medium</vt:lpstr>
      <vt:lpstr>Poppins</vt:lpstr>
      <vt:lpstr>Sansita</vt:lpstr>
      <vt:lpstr>Quicksand</vt:lpstr>
      <vt:lpstr>Nunito</vt:lpstr>
      <vt:lpstr>Times New Roman</vt:lpstr>
      <vt:lpstr>SVN-Poky's</vt:lpstr>
      <vt:lpstr>Gwendolyn</vt:lpstr>
      <vt:lpstr>Yeseva One</vt:lpstr>
      <vt:lpstr>Roboto Condensed Light</vt:lpstr>
      <vt:lpstr>Pattaya</vt:lpstr>
      <vt:lpstr>Amatic SC</vt:lpstr>
      <vt:lpstr>Sansita ExtraBold</vt:lpstr>
      <vt:lpstr>Bebas Neue</vt:lpstr>
      <vt:lpstr>Arial</vt:lpstr>
      <vt:lpstr>Life Savers ExtraBold</vt:lpstr>
      <vt:lpstr>Candara</vt:lpstr>
      <vt:lpstr>Art Subject for Elementary - 2nd Grade: Visual Arts by Slidesgo</vt:lpstr>
      <vt:lpstr>Children's Day by Slidesgo</vt:lpstr>
      <vt:lpstr>Lễ kí Hiệp định Pa - ri</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Ngăn chặn dịch bệnh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Đánh giá mục tiêu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Lễ kí Hiệp định Pa - ri</dc:title>
  <cp:lastModifiedBy>Welcome</cp:lastModifiedBy>
  <cp:revision>44</cp:revision>
  <dcterms:modified xsi:type="dcterms:W3CDTF">2024-03-20T08:13:54Z</dcterms:modified>
</cp:coreProperties>
</file>