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3" r:id="rId3"/>
    <p:sldId id="262" r:id="rId4"/>
    <p:sldId id="264" r:id="rId5"/>
    <p:sldId id="265" r:id="rId6"/>
    <p:sldId id="266" r:id="rId7"/>
    <p:sldId id="267" r:id="rId8"/>
    <p:sldId id="256" r:id="rId9"/>
    <p:sldId id="260" r:id="rId10"/>
    <p:sldId id="257" r:id="rId11"/>
    <p:sldId id="25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showGuides="1">
      <p:cViewPr varScale="1">
        <p:scale>
          <a:sx n="88" d="100"/>
          <a:sy n="88" d="100"/>
        </p:scale>
        <p:origin x="96" y="18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9C5F0D-61FB-4A3F-9DD5-AA59FDAB7382}" type="datetimeFigureOut">
              <a:rPr lang="en-US" smtClean="0"/>
              <a:t>21/02/2022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462021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C5F0D-61FB-4A3F-9DD5-AA59FDAB7382}" type="datetimeFigureOut">
              <a:rPr lang="en-US" smtClean="0"/>
              <a:t>21/02/2022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1671044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C5F0D-61FB-4A3F-9DD5-AA59FDAB7382}" type="datetimeFigureOut">
              <a:rPr lang="en-US" smtClean="0"/>
              <a:t>21/02/2022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7151838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497"/>
        <p:cNvGrpSpPr/>
        <p:nvPr/>
      </p:nvGrpSpPr>
      <p:grpSpPr>
        <a:xfrm>
          <a:off x="0" y="0"/>
          <a:ext cx="0" cy="0"/>
          <a:chOff x="0" y="0"/>
          <a:chExt cx="0" cy="0"/>
        </a:xfrm>
      </p:grpSpPr>
      <p:grpSp>
        <p:nvGrpSpPr>
          <p:cNvPr id="498" name="Google Shape;498;p7"/>
          <p:cNvGrpSpPr/>
          <p:nvPr/>
        </p:nvGrpSpPr>
        <p:grpSpPr>
          <a:xfrm>
            <a:off x="527859" y="292693"/>
            <a:ext cx="11358487" cy="6384375"/>
            <a:chOff x="395894" y="219519"/>
            <a:chExt cx="8518865" cy="4788281"/>
          </a:xfrm>
        </p:grpSpPr>
        <p:sp>
          <p:nvSpPr>
            <p:cNvPr id="499" name="Google Shape;499;p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nvGrpSpPr>
            <p:cNvPr id="500" name="Google Shape;500;p7"/>
            <p:cNvGrpSpPr/>
            <p:nvPr/>
          </p:nvGrpSpPr>
          <p:grpSpPr>
            <a:xfrm>
              <a:off x="8341543" y="2282008"/>
              <a:ext cx="569676" cy="380612"/>
              <a:chOff x="8341543" y="2282008"/>
              <a:chExt cx="569676" cy="380612"/>
            </a:xfrm>
          </p:grpSpPr>
          <p:sp>
            <p:nvSpPr>
              <p:cNvPr id="501" name="Google Shape;501;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sp>
            <p:nvSpPr>
              <p:cNvPr id="502" name="Google Shape;502;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sp>
          <p:nvSpPr>
            <p:cNvPr id="503" name="Google Shape;503;p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nvGrpSpPr>
            <p:cNvPr id="504" name="Google Shape;504;p7"/>
            <p:cNvGrpSpPr/>
            <p:nvPr/>
          </p:nvGrpSpPr>
          <p:grpSpPr>
            <a:xfrm>
              <a:off x="8341543" y="1721094"/>
              <a:ext cx="569676" cy="380612"/>
              <a:chOff x="8341543" y="1721094"/>
              <a:chExt cx="569676" cy="380612"/>
            </a:xfrm>
          </p:grpSpPr>
          <p:sp>
            <p:nvSpPr>
              <p:cNvPr id="505" name="Google Shape;505;p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sp>
            <p:nvSpPr>
              <p:cNvPr id="506" name="Google Shape;506;p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grpSp>
          <p:nvGrpSpPr>
            <p:cNvPr id="507" name="Google Shape;507;p7"/>
            <p:cNvGrpSpPr/>
            <p:nvPr/>
          </p:nvGrpSpPr>
          <p:grpSpPr>
            <a:xfrm>
              <a:off x="8346273" y="1183592"/>
              <a:ext cx="568486" cy="388014"/>
              <a:chOff x="8346273" y="1183592"/>
              <a:chExt cx="568486" cy="388014"/>
            </a:xfrm>
          </p:grpSpPr>
          <p:sp>
            <p:nvSpPr>
              <p:cNvPr id="508" name="Google Shape;508;p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sp>
            <p:nvSpPr>
              <p:cNvPr id="509" name="Google Shape;509;p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grpSp>
          <p:nvGrpSpPr>
            <p:cNvPr id="510" name="Google Shape;510;p7"/>
            <p:cNvGrpSpPr/>
            <p:nvPr/>
          </p:nvGrpSpPr>
          <p:grpSpPr>
            <a:xfrm>
              <a:off x="8341543" y="606635"/>
              <a:ext cx="569676" cy="388014"/>
              <a:chOff x="8341543" y="606635"/>
              <a:chExt cx="569676" cy="388014"/>
            </a:xfrm>
          </p:grpSpPr>
          <p:sp>
            <p:nvSpPr>
              <p:cNvPr id="511" name="Google Shape;511;p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sp>
            <p:nvSpPr>
              <p:cNvPr id="512" name="Google Shape;512;p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grpSp>
          <p:nvGrpSpPr>
            <p:cNvPr id="513" name="Google Shape;513;p7"/>
            <p:cNvGrpSpPr/>
            <p:nvPr/>
          </p:nvGrpSpPr>
          <p:grpSpPr>
            <a:xfrm>
              <a:off x="8341543" y="2842933"/>
              <a:ext cx="569676" cy="380612"/>
              <a:chOff x="8341543" y="2282008"/>
              <a:chExt cx="569676" cy="380612"/>
            </a:xfrm>
          </p:grpSpPr>
          <p:sp>
            <p:nvSpPr>
              <p:cNvPr id="514" name="Google Shape;514;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sp>
            <p:nvSpPr>
              <p:cNvPr id="515" name="Google Shape;515;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grpSp>
          <p:nvGrpSpPr>
            <p:cNvPr id="516" name="Google Shape;516;p7"/>
            <p:cNvGrpSpPr/>
            <p:nvPr/>
          </p:nvGrpSpPr>
          <p:grpSpPr>
            <a:xfrm>
              <a:off x="8341543" y="3403858"/>
              <a:ext cx="569676" cy="380612"/>
              <a:chOff x="8341543" y="2282008"/>
              <a:chExt cx="569676" cy="380612"/>
            </a:xfrm>
          </p:grpSpPr>
          <p:sp>
            <p:nvSpPr>
              <p:cNvPr id="517" name="Google Shape;517;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sp>
            <p:nvSpPr>
              <p:cNvPr id="518" name="Google Shape;518;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sp>
          <p:nvSpPr>
            <p:cNvPr id="519" name="Google Shape;519;p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sp>
          <p:nvSpPr>
            <p:cNvPr id="520" name="Google Shape;520;p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734"/>
            </a:p>
          </p:txBody>
        </p:sp>
      </p:grpSp>
      <p:sp>
        <p:nvSpPr>
          <p:cNvPr id="521" name="Google Shape;521;p7"/>
          <p:cNvSpPr txBox="1">
            <a:spLocks noGrp="1"/>
          </p:cNvSpPr>
          <p:nvPr>
            <p:ph type="title"/>
          </p:nvPr>
        </p:nvSpPr>
        <p:spPr>
          <a:xfrm>
            <a:off x="968300" y="588467"/>
            <a:ext cx="102552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522" name="Google Shape;522;p7"/>
          <p:cNvSpPr txBox="1">
            <a:spLocks noGrp="1"/>
          </p:cNvSpPr>
          <p:nvPr>
            <p:ph type="subTitle" idx="1"/>
          </p:nvPr>
        </p:nvSpPr>
        <p:spPr>
          <a:xfrm>
            <a:off x="7411580" y="2812467"/>
            <a:ext cx="3223200" cy="529200"/>
          </a:xfrm>
          <a:prstGeom prst="rect">
            <a:avLst/>
          </a:prstGeom>
        </p:spPr>
        <p:txBody>
          <a:bodyPr spcFirstLastPara="1" wrap="square" lIns="91425" tIns="91425" rIns="91425" bIns="91425" anchor="t" anchorCtr="0">
            <a:noAutofit/>
          </a:bodyPr>
          <a:lstStyle>
            <a:lvl1pPr lvl="0" rtl="0">
              <a:spcBef>
                <a:spcPts val="0"/>
              </a:spcBef>
              <a:spcAft>
                <a:spcPts val="0"/>
              </a:spcAft>
              <a:buNone/>
              <a:defRPr sz="2667" b="1">
                <a:solidFill>
                  <a:schemeClr val="accent1"/>
                </a:solidFill>
              </a:defRPr>
            </a:lvl1pPr>
            <a:lvl2pPr lvl="1" rtl="0">
              <a:spcBef>
                <a:spcPts val="0"/>
              </a:spcBef>
              <a:spcAft>
                <a:spcPts val="0"/>
              </a:spcAft>
              <a:buNone/>
              <a:defRPr sz="2667" b="1">
                <a:solidFill>
                  <a:schemeClr val="accent1"/>
                </a:solidFill>
              </a:defRPr>
            </a:lvl2pPr>
            <a:lvl3pPr lvl="2" rtl="0">
              <a:spcBef>
                <a:spcPts val="0"/>
              </a:spcBef>
              <a:spcAft>
                <a:spcPts val="0"/>
              </a:spcAft>
              <a:buNone/>
              <a:defRPr sz="2667" b="1">
                <a:solidFill>
                  <a:schemeClr val="accent1"/>
                </a:solidFill>
              </a:defRPr>
            </a:lvl3pPr>
            <a:lvl4pPr lvl="3" rtl="0">
              <a:spcBef>
                <a:spcPts val="0"/>
              </a:spcBef>
              <a:spcAft>
                <a:spcPts val="0"/>
              </a:spcAft>
              <a:buNone/>
              <a:defRPr sz="2667" b="1">
                <a:solidFill>
                  <a:schemeClr val="accent1"/>
                </a:solidFill>
              </a:defRPr>
            </a:lvl4pPr>
            <a:lvl5pPr lvl="4" rtl="0">
              <a:spcBef>
                <a:spcPts val="0"/>
              </a:spcBef>
              <a:spcAft>
                <a:spcPts val="0"/>
              </a:spcAft>
              <a:buNone/>
              <a:defRPr sz="2667" b="1">
                <a:solidFill>
                  <a:schemeClr val="accent1"/>
                </a:solidFill>
              </a:defRPr>
            </a:lvl5pPr>
            <a:lvl6pPr lvl="5" rtl="0">
              <a:spcBef>
                <a:spcPts val="0"/>
              </a:spcBef>
              <a:spcAft>
                <a:spcPts val="0"/>
              </a:spcAft>
              <a:buNone/>
              <a:defRPr sz="2667" b="1">
                <a:solidFill>
                  <a:schemeClr val="accent1"/>
                </a:solidFill>
              </a:defRPr>
            </a:lvl6pPr>
            <a:lvl7pPr lvl="6" rtl="0">
              <a:spcBef>
                <a:spcPts val="0"/>
              </a:spcBef>
              <a:spcAft>
                <a:spcPts val="0"/>
              </a:spcAft>
              <a:buNone/>
              <a:defRPr sz="2667" b="1">
                <a:solidFill>
                  <a:schemeClr val="accent1"/>
                </a:solidFill>
              </a:defRPr>
            </a:lvl7pPr>
            <a:lvl8pPr lvl="7" rtl="0">
              <a:spcBef>
                <a:spcPts val="0"/>
              </a:spcBef>
              <a:spcAft>
                <a:spcPts val="0"/>
              </a:spcAft>
              <a:buNone/>
              <a:defRPr sz="2667" b="1">
                <a:solidFill>
                  <a:schemeClr val="accent1"/>
                </a:solidFill>
              </a:defRPr>
            </a:lvl8pPr>
            <a:lvl9pPr lvl="8" rtl="0">
              <a:spcBef>
                <a:spcPts val="0"/>
              </a:spcBef>
              <a:spcAft>
                <a:spcPts val="0"/>
              </a:spcAft>
              <a:buNone/>
              <a:defRPr sz="2667" b="1">
                <a:solidFill>
                  <a:schemeClr val="accent1"/>
                </a:solidFill>
              </a:defRPr>
            </a:lvl9pPr>
          </a:lstStyle>
          <a:p>
            <a:endParaRPr/>
          </a:p>
        </p:txBody>
      </p:sp>
      <p:sp>
        <p:nvSpPr>
          <p:cNvPr id="523" name="Google Shape;523;p7"/>
          <p:cNvSpPr txBox="1">
            <a:spLocks noGrp="1"/>
          </p:cNvSpPr>
          <p:nvPr>
            <p:ph type="subTitle" idx="2"/>
          </p:nvPr>
        </p:nvSpPr>
        <p:spPr>
          <a:xfrm>
            <a:off x="7408351" y="3284396"/>
            <a:ext cx="3223200" cy="1768400"/>
          </a:xfrm>
          <a:prstGeom prst="rect">
            <a:avLst/>
          </a:prstGeom>
        </p:spPr>
        <p:txBody>
          <a:bodyPr spcFirstLastPara="1" wrap="square" lIns="91425" tIns="91425" rIns="91425" bIns="91425" anchor="t" anchorCtr="0">
            <a:noAutofit/>
          </a:bodyPr>
          <a:lstStyle>
            <a:lvl1pPr lvl="0" rtl="0">
              <a:spcBef>
                <a:spcPts val="0"/>
              </a:spcBef>
              <a:spcAft>
                <a:spcPts val="0"/>
              </a:spcAft>
              <a:buNone/>
              <a:defRPr sz="2400"/>
            </a:lvl1pPr>
            <a:lvl2pPr lvl="1" rtl="0">
              <a:spcBef>
                <a:spcPts val="0"/>
              </a:spcBef>
              <a:spcAft>
                <a:spcPts val="0"/>
              </a:spcAft>
              <a:buNone/>
              <a:defRPr sz="2400"/>
            </a:lvl2pPr>
            <a:lvl3pPr lvl="2" rtl="0">
              <a:spcBef>
                <a:spcPts val="0"/>
              </a:spcBef>
              <a:spcAft>
                <a:spcPts val="0"/>
              </a:spcAft>
              <a:buNone/>
              <a:defRPr sz="2400"/>
            </a:lvl3pPr>
            <a:lvl4pPr lvl="3" rtl="0">
              <a:spcBef>
                <a:spcPts val="0"/>
              </a:spcBef>
              <a:spcAft>
                <a:spcPts val="0"/>
              </a:spcAft>
              <a:buNone/>
              <a:defRPr sz="2400"/>
            </a:lvl4pPr>
            <a:lvl5pPr lvl="4" rtl="0">
              <a:spcBef>
                <a:spcPts val="0"/>
              </a:spcBef>
              <a:spcAft>
                <a:spcPts val="0"/>
              </a:spcAft>
              <a:buNone/>
              <a:defRPr sz="2400"/>
            </a:lvl5pPr>
            <a:lvl6pPr lvl="5" rtl="0">
              <a:spcBef>
                <a:spcPts val="0"/>
              </a:spcBef>
              <a:spcAft>
                <a:spcPts val="0"/>
              </a:spcAft>
              <a:buNone/>
              <a:defRPr sz="2400"/>
            </a:lvl6pPr>
            <a:lvl7pPr lvl="6" rtl="0">
              <a:spcBef>
                <a:spcPts val="0"/>
              </a:spcBef>
              <a:spcAft>
                <a:spcPts val="0"/>
              </a:spcAft>
              <a:buNone/>
              <a:defRPr sz="2400"/>
            </a:lvl7pPr>
            <a:lvl8pPr lvl="7" rtl="0">
              <a:spcBef>
                <a:spcPts val="0"/>
              </a:spcBef>
              <a:spcAft>
                <a:spcPts val="0"/>
              </a:spcAft>
              <a:buNone/>
              <a:defRPr sz="2400"/>
            </a:lvl8pPr>
            <a:lvl9pPr lvl="8" rtl="0">
              <a:spcBef>
                <a:spcPts val="0"/>
              </a:spcBef>
              <a:spcAft>
                <a:spcPts val="0"/>
              </a:spcAft>
              <a:buNone/>
              <a:defRPr sz="2400"/>
            </a:lvl9pPr>
          </a:lstStyle>
          <a:p>
            <a:endParaRPr/>
          </a:p>
        </p:txBody>
      </p:sp>
      <p:sp>
        <p:nvSpPr>
          <p:cNvPr id="524" name="Google Shape;524;p7"/>
          <p:cNvSpPr/>
          <p:nvPr/>
        </p:nvSpPr>
        <p:spPr>
          <a:xfrm>
            <a:off x="728423" y="1255918"/>
            <a:ext cx="105837" cy="175951"/>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25" name="Google Shape;525;p7"/>
          <p:cNvSpPr/>
          <p:nvPr/>
        </p:nvSpPr>
        <p:spPr>
          <a:xfrm>
            <a:off x="374701" y="1288786"/>
            <a:ext cx="432703" cy="110213"/>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26" name="Google Shape;526;p7"/>
          <p:cNvSpPr/>
          <p:nvPr/>
        </p:nvSpPr>
        <p:spPr>
          <a:xfrm>
            <a:off x="406276" y="1398957"/>
            <a:ext cx="42685" cy="44"/>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27" name="Google Shape;527;p7"/>
          <p:cNvSpPr/>
          <p:nvPr/>
        </p:nvSpPr>
        <p:spPr>
          <a:xfrm>
            <a:off x="807362" y="1343045"/>
            <a:ext cx="41" cy="44"/>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28" name="Google Shape;528;p7"/>
          <p:cNvSpPr/>
          <p:nvPr/>
        </p:nvSpPr>
        <p:spPr>
          <a:xfrm>
            <a:off x="728423" y="1730987"/>
            <a:ext cx="105837" cy="17755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29" name="Google Shape;529;p7"/>
          <p:cNvSpPr/>
          <p:nvPr/>
        </p:nvSpPr>
        <p:spPr>
          <a:xfrm>
            <a:off x="374701" y="1765507"/>
            <a:ext cx="432703" cy="108517"/>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0" name="Google Shape;530;p7"/>
          <p:cNvSpPr/>
          <p:nvPr/>
        </p:nvSpPr>
        <p:spPr>
          <a:xfrm>
            <a:off x="406276" y="1873982"/>
            <a:ext cx="42685" cy="44"/>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1" name="Google Shape;531;p7"/>
          <p:cNvSpPr/>
          <p:nvPr/>
        </p:nvSpPr>
        <p:spPr>
          <a:xfrm>
            <a:off x="807362" y="1819723"/>
            <a:ext cx="41" cy="44"/>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2" name="Google Shape;532;p7"/>
          <p:cNvSpPr/>
          <p:nvPr/>
        </p:nvSpPr>
        <p:spPr>
          <a:xfrm>
            <a:off x="376289" y="1780289"/>
            <a:ext cx="431116" cy="93736"/>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3" name="Google Shape;533;p7"/>
          <p:cNvSpPr/>
          <p:nvPr/>
        </p:nvSpPr>
        <p:spPr>
          <a:xfrm>
            <a:off x="728423" y="2207665"/>
            <a:ext cx="105837" cy="175907"/>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4" name="Google Shape;534;p7"/>
          <p:cNvSpPr/>
          <p:nvPr/>
        </p:nvSpPr>
        <p:spPr>
          <a:xfrm>
            <a:off x="374701" y="2240534"/>
            <a:ext cx="432703" cy="110169"/>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5" name="Google Shape;535;p7"/>
          <p:cNvSpPr/>
          <p:nvPr/>
        </p:nvSpPr>
        <p:spPr>
          <a:xfrm>
            <a:off x="406276" y="2349008"/>
            <a:ext cx="42685" cy="1696"/>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6" name="Google Shape;536;p7"/>
          <p:cNvSpPr/>
          <p:nvPr/>
        </p:nvSpPr>
        <p:spPr>
          <a:xfrm>
            <a:off x="807362" y="2294793"/>
            <a:ext cx="41" cy="44"/>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7" name="Google Shape;537;p7"/>
          <p:cNvSpPr/>
          <p:nvPr/>
        </p:nvSpPr>
        <p:spPr>
          <a:xfrm>
            <a:off x="376289" y="2255317"/>
            <a:ext cx="431116" cy="95388"/>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8" name="Google Shape;538;p7"/>
          <p:cNvSpPr/>
          <p:nvPr/>
        </p:nvSpPr>
        <p:spPr>
          <a:xfrm>
            <a:off x="728423" y="2682691"/>
            <a:ext cx="105837" cy="177603"/>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39" name="Google Shape;539;p7"/>
          <p:cNvSpPr/>
          <p:nvPr/>
        </p:nvSpPr>
        <p:spPr>
          <a:xfrm>
            <a:off x="374701" y="2717213"/>
            <a:ext cx="432703" cy="10856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0" name="Google Shape;540;p7"/>
          <p:cNvSpPr/>
          <p:nvPr/>
        </p:nvSpPr>
        <p:spPr>
          <a:xfrm>
            <a:off x="406276" y="2825730"/>
            <a:ext cx="42685" cy="44"/>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1" name="Google Shape;541;p7"/>
          <p:cNvSpPr/>
          <p:nvPr/>
        </p:nvSpPr>
        <p:spPr>
          <a:xfrm>
            <a:off x="807362" y="2769819"/>
            <a:ext cx="41" cy="1696"/>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2" name="Google Shape;542;p7"/>
          <p:cNvSpPr/>
          <p:nvPr/>
        </p:nvSpPr>
        <p:spPr>
          <a:xfrm>
            <a:off x="376289" y="2732037"/>
            <a:ext cx="431116" cy="93736"/>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3" name="Google Shape;543;p7"/>
          <p:cNvSpPr/>
          <p:nvPr/>
        </p:nvSpPr>
        <p:spPr>
          <a:xfrm>
            <a:off x="728423" y="3159413"/>
            <a:ext cx="105837" cy="175907"/>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4" name="Google Shape;544;p7"/>
          <p:cNvSpPr/>
          <p:nvPr/>
        </p:nvSpPr>
        <p:spPr>
          <a:xfrm>
            <a:off x="374701" y="3192282"/>
            <a:ext cx="432703" cy="108517"/>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5" name="Google Shape;545;p7"/>
          <p:cNvSpPr/>
          <p:nvPr/>
        </p:nvSpPr>
        <p:spPr>
          <a:xfrm>
            <a:off x="406276" y="3300757"/>
            <a:ext cx="42685" cy="44"/>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6" name="Google Shape;546;p7"/>
          <p:cNvSpPr/>
          <p:nvPr/>
        </p:nvSpPr>
        <p:spPr>
          <a:xfrm>
            <a:off x="807362" y="3246497"/>
            <a:ext cx="41" cy="44"/>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7" name="Google Shape;547;p7"/>
          <p:cNvSpPr/>
          <p:nvPr/>
        </p:nvSpPr>
        <p:spPr>
          <a:xfrm>
            <a:off x="376289" y="3207063"/>
            <a:ext cx="431116" cy="93736"/>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8" name="Google Shape;548;p7"/>
          <p:cNvSpPr/>
          <p:nvPr/>
        </p:nvSpPr>
        <p:spPr>
          <a:xfrm>
            <a:off x="728423" y="3634439"/>
            <a:ext cx="105837" cy="175907"/>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49" name="Google Shape;549;p7"/>
          <p:cNvSpPr/>
          <p:nvPr/>
        </p:nvSpPr>
        <p:spPr>
          <a:xfrm>
            <a:off x="374701" y="3668959"/>
            <a:ext cx="432703" cy="108517"/>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0" name="Google Shape;550;p7"/>
          <p:cNvSpPr/>
          <p:nvPr/>
        </p:nvSpPr>
        <p:spPr>
          <a:xfrm>
            <a:off x="406276" y="3777434"/>
            <a:ext cx="42685" cy="44"/>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1" name="Google Shape;551;p7"/>
          <p:cNvSpPr/>
          <p:nvPr/>
        </p:nvSpPr>
        <p:spPr>
          <a:xfrm>
            <a:off x="807362" y="3721565"/>
            <a:ext cx="41" cy="1696"/>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2" name="Google Shape;552;p7"/>
          <p:cNvSpPr/>
          <p:nvPr/>
        </p:nvSpPr>
        <p:spPr>
          <a:xfrm>
            <a:off x="376289" y="3682090"/>
            <a:ext cx="431116" cy="95388"/>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3" name="Google Shape;553;p7"/>
          <p:cNvSpPr/>
          <p:nvPr/>
        </p:nvSpPr>
        <p:spPr>
          <a:xfrm>
            <a:off x="728423" y="4111118"/>
            <a:ext cx="105837" cy="175951"/>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4" name="Google Shape;554;p7"/>
          <p:cNvSpPr/>
          <p:nvPr/>
        </p:nvSpPr>
        <p:spPr>
          <a:xfrm>
            <a:off x="374701" y="4143986"/>
            <a:ext cx="432703" cy="10856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5" name="Google Shape;555;p7"/>
          <p:cNvSpPr/>
          <p:nvPr/>
        </p:nvSpPr>
        <p:spPr>
          <a:xfrm>
            <a:off x="406276" y="4252503"/>
            <a:ext cx="42685" cy="44"/>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6" name="Google Shape;556;p7"/>
          <p:cNvSpPr/>
          <p:nvPr/>
        </p:nvSpPr>
        <p:spPr>
          <a:xfrm>
            <a:off x="807362" y="4198245"/>
            <a:ext cx="41" cy="44"/>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7" name="Google Shape;557;p7"/>
          <p:cNvSpPr/>
          <p:nvPr/>
        </p:nvSpPr>
        <p:spPr>
          <a:xfrm>
            <a:off x="376289" y="4158811"/>
            <a:ext cx="431116" cy="93736"/>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8" name="Google Shape;558;p7"/>
          <p:cNvSpPr/>
          <p:nvPr/>
        </p:nvSpPr>
        <p:spPr>
          <a:xfrm>
            <a:off x="728423" y="4586187"/>
            <a:ext cx="105837" cy="175907"/>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59" name="Google Shape;559;p7"/>
          <p:cNvSpPr/>
          <p:nvPr/>
        </p:nvSpPr>
        <p:spPr>
          <a:xfrm>
            <a:off x="374701" y="4620665"/>
            <a:ext cx="432703" cy="10856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0" name="Google Shape;560;p7"/>
          <p:cNvSpPr/>
          <p:nvPr/>
        </p:nvSpPr>
        <p:spPr>
          <a:xfrm>
            <a:off x="406276" y="4729182"/>
            <a:ext cx="42685" cy="44"/>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1" name="Google Shape;561;p7"/>
          <p:cNvSpPr/>
          <p:nvPr/>
        </p:nvSpPr>
        <p:spPr>
          <a:xfrm>
            <a:off x="807362" y="4673271"/>
            <a:ext cx="41" cy="44"/>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2" name="Google Shape;562;p7"/>
          <p:cNvSpPr/>
          <p:nvPr/>
        </p:nvSpPr>
        <p:spPr>
          <a:xfrm>
            <a:off x="376289" y="4633838"/>
            <a:ext cx="431116" cy="95388"/>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3" name="Google Shape;563;p7"/>
          <p:cNvSpPr/>
          <p:nvPr/>
        </p:nvSpPr>
        <p:spPr>
          <a:xfrm>
            <a:off x="728423" y="5061213"/>
            <a:ext cx="105837" cy="17755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4" name="Google Shape;564;p7"/>
          <p:cNvSpPr/>
          <p:nvPr/>
        </p:nvSpPr>
        <p:spPr>
          <a:xfrm>
            <a:off x="374701" y="5095734"/>
            <a:ext cx="432703" cy="108517"/>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5" name="Google Shape;565;p7"/>
          <p:cNvSpPr/>
          <p:nvPr/>
        </p:nvSpPr>
        <p:spPr>
          <a:xfrm>
            <a:off x="406276" y="5204207"/>
            <a:ext cx="42685" cy="44"/>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6" name="Google Shape;566;p7"/>
          <p:cNvSpPr/>
          <p:nvPr/>
        </p:nvSpPr>
        <p:spPr>
          <a:xfrm>
            <a:off x="807362" y="5149993"/>
            <a:ext cx="41" cy="44"/>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7" name="Google Shape;567;p7"/>
          <p:cNvSpPr/>
          <p:nvPr/>
        </p:nvSpPr>
        <p:spPr>
          <a:xfrm>
            <a:off x="376289" y="5110515"/>
            <a:ext cx="431116" cy="93736"/>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8" name="Google Shape;568;p7"/>
          <p:cNvSpPr/>
          <p:nvPr/>
        </p:nvSpPr>
        <p:spPr>
          <a:xfrm>
            <a:off x="728423" y="5537891"/>
            <a:ext cx="105837" cy="175951"/>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69" name="Google Shape;569;p7"/>
          <p:cNvSpPr/>
          <p:nvPr/>
        </p:nvSpPr>
        <p:spPr>
          <a:xfrm>
            <a:off x="374701" y="5570760"/>
            <a:ext cx="432703" cy="110169"/>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70" name="Google Shape;570;p7"/>
          <p:cNvSpPr/>
          <p:nvPr/>
        </p:nvSpPr>
        <p:spPr>
          <a:xfrm>
            <a:off x="406276" y="5680886"/>
            <a:ext cx="42685" cy="44"/>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71" name="Google Shape;571;p7"/>
          <p:cNvSpPr/>
          <p:nvPr/>
        </p:nvSpPr>
        <p:spPr>
          <a:xfrm>
            <a:off x="807362" y="5625018"/>
            <a:ext cx="41" cy="44"/>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72" name="Google Shape;572;p7"/>
          <p:cNvSpPr/>
          <p:nvPr/>
        </p:nvSpPr>
        <p:spPr>
          <a:xfrm>
            <a:off x="376289" y="5585584"/>
            <a:ext cx="431116" cy="95344"/>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
        <p:nvSpPr>
          <p:cNvPr id="573" name="Google Shape;573;p7"/>
          <p:cNvSpPr/>
          <p:nvPr/>
        </p:nvSpPr>
        <p:spPr>
          <a:xfrm>
            <a:off x="376289" y="1303611"/>
            <a:ext cx="431116" cy="95388"/>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734"/>
          </a:p>
        </p:txBody>
      </p:sp>
    </p:spTree>
    <p:extLst>
      <p:ext uri="{BB962C8B-B14F-4D97-AF65-F5344CB8AC3E}">
        <p14:creationId xmlns:p14="http://schemas.microsoft.com/office/powerpoint/2010/main" val="622938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C5F0D-61FB-4A3F-9DD5-AA59FDAB7382}" type="datetimeFigureOut">
              <a:rPr lang="en-US" smtClean="0"/>
              <a:t>21/02/2022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1508904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9C5F0D-61FB-4A3F-9DD5-AA59FDAB7382}" type="datetimeFigureOut">
              <a:rPr lang="en-US" smtClean="0"/>
              <a:t>21/02/2022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1506601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9C5F0D-61FB-4A3F-9DD5-AA59FDAB7382}" type="datetimeFigureOut">
              <a:rPr lang="en-US" smtClean="0"/>
              <a:t>21/02/2022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2432214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9C5F0D-61FB-4A3F-9DD5-AA59FDAB7382}" type="datetimeFigureOut">
              <a:rPr lang="en-US" smtClean="0"/>
              <a:t>21/02/2022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250531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9C5F0D-61FB-4A3F-9DD5-AA59FDAB7382}" type="datetimeFigureOut">
              <a:rPr lang="en-US" smtClean="0"/>
              <a:t>21/02/2022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1819013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C5F0D-61FB-4A3F-9DD5-AA59FDAB7382}" type="datetimeFigureOut">
              <a:rPr lang="en-US" smtClean="0"/>
              <a:t>21/02/2022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1803053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C5F0D-61FB-4A3F-9DD5-AA59FDAB7382}" type="datetimeFigureOut">
              <a:rPr lang="en-US" smtClean="0"/>
              <a:t>21/02/2022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2995982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C5F0D-61FB-4A3F-9DD5-AA59FDAB7382}" type="datetimeFigureOut">
              <a:rPr lang="en-US" smtClean="0"/>
              <a:t>21/02/2022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723E65-552A-459E-9165-004725B4782D}" type="slidenum">
              <a:rPr lang="en-US" smtClean="0"/>
              <a:t>‹#›</a:t>
            </a:fld>
            <a:endParaRPr lang="en-US"/>
          </a:p>
        </p:txBody>
      </p:sp>
    </p:spTree>
    <p:extLst>
      <p:ext uri="{BB962C8B-B14F-4D97-AF65-F5344CB8AC3E}">
        <p14:creationId xmlns:p14="http://schemas.microsoft.com/office/powerpoint/2010/main" val="1495791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C5F0D-61FB-4A3F-9DD5-AA59FDAB7382}" type="datetimeFigureOut">
              <a:rPr lang="en-US" smtClean="0"/>
              <a:t>21/02/2022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723E65-552A-459E-9165-004725B4782D}" type="slidenum">
              <a:rPr lang="en-US" smtClean="0"/>
              <a:t>‹#›</a:t>
            </a:fld>
            <a:endParaRPr lang="en-US"/>
          </a:p>
        </p:txBody>
      </p:sp>
    </p:spTree>
    <p:extLst>
      <p:ext uri="{BB962C8B-B14F-4D97-AF65-F5344CB8AC3E}">
        <p14:creationId xmlns:p14="http://schemas.microsoft.com/office/powerpoint/2010/main" val="491759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image" Target="../media/image24.svg"/><Relationship Id="rId5" Type="http://schemas.openxmlformats.org/officeDocument/2006/relationships/image" Target="../media/image2.png"/><Relationship Id="rId4" Type="http://schemas.openxmlformats.org/officeDocument/2006/relationships/image" Target="../media/image16.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image" Target="../media/image24.svg"/><Relationship Id="rId5" Type="http://schemas.openxmlformats.org/officeDocument/2006/relationships/image" Target="../media/image2.png"/><Relationship Id="rId4" Type="http://schemas.openxmlformats.org/officeDocument/2006/relationships/image" Target="../media/image16.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16.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16.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71" name="Text Box 7"/>
          <p:cNvSpPr txBox="1">
            <a:spLocks noChangeArrowheads="1"/>
          </p:cNvSpPr>
          <p:nvPr/>
        </p:nvSpPr>
        <p:spPr bwMode="auto">
          <a:xfrm>
            <a:off x="1524001" y="301626"/>
            <a:ext cx="875823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sz="4000">
                <a:solidFill>
                  <a:srgbClr val="006600"/>
                </a:solidFill>
                <a:latin typeface="Times New Roman" panose="02020603050405020304" pitchFamily="18" charset="0"/>
                <a:cs typeface="Times New Roman" panose="02020603050405020304" pitchFamily="18" charset="0"/>
              </a:rPr>
              <a:t>Thứ </a:t>
            </a:r>
            <a:r>
              <a:rPr lang="en-US" sz="4000" smtClean="0">
                <a:solidFill>
                  <a:srgbClr val="006600"/>
                </a:solidFill>
                <a:latin typeface="Times New Roman" panose="02020603050405020304" pitchFamily="18" charset="0"/>
                <a:cs typeface="Times New Roman" panose="02020603050405020304" pitchFamily="18" charset="0"/>
              </a:rPr>
              <a:t>ba  </a:t>
            </a:r>
            <a:r>
              <a:rPr lang="en-US" sz="4000">
                <a:solidFill>
                  <a:srgbClr val="006600"/>
                </a:solidFill>
                <a:latin typeface="Times New Roman" panose="02020603050405020304" pitchFamily="18" charset="0"/>
                <a:cs typeface="Times New Roman" panose="02020603050405020304" pitchFamily="18" charset="0"/>
              </a:rPr>
              <a:t>ngày </a:t>
            </a:r>
            <a:r>
              <a:rPr lang="en-US" sz="4000" smtClean="0">
                <a:solidFill>
                  <a:srgbClr val="006600"/>
                </a:solidFill>
                <a:latin typeface="Times New Roman" panose="02020603050405020304" pitchFamily="18" charset="0"/>
                <a:cs typeface="Times New Roman" panose="02020603050405020304" pitchFamily="18" charset="0"/>
              </a:rPr>
              <a:t>22 </a:t>
            </a:r>
            <a:r>
              <a:rPr lang="en-US" sz="4000">
                <a:solidFill>
                  <a:srgbClr val="006600"/>
                </a:solidFill>
                <a:latin typeface="Times New Roman" panose="02020603050405020304" pitchFamily="18" charset="0"/>
                <a:cs typeface="Times New Roman" panose="02020603050405020304" pitchFamily="18" charset="0"/>
              </a:rPr>
              <a:t>tháng 2 năm 2022</a:t>
            </a:r>
          </a:p>
        </p:txBody>
      </p:sp>
      <p:sp>
        <p:nvSpPr>
          <p:cNvPr id="6" name="Text Box 10"/>
          <p:cNvSpPr txBox="1">
            <a:spLocks noChangeArrowheads="1"/>
          </p:cNvSpPr>
          <p:nvPr/>
        </p:nvSpPr>
        <p:spPr bwMode="auto">
          <a:xfrm>
            <a:off x="2935289" y="1009649"/>
            <a:ext cx="63214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sz="4000" i="1" smtClean="0">
                <a:latin typeface="Times New Roman" panose="02020603050405020304" pitchFamily="18" charset="0"/>
                <a:cs typeface="Times New Roman" panose="02020603050405020304" pitchFamily="18" charset="0"/>
              </a:rPr>
              <a:t>Luyện từ và câu</a:t>
            </a:r>
            <a:endParaRPr lang="en-US" sz="4000" i="1">
              <a:latin typeface="Times New Roman" panose="02020603050405020304" pitchFamily="18" charset="0"/>
              <a:cs typeface="Times New Roman" panose="02020603050405020304" pitchFamily="18" charset="0"/>
            </a:endParaRPr>
          </a:p>
        </p:txBody>
      </p:sp>
      <p:sp>
        <p:nvSpPr>
          <p:cNvPr id="4" name="Text Box 10"/>
          <p:cNvSpPr txBox="1">
            <a:spLocks noChangeArrowheads="1"/>
          </p:cNvSpPr>
          <p:nvPr/>
        </p:nvSpPr>
        <p:spPr bwMode="auto">
          <a:xfrm>
            <a:off x="867004" y="2457449"/>
            <a:ext cx="63214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sz="4000" i="1" smtClean="0">
                <a:solidFill>
                  <a:srgbClr val="FF0000"/>
                </a:solidFill>
                <a:latin typeface="Times New Roman" panose="02020603050405020304" pitchFamily="18" charset="0"/>
                <a:cs typeface="Times New Roman" panose="02020603050405020304" pitchFamily="18" charset="0"/>
              </a:rPr>
              <a:t>Khởi động:</a:t>
            </a:r>
            <a:endParaRPr lang="en-US" sz="4000" i="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5887355"/>
      </p:ext>
    </p:ext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651271"/>
                                        </p:tgtEl>
                                        <p:attrNameLst>
                                          <p:attrName>style.visibility</p:attrName>
                                        </p:attrNameLst>
                                      </p:cBhvr>
                                      <p:to>
                                        <p:strVal val="visible"/>
                                      </p:to>
                                    </p:set>
                                    <p:animEffect transition="in" filter="wedge">
                                      <p:cBhvr>
                                        <p:cTn id="7" dur="1000"/>
                                        <p:tgtEl>
                                          <p:spTgt spid="65127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1271" grpId="0"/>
      <p:bldP spid="6"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67691" y="151411"/>
            <a:ext cx="10390908" cy="5509200"/>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Bài 2:</a:t>
            </a:r>
            <a:r>
              <a:rPr lang="en-US" sz="3200">
                <a:solidFill>
                  <a:srgbClr val="FF0000"/>
                </a:solidFill>
                <a:latin typeface="Times New Roman" panose="02020603050405020304" pitchFamily="18" charset="0"/>
                <a:cs typeface="Times New Roman" panose="02020603050405020304" pitchFamily="18" charset="0"/>
              </a:rPr>
              <a:t> Điền vế câu và QHT thích hợp vào chỗ chấm</a:t>
            </a:r>
            <a:r>
              <a:rPr lang="en-US" sz="3200" smtClean="0">
                <a:solidFill>
                  <a:srgbClr val="FF0000"/>
                </a:solidFill>
                <a:latin typeface="Times New Roman" panose="02020603050405020304" pitchFamily="18" charset="0"/>
                <a:cs typeface="Times New Roman" panose="02020603050405020304" pitchFamily="18" charset="0"/>
              </a:rPr>
              <a:t>:</a:t>
            </a:r>
          </a:p>
          <a:p>
            <a:r>
              <a:rPr lang="en-US" sz="3200">
                <a:solidFill>
                  <a:srgbClr val="FF0000"/>
                </a:solidFill>
                <a:latin typeface="Times New Roman" panose="02020603050405020304" pitchFamily="18" charset="0"/>
                <a:cs typeface="Times New Roman" panose="02020603050405020304" pitchFamily="18" charset="0"/>
              </a:rPr>
              <a:t/>
            </a:r>
            <a:br>
              <a:rPr lang="en-US" sz="3200">
                <a:solidFill>
                  <a:srgbClr val="FF0000"/>
                </a:solidFill>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a) Vì trời nắng quá</a:t>
            </a:r>
            <a:r>
              <a:rPr lang="en-US" sz="3200" smtClean="0">
                <a:latin typeface="Times New Roman" panose="02020603050405020304" pitchFamily="18" charset="0"/>
                <a:cs typeface="Times New Roman" panose="02020603050405020304" pitchFamily="18" charset="0"/>
              </a:rPr>
              <a:t>……….</a:t>
            </a:r>
          </a:p>
          <a:p>
            <a:endParaRPr lang="en-US" sz="3200" smtClean="0">
              <a:latin typeface="Times New Roman" panose="02020603050405020304" pitchFamily="18" charset="0"/>
              <a:cs typeface="Times New Roman" panose="02020603050405020304" pitchFamily="18" charset="0"/>
            </a:endParaRPr>
          </a:p>
          <a:p>
            <a:endParaRPr lang="en-US" sz="320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b) Nếu Nam chăm học</a:t>
            </a:r>
            <a:r>
              <a:rPr lang="en-US" sz="3200" smtClean="0">
                <a:latin typeface="Times New Roman" panose="02020603050405020304" pitchFamily="18" charset="0"/>
                <a:cs typeface="Times New Roman" panose="02020603050405020304" pitchFamily="18" charset="0"/>
              </a:rPr>
              <a:t>…………</a:t>
            </a:r>
          </a:p>
          <a:p>
            <a:endParaRPr lang="en-US" sz="3200">
              <a:latin typeface="Times New Roman" panose="02020603050405020304" pitchFamily="18" charset="0"/>
              <a:cs typeface="Times New Roman" panose="02020603050405020304" pitchFamily="18" charset="0"/>
            </a:endParaRPr>
          </a:p>
          <a:p>
            <a:endParaRPr lang="en-US" sz="3200" smtClean="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c) Mặc dù nhà Lan ở xa…………..</a:t>
            </a:r>
          </a:p>
        </p:txBody>
      </p:sp>
      <p:sp>
        <p:nvSpPr>
          <p:cNvPr id="5" name="TextBox 4"/>
          <p:cNvSpPr txBox="1"/>
          <p:nvPr/>
        </p:nvSpPr>
        <p:spPr>
          <a:xfrm>
            <a:off x="1564077" y="1705682"/>
            <a:ext cx="10094521" cy="523220"/>
          </a:xfrm>
          <a:prstGeom prst="rect">
            <a:avLst/>
          </a:prstGeom>
          <a:noFill/>
        </p:spPr>
        <p:txBody>
          <a:bodyPr wrap="square" rtlCol="0">
            <a:spAutoFit/>
          </a:bodyPr>
          <a:lstStyle/>
          <a:p>
            <a:r>
              <a:rPr lang="en-US" sz="2800">
                <a:latin typeface="Times New Roman" panose="02020603050405020304" pitchFamily="18" charset="0"/>
                <a:cs typeface="Times New Roman" panose="02020603050405020304" pitchFamily="18" charset="0"/>
              </a:rPr>
              <a:t>Vì trời nắng </a:t>
            </a:r>
            <a:r>
              <a:rPr lang="en-US" sz="2800" smtClean="0">
                <a:latin typeface="Times New Roman" panose="02020603050405020304" pitchFamily="18" charset="0"/>
                <a:cs typeface="Times New Roman" panose="02020603050405020304" pitchFamily="18" charset="0"/>
              </a:rPr>
              <a:t>quá </a:t>
            </a:r>
            <a:r>
              <a:rPr lang="en-US" sz="2800" smtClean="0">
                <a:solidFill>
                  <a:srgbClr val="FF0000"/>
                </a:solidFill>
                <a:latin typeface="Times New Roman" panose="02020603050405020304" pitchFamily="18" charset="0"/>
                <a:cs typeface="Times New Roman" panose="02020603050405020304" pitchFamily="18" charset="0"/>
              </a:rPr>
              <a:t>nên chúng em không đi đá bóng .</a:t>
            </a:r>
            <a:endParaRPr lang="en-US" sz="2800">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564076" y="2398179"/>
            <a:ext cx="10094521" cy="523220"/>
          </a:xfrm>
          <a:prstGeom prst="rect">
            <a:avLst/>
          </a:prstGeom>
          <a:noFill/>
        </p:spPr>
        <p:txBody>
          <a:bodyPr wrap="square" rtlCol="0">
            <a:spAutoFit/>
          </a:bodyPr>
          <a:lstStyle/>
          <a:p>
            <a:r>
              <a:rPr lang="en-US" sz="2800">
                <a:latin typeface="Times New Roman" panose="02020603050405020304" pitchFamily="18" charset="0"/>
                <a:cs typeface="Times New Roman" panose="02020603050405020304" pitchFamily="18" charset="0"/>
              </a:rPr>
              <a:t>Vì trời nắng </a:t>
            </a:r>
            <a:r>
              <a:rPr lang="en-US" sz="2800" smtClean="0">
                <a:latin typeface="Times New Roman" panose="02020603050405020304" pitchFamily="18" charset="0"/>
                <a:cs typeface="Times New Roman" panose="02020603050405020304" pitchFamily="18" charset="0"/>
              </a:rPr>
              <a:t>quá </a:t>
            </a:r>
            <a:r>
              <a:rPr lang="en-US" sz="2800" smtClean="0">
                <a:solidFill>
                  <a:srgbClr val="FF0000"/>
                </a:solidFill>
                <a:latin typeface="Times New Roman" panose="02020603050405020304" pitchFamily="18" charset="0"/>
                <a:cs typeface="Times New Roman" panose="02020603050405020304" pitchFamily="18" charset="0"/>
              </a:rPr>
              <a:t>nên nhà em  phải bật điều hòa.</a:t>
            </a:r>
            <a:endParaRPr lang="en-US" sz="280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415884" y="3767785"/>
            <a:ext cx="10094521" cy="523220"/>
          </a:xfrm>
          <a:prstGeom prst="rect">
            <a:avLst/>
          </a:prstGeom>
          <a:noFill/>
        </p:spPr>
        <p:txBody>
          <a:bodyPr wrap="square" rtlCol="0">
            <a:spAutoFit/>
          </a:bodyPr>
          <a:lstStyle/>
          <a:p>
            <a:r>
              <a:rPr lang="en-US" sz="2800">
                <a:latin typeface="Times New Roman" panose="02020603050405020304" pitchFamily="18" charset="0"/>
                <a:cs typeface="Times New Roman" panose="02020603050405020304" pitchFamily="18" charset="0"/>
              </a:rPr>
              <a:t>Nếu Nam chăm </a:t>
            </a:r>
            <a:r>
              <a:rPr lang="en-US" sz="2800" smtClean="0">
                <a:latin typeface="Times New Roman" panose="02020603050405020304" pitchFamily="18" charset="0"/>
                <a:cs typeface="Times New Roman" panose="02020603050405020304" pitchFamily="18" charset="0"/>
              </a:rPr>
              <a:t>học </a:t>
            </a:r>
            <a:r>
              <a:rPr lang="en-US" sz="2800" smtClean="0">
                <a:solidFill>
                  <a:srgbClr val="FF0000"/>
                </a:solidFill>
                <a:latin typeface="Times New Roman" panose="02020603050405020304" pitchFamily="18" charset="0"/>
                <a:cs typeface="Times New Roman" panose="02020603050405020304" pitchFamily="18" charset="0"/>
              </a:rPr>
              <a:t>thì bạn ấy không phải thi lại.</a:t>
            </a:r>
            <a:endParaRPr lang="en-US" sz="280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390151" y="4291005"/>
            <a:ext cx="10094521" cy="523220"/>
          </a:xfrm>
          <a:prstGeom prst="rect">
            <a:avLst/>
          </a:prstGeom>
          <a:noFill/>
        </p:spPr>
        <p:txBody>
          <a:bodyPr wrap="square" rtlCol="0">
            <a:spAutoFit/>
          </a:bodyPr>
          <a:lstStyle/>
          <a:p>
            <a:r>
              <a:rPr lang="en-US" sz="2800">
                <a:latin typeface="Times New Roman" panose="02020603050405020304" pitchFamily="18" charset="0"/>
                <a:cs typeface="Times New Roman" panose="02020603050405020304" pitchFamily="18" charset="0"/>
              </a:rPr>
              <a:t>Nếu Nam chăm </a:t>
            </a:r>
            <a:r>
              <a:rPr lang="en-US" sz="2800" smtClean="0">
                <a:latin typeface="Times New Roman" panose="02020603050405020304" pitchFamily="18" charset="0"/>
                <a:cs typeface="Times New Roman" panose="02020603050405020304" pitchFamily="18" charset="0"/>
              </a:rPr>
              <a:t>học </a:t>
            </a:r>
            <a:r>
              <a:rPr lang="en-US" sz="2800" smtClean="0">
                <a:solidFill>
                  <a:srgbClr val="FF0000"/>
                </a:solidFill>
                <a:latin typeface="Times New Roman" panose="02020603050405020304" pitchFamily="18" charset="0"/>
                <a:cs typeface="Times New Roman" panose="02020603050405020304" pitchFamily="18" charset="0"/>
              </a:rPr>
              <a:t>thì bạn ấy sẽ đạt điểm cao.</a:t>
            </a:r>
            <a:endParaRPr lang="en-US" sz="280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442106" y="5752943"/>
            <a:ext cx="10094521" cy="523220"/>
          </a:xfrm>
          <a:prstGeom prst="rect">
            <a:avLst/>
          </a:prstGeom>
          <a:noFill/>
        </p:spPr>
        <p:txBody>
          <a:bodyPr wrap="square" rtlCol="0">
            <a:spAutoFit/>
          </a:bodyPr>
          <a:lstStyle/>
          <a:p>
            <a:r>
              <a:rPr lang="en-US" sz="2800">
                <a:latin typeface="Times New Roman" panose="02020603050405020304" pitchFamily="18" charset="0"/>
                <a:cs typeface="Times New Roman" panose="02020603050405020304" pitchFamily="18" charset="0"/>
              </a:rPr>
              <a:t>Mặc dù nhà Lan ở </a:t>
            </a:r>
            <a:r>
              <a:rPr lang="en-US" sz="2800" smtClean="0">
                <a:latin typeface="Times New Roman" panose="02020603050405020304" pitchFamily="18" charset="0"/>
                <a:cs typeface="Times New Roman" panose="02020603050405020304" pitchFamily="18" charset="0"/>
              </a:rPr>
              <a:t>xa</a:t>
            </a:r>
            <a:r>
              <a:rPr lang="en-US" sz="2800">
                <a:latin typeface="Times New Roman" panose="02020603050405020304" pitchFamily="18" charset="0"/>
                <a:cs typeface="Times New Roman" panose="02020603050405020304" pitchFamily="18" charset="0"/>
              </a:rPr>
              <a:t> </a:t>
            </a:r>
            <a:r>
              <a:rPr lang="en-US" sz="2800" smtClean="0">
                <a:solidFill>
                  <a:srgbClr val="FF0000"/>
                </a:solidFill>
                <a:latin typeface="Times New Roman" panose="02020603050405020304" pitchFamily="18" charset="0"/>
                <a:cs typeface="Times New Roman" panose="02020603050405020304" pitchFamily="18" charset="0"/>
              </a:rPr>
              <a:t>nhưng bạn vẫn đến lớp đúng giờ.</a:t>
            </a:r>
            <a:endParaRPr lang="en-US" sz="28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6793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32609" y="571500"/>
            <a:ext cx="11180618" cy="452431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Bài 3:</a:t>
            </a:r>
            <a:r>
              <a:rPr lang="en-US" sz="3200">
                <a:solidFill>
                  <a:srgbClr val="FF0000"/>
                </a:solidFill>
                <a:latin typeface="Times New Roman" panose="02020603050405020304" pitchFamily="18" charset="0"/>
                <a:cs typeface="Times New Roman" panose="02020603050405020304" pitchFamily="18" charset="0"/>
              </a:rPr>
              <a:t> Đặt câu ghép có cặp </a:t>
            </a:r>
            <a:r>
              <a:rPr lang="en-US" sz="3200" smtClean="0">
                <a:solidFill>
                  <a:srgbClr val="FF0000"/>
                </a:solidFill>
                <a:latin typeface="Times New Roman" panose="02020603050405020304" pitchFamily="18" charset="0"/>
                <a:cs typeface="Times New Roman" panose="02020603050405020304" pitchFamily="18" charset="0"/>
              </a:rPr>
              <a:t>QHT</a:t>
            </a:r>
          </a:p>
          <a:p>
            <a:r>
              <a:rPr lang="en-US" sz="3200" smtClean="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a) Tuy…..nhưng</a:t>
            </a:r>
            <a:r>
              <a:rPr lang="en-US" sz="3200" smtClean="0">
                <a:latin typeface="Times New Roman" panose="02020603050405020304" pitchFamily="18" charset="0"/>
                <a:cs typeface="Times New Roman" panose="02020603050405020304" pitchFamily="18" charset="0"/>
              </a:rPr>
              <a:t>…….</a:t>
            </a:r>
          </a:p>
          <a:p>
            <a:endParaRPr lang="en-US" sz="3200" smtClean="0">
              <a:latin typeface="Times New Roman" panose="02020603050405020304" pitchFamily="18" charset="0"/>
              <a:cs typeface="Times New Roman" panose="02020603050405020304" pitchFamily="18" charset="0"/>
            </a:endParaRPr>
          </a:p>
          <a:p>
            <a:endParaRPr lang="en-US" sz="3200" smtClean="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b) Nhờ…..mà</a:t>
            </a:r>
            <a:r>
              <a:rPr lang="en-US" sz="3200" smtClean="0">
                <a:latin typeface="Times New Roman" panose="02020603050405020304" pitchFamily="18" charset="0"/>
                <a:cs typeface="Times New Roman" panose="02020603050405020304" pitchFamily="18" charset="0"/>
              </a:rPr>
              <a:t>…….</a:t>
            </a:r>
          </a:p>
          <a:p>
            <a:endParaRPr lang="en-US" sz="3200">
              <a:latin typeface="Times New Roman" panose="02020603050405020304" pitchFamily="18" charset="0"/>
              <a:cs typeface="Times New Roman" panose="02020603050405020304" pitchFamily="18" charset="0"/>
            </a:endParaRPr>
          </a:p>
          <a:p>
            <a:endParaRPr lang="en-US" sz="3200">
              <a:latin typeface="Times New Roman" panose="02020603050405020304" pitchFamily="18" charset="0"/>
              <a:cs typeface="Times New Roman" panose="02020603050405020304" pitchFamily="18" charset="0"/>
            </a:endParaRPr>
          </a:p>
        </p:txBody>
      </p:sp>
      <p:sp>
        <p:nvSpPr>
          <p:cNvPr id="5" name="TextBox 4"/>
          <p:cNvSpPr txBox="1"/>
          <p:nvPr/>
        </p:nvSpPr>
        <p:spPr>
          <a:xfrm>
            <a:off x="1286242" y="2310437"/>
            <a:ext cx="10094521" cy="523220"/>
          </a:xfrm>
          <a:prstGeom prst="rect">
            <a:avLst/>
          </a:prstGeom>
          <a:noFill/>
        </p:spPr>
        <p:txBody>
          <a:bodyPr wrap="square" rtlCol="0">
            <a:spAutoFit/>
          </a:bodyPr>
          <a:lstStyle/>
          <a:p>
            <a:r>
              <a:rPr lang="en-US" sz="2800" smtClean="0">
                <a:solidFill>
                  <a:srgbClr val="0000FF"/>
                </a:solidFill>
                <a:latin typeface="Times New Roman" panose="02020603050405020304" pitchFamily="18" charset="0"/>
                <a:cs typeface="Times New Roman" panose="02020603050405020304" pitchFamily="18" charset="0"/>
              </a:rPr>
              <a:t>Tuy bạn hoa học chưa giỏi nhưng bạn ấy rất chăm chỉ.</a:t>
            </a:r>
            <a:endParaRPr lang="en-US" sz="2800">
              <a:solidFill>
                <a:srgbClr val="0000FF"/>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286242" y="4229291"/>
            <a:ext cx="10094521" cy="523220"/>
          </a:xfrm>
          <a:prstGeom prst="rect">
            <a:avLst/>
          </a:prstGeom>
          <a:noFill/>
        </p:spPr>
        <p:txBody>
          <a:bodyPr wrap="square" rtlCol="0">
            <a:spAutoFit/>
          </a:bodyPr>
          <a:lstStyle/>
          <a:p>
            <a:r>
              <a:rPr lang="en-US" sz="2800" smtClean="0">
                <a:solidFill>
                  <a:srgbClr val="0000FF"/>
                </a:solidFill>
                <a:latin typeface="Times New Roman" panose="02020603050405020304" pitchFamily="18" charset="0"/>
                <a:cs typeface="Times New Roman" panose="02020603050405020304" pitchFamily="18" charset="0"/>
              </a:rPr>
              <a:t>Nhờ thời tiết thuận lợi mà cây bưởi nhà em ra rất nhiều trái.</a:t>
            </a:r>
            <a:endParaRPr lang="en-US" sz="280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904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xmlns="" id="{46E34A16-B4B7-41F8-A1EC-40143AB33C63}"/>
              </a:ext>
            </a:extLst>
          </p:cNvPr>
          <p:cNvGrpSpPr/>
          <p:nvPr/>
        </p:nvGrpSpPr>
        <p:grpSpPr>
          <a:xfrm>
            <a:off x="1137635" y="384775"/>
            <a:ext cx="9721756" cy="1585189"/>
            <a:chOff x="2266028" y="-54131"/>
            <a:chExt cx="13294192" cy="2736355"/>
          </a:xfrm>
        </p:grpSpPr>
        <p:sp>
          <p:nvSpPr>
            <p:cNvPr id="6" name="Google Shape;1027;p28">
              <a:extLst>
                <a:ext uri="{FF2B5EF4-FFF2-40B4-BE49-F238E27FC236}">
                  <a16:creationId xmlns:a16="http://schemas.microsoft.com/office/drawing/2014/main" xmlns="" id="{D45CEAA1-EBFA-4560-B229-C4B5451CC671}"/>
                </a:ext>
              </a:extLst>
            </p:cNvPr>
            <p:cNvSpPr/>
            <p:nvPr/>
          </p:nvSpPr>
          <p:spPr>
            <a:xfrm>
              <a:off x="3072239" y="161377"/>
              <a:ext cx="12297901" cy="1520008"/>
            </a:xfrm>
            <a:custGeom>
              <a:avLst/>
              <a:gdLst/>
              <a:ahLst/>
              <a:cxnLst/>
              <a:rect l="l" t="t" r="r" b="b"/>
              <a:pathLst>
                <a:path w="40258" h="29674" extrusionOk="0">
                  <a:moveTo>
                    <a:pt x="36470" y="989"/>
                  </a:moveTo>
                  <a:cubicBezTo>
                    <a:pt x="36245" y="944"/>
                    <a:pt x="36017" y="903"/>
                    <a:pt x="35785" y="882"/>
                  </a:cubicBezTo>
                  <a:cubicBezTo>
                    <a:pt x="34672" y="778"/>
                    <a:pt x="33549" y="713"/>
                    <a:pt x="32429" y="685"/>
                  </a:cubicBezTo>
                  <a:cubicBezTo>
                    <a:pt x="30887" y="640"/>
                    <a:pt x="29346" y="654"/>
                    <a:pt x="27808" y="640"/>
                  </a:cubicBezTo>
                  <a:cubicBezTo>
                    <a:pt x="27210" y="636"/>
                    <a:pt x="26612" y="640"/>
                    <a:pt x="26014" y="630"/>
                  </a:cubicBezTo>
                  <a:cubicBezTo>
                    <a:pt x="25308" y="619"/>
                    <a:pt x="24607" y="598"/>
                    <a:pt x="23906" y="560"/>
                  </a:cubicBezTo>
                  <a:cubicBezTo>
                    <a:pt x="22416" y="477"/>
                    <a:pt x="20926" y="432"/>
                    <a:pt x="19447" y="260"/>
                  </a:cubicBezTo>
                  <a:cubicBezTo>
                    <a:pt x="17984" y="94"/>
                    <a:pt x="16529" y="18"/>
                    <a:pt x="15064" y="8"/>
                  </a:cubicBezTo>
                  <a:cubicBezTo>
                    <a:pt x="13765" y="0"/>
                    <a:pt x="12468" y="91"/>
                    <a:pt x="11172" y="198"/>
                  </a:cubicBezTo>
                  <a:cubicBezTo>
                    <a:pt x="10630" y="246"/>
                    <a:pt x="10080" y="177"/>
                    <a:pt x="9534" y="201"/>
                  </a:cubicBezTo>
                  <a:cubicBezTo>
                    <a:pt x="8593" y="239"/>
                    <a:pt x="7657" y="180"/>
                    <a:pt x="6720" y="94"/>
                  </a:cubicBezTo>
                  <a:cubicBezTo>
                    <a:pt x="6565" y="73"/>
                    <a:pt x="6406" y="73"/>
                    <a:pt x="6254" y="91"/>
                  </a:cubicBezTo>
                  <a:cubicBezTo>
                    <a:pt x="5286" y="270"/>
                    <a:pt x="4318" y="453"/>
                    <a:pt x="3347" y="640"/>
                  </a:cubicBezTo>
                  <a:cubicBezTo>
                    <a:pt x="2666" y="767"/>
                    <a:pt x="2078" y="1069"/>
                    <a:pt x="1674" y="1694"/>
                  </a:cubicBezTo>
                  <a:cubicBezTo>
                    <a:pt x="1339" y="2209"/>
                    <a:pt x="958" y="2720"/>
                    <a:pt x="810" y="3342"/>
                  </a:cubicBezTo>
                  <a:cubicBezTo>
                    <a:pt x="647" y="4010"/>
                    <a:pt x="499" y="4680"/>
                    <a:pt x="513" y="5400"/>
                  </a:cubicBezTo>
                  <a:cubicBezTo>
                    <a:pt x="516" y="5786"/>
                    <a:pt x="447" y="6170"/>
                    <a:pt x="412" y="6561"/>
                  </a:cubicBezTo>
                  <a:cubicBezTo>
                    <a:pt x="350" y="7283"/>
                    <a:pt x="277" y="8002"/>
                    <a:pt x="232" y="8731"/>
                  </a:cubicBezTo>
                  <a:cubicBezTo>
                    <a:pt x="184" y="9426"/>
                    <a:pt x="170" y="10128"/>
                    <a:pt x="149" y="10822"/>
                  </a:cubicBezTo>
                  <a:cubicBezTo>
                    <a:pt x="119" y="11915"/>
                    <a:pt x="74" y="13006"/>
                    <a:pt x="63" y="14096"/>
                  </a:cubicBezTo>
                  <a:cubicBezTo>
                    <a:pt x="57" y="15530"/>
                    <a:pt x="122" y="16961"/>
                    <a:pt x="63" y="18382"/>
                  </a:cubicBezTo>
                  <a:cubicBezTo>
                    <a:pt x="1" y="19844"/>
                    <a:pt x="12" y="21292"/>
                    <a:pt x="132" y="22750"/>
                  </a:cubicBezTo>
                  <a:cubicBezTo>
                    <a:pt x="212" y="23732"/>
                    <a:pt x="364" y="24700"/>
                    <a:pt x="706" y="25633"/>
                  </a:cubicBezTo>
                  <a:cubicBezTo>
                    <a:pt x="1194" y="26957"/>
                    <a:pt x="2027" y="27880"/>
                    <a:pt x="3250" y="28419"/>
                  </a:cubicBezTo>
                  <a:cubicBezTo>
                    <a:pt x="3855" y="28689"/>
                    <a:pt x="4477" y="28875"/>
                    <a:pt x="5106" y="29003"/>
                  </a:cubicBezTo>
                  <a:cubicBezTo>
                    <a:pt x="5787" y="29145"/>
                    <a:pt x="6478" y="29217"/>
                    <a:pt x="7167" y="29255"/>
                  </a:cubicBezTo>
                  <a:cubicBezTo>
                    <a:pt x="8963" y="29348"/>
                    <a:pt x="10764" y="29390"/>
                    <a:pt x="12565" y="29477"/>
                  </a:cubicBezTo>
                  <a:cubicBezTo>
                    <a:pt x="14234" y="29570"/>
                    <a:pt x="15897" y="29597"/>
                    <a:pt x="17566" y="29556"/>
                  </a:cubicBezTo>
                  <a:cubicBezTo>
                    <a:pt x="18635" y="29528"/>
                    <a:pt x="19702" y="29556"/>
                    <a:pt x="20771" y="29584"/>
                  </a:cubicBezTo>
                  <a:cubicBezTo>
                    <a:pt x="22388" y="29618"/>
                    <a:pt x="24006" y="29674"/>
                    <a:pt x="25616" y="29542"/>
                  </a:cubicBezTo>
                  <a:cubicBezTo>
                    <a:pt x="25979" y="29514"/>
                    <a:pt x="26345" y="29501"/>
                    <a:pt x="26709" y="29525"/>
                  </a:cubicBezTo>
                  <a:cubicBezTo>
                    <a:pt x="26768" y="29528"/>
                    <a:pt x="26830" y="29535"/>
                    <a:pt x="26889" y="29549"/>
                  </a:cubicBezTo>
                  <a:cubicBezTo>
                    <a:pt x="27130" y="29597"/>
                    <a:pt x="31195" y="28983"/>
                    <a:pt x="31319" y="28979"/>
                  </a:cubicBezTo>
                  <a:cubicBezTo>
                    <a:pt x="32332" y="28910"/>
                    <a:pt x="33348" y="28837"/>
                    <a:pt x="34361" y="28778"/>
                  </a:cubicBezTo>
                  <a:cubicBezTo>
                    <a:pt x="35371" y="28710"/>
                    <a:pt x="36379" y="28592"/>
                    <a:pt x="37396" y="28613"/>
                  </a:cubicBezTo>
                  <a:cubicBezTo>
                    <a:pt x="37942" y="28627"/>
                    <a:pt x="38353" y="28474"/>
                    <a:pt x="38710" y="28094"/>
                  </a:cubicBezTo>
                  <a:cubicBezTo>
                    <a:pt x="38871" y="27922"/>
                    <a:pt x="39024" y="27727"/>
                    <a:pt x="39148" y="27523"/>
                  </a:cubicBezTo>
                  <a:cubicBezTo>
                    <a:pt x="39556" y="26836"/>
                    <a:pt x="39805" y="26092"/>
                    <a:pt x="39857" y="25263"/>
                  </a:cubicBezTo>
                  <a:cubicBezTo>
                    <a:pt x="39978" y="23362"/>
                    <a:pt x="40109" y="21475"/>
                    <a:pt x="40223" y="19571"/>
                  </a:cubicBezTo>
                  <a:cubicBezTo>
                    <a:pt x="40257" y="19014"/>
                    <a:pt x="40254" y="18457"/>
                    <a:pt x="40251" y="17894"/>
                  </a:cubicBezTo>
                  <a:cubicBezTo>
                    <a:pt x="40251" y="16463"/>
                    <a:pt x="40223" y="15039"/>
                    <a:pt x="40219" y="13612"/>
                  </a:cubicBezTo>
                  <a:cubicBezTo>
                    <a:pt x="40216" y="12267"/>
                    <a:pt x="40144" y="10923"/>
                    <a:pt x="40029" y="9585"/>
                  </a:cubicBezTo>
                  <a:cubicBezTo>
                    <a:pt x="39943" y="8600"/>
                    <a:pt x="39912" y="7622"/>
                    <a:pt x="39839" y="6640"/>
                  </a:cubicBezTo>
                  <a:cubicBezTo>
                    <a:pt x="39791" y="6028"/>
                    <a:pt x="39742" y="5410"/>
                    <a:pt x="39653" y="4798"/>
                  </a:cubicBezTo>
                  <a:cubicBezTo>
                    <a:pt x="39493" y="3754"/>
                    <a:pt x="39134" y="2787"/>
                    <a:pt x="38530" y="1922"/>
                  </a:cubicBezTo>
                  <a:cubicBezTo>
                    <a:pt x="38287" y="1576"/>
                    <a:pt x="38011" y="1314"/>
                    <a:pt x="37606" y="1235"/>
                  </a:cubicBezTo>
                  <a:cubicBezTo>
                    <a:pt x="37596" y="1231"/>
                    <a:pt x="37582" y="1227"/>
                    <a:pt x="37569" y="1224"/>
                  </a:cubicBezTo>
                  <a:cubicBezTo>
                    <a:pt x="37499" y="1214"/>
                    <a:pt x="37430" y="1200"/>
                    <a:pt x="37362" y="1186"/>
                  </a:cubicBezTo>
                  <a:cubicBezTo>
                    <a:pt x="37064" y="1128"/>
                    <a:pt x="36767" y="1051"/>
                    <a:pt x="36470" y="989"/>
                  </a:cubicBezTo>
                  <a:close/>
                </a:path>
              </a:pathLst>
            </a:custGeom>
            <a:ln w="57150">
              <a:solidFill>
                <a:srgbClr val="92D050"/>
              </a:solidFill>
              <a:prstDash val="sysDot"/>
            </a:ln>
          </p:spPr>
          <p:style>
            <a:lnRef idx="2">
              <a:schemeClr val="accent5"/>
            </a:lnRef>
            <a:fillRef idx="1">
              <a:schemeClr val="lt1"/>
            </a:fillRef>
            <a:effectRef idx="0">
              <a:schemeClr val="accent5"/>
            </a:effectRef>
            <a:fontRef idx="minor">
              <a:schemeClr val="dk1"/>
            </a:fontRef>
          </p:style>
          <p:txBody>
            <a:bodyPr spcFirstLastPara="1" wrap="square" lIns="121900" tIns="121900" rIns="121900" bIns="121900" anchor="ctr" anchorCtr="0">
              <a:noAutofit/>
            </a:bodyPr>
            <a:lstStyle/>
            <a:p>
              <a:pPr>
                <a:buClr>
                  <a:srgbClr val="000000"/>
                </a:buClr>
                <a:buFont typeface="Arial"/>
                <a:buNone/>
                <a:defRPr/>
              </a:pPr>
              <a:endParaRPr sz="1200">
                <a:solidFill>
                  <a:srgbClr val="000000"/>
                </a:solidFill>
                <a:latin typeface="Arial"/>
                <a:cs typeface="Arial"/>
              </a:endParaRPr>
            </a:p>
          </p:txBody>
        </p:sp>
        <p:pic>
          <p:nvPicPr>
            <p:cNvPr id="7" name="Picture 11">
              <a:extLst>
                <a:ext uri="{FF2B5EF4-FFF2-40B4-BE49-F238E27FC236}">
                  <a16:creationId xmlns:a16="http://schemas.microsoft.com/office/drawing/2014/main" xmlns="" id="{1E7DD2CC-DB9D-42DD-A58B-1971DDBA975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p:blipFill>
          <p:spPr>
            <a:xfrm rot="19545363">
              <a:off x="2266028" y="-54131"/>
              <a:ext cx="913403" cy="1545758"/>
            </a:xfrm>
            <a:prstGeom prst="rect">
              <a:avLst/>
            </a:prstGeom>
          </p:spPr>
        </p:pic>
        <p:sp>
          <p:nvSpPr>
            <p:cNvPr id="8" name="Rectangle 7">
              <a:extLst>
                <a:ext uri="{FF2B5EF4-FFF2-40B4-BE49-F238E27FC236}">
                  <a16:creationId xmlns:a16="http://schemas.microsoft.com/office/drawing/2014/main" xmlns="" id="{2162725D-D417-445F-89A3-D84608C51A08}"/>
                </a:ext>
              </a:extLst>
            </p:cNvPr>
            <p:cNvSpPr/>
            <p:nvPr/>
          </p:nvSpPr>
          <p:spPr>
            <a:xfrm>
              <a:off x="2800157" y="255805"/>
              <a:ext cx="12760063" cy="2426419"/>
            </a:xfrm>
            <a:prstGeom prst="rect">
              <a:avLst/>
            </a:prstGeom>
          </p:spPr>
          <p:txBody>
            <a:bodyPr wrap="square">
              <a:spAutoFit/>
            </a:bodyPr>
            <a:lstStyle/>
            <a:p>
              <a:pPr algn="ctr"/>
              <a:r>
                <a:rPr lang="en-US" sz="4267" b="1">
                  <a:solidFill>
                    <a:srgbClr val="0070C0"/>
                  </a:solidFill>
                  <a:latin typeface="UVF Lobster12" panose="02000506000000020003" pitchFamily="2" charset="0"/>
                </a:rPr>
                <a:t>Cặp quan hệ từ chỉ nguyên nhân – kết quả là?</a:t>
              </a:r>
              <a:endParaRPr lang="en-US" sz="4267" b="1" dirty="0">
                <a:solidFill>
                  <a:srgbClr val="0070C0"/>
                </a:solidFill>
                <a:latin typeface="UVF Lobster12" panose="02000506000000020003" pitchFamily="2" charset="0"/>
              </a:endParaRPr>
            </a:p>
          </p:txBody>
        </p:sp>
      </p:grpSp>
      <p:grpSp>
        <p:nvGrpSpPr>
          <p:cNvPr id="10" name="Group 9">
            <a:extLst>
              <a:ext uri="{FF2B5EF4-FFF2-40B4-BE49-F238E27FC236}">
                <a16:creationId xmlns:a16="http://schemas.microsoft.com/office/drawing/2014/main" xmlns="" id="{2150DDD0-A97C-4F0C-8647-7CBE276D27D4}"/>
              </a:ext>
            </a:extLst>
          </p:cNvPr>
          <p:cNvGrpSpPr/>
          <p:nvPr/>
        </p:nvGrpSpPr>
        <p:grpSpPr>
          <a:xfrm>
            <a:off x="1271204" y="2448421"/>
            <a:ext cx="4987769" cy="1085923"/>
            <a:chOff x="6396534" y="2648799"/>
            <a:chExt cx="3740827" cy="814442"/>
          </a:xfrm>
        </p:grpSpPr>
        <p:grpSp>
          <p:nvGrpSpPr>
            <p:cNvPr id="11" name="Group 10">
              <a:extLst>
                <a:ext uri="{FF2B5EF4-FFF2-40B4-BE49-F238E27FC236}">
                  <a16:creationId xmlns:a16="http://schemas.microsoft.com/office/drawing/2014/main" xmlns="" id="{BB65D3DE-D8C4-4EF3-971D-8450747D5683}"/>
                </a:ext>
              </a:extLst>
            </p:cNvPr>
            <p:cNvGrpSpPr/>
            <p:nvPr/>
          </p:nvGrpSpPr>
          <p:grpSpPr>
            <a:xfrm>
              <a:off x="6396534" y="2723359"/>
              <a:ext cx="2949915" cy="689116"/>
              <a:chOff x="4850048" y="2488362"/>
              <a:chExt cx="2949915" cy="689116"/>
            </a:xfrm>
          </p:grpSpPr>
          <p:sp>
            <p:nvSpPr>
              <p:cNvPr id="13" name="Rectangle: Rounded Corners 9">
                <a:extLst>
                  <a:ext uri="{FF2B5EF4-FFF2-40B4-BE49-F238E27FC236}">
                    <a16:creationId xmlns:a16="http://schemas.microsoft.com/office/drawing/2014/main" xmlns="" id="{1EEB2A1A-4ED5-4AC2-AF10-49E41526E507}"/>
                  </a:ext>
                </a:extLst>
              </p:cNvPr>
              <p:cNvSpPr/>
              <p:nvPr/>
            </p:nvSpPr>
            <p:spPr>
              <a:xfrm>
                <a:off x="5213969"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smtClean="0">
                    <a:solidFill>
                      <a:prstClr val="black">
                        <a:lumMod val="95000"/>
                        <a:lumOff val="5000"/>
                      </a:prstClr>
                    </a:solidFill>
                    <a:cs typeface="Calibri" panose="020F0502020204030204" pitchFamily="34" charset="0"/>
                  </a:rPr>
                  <a:t>Nếu …..thì…</a:t>
                </a:r>
                <a:endParaRPr lang="en-US" sz="4267" b="1" dirty="0">
                  <a:solidFill>
                    <a:prstClr val="black">
                      <a:lumMod val="95000"/>
                      <a:lumOff val="5000"/>
                    </a:prstClr>
                  </a:solidFill>
                  <a:cs typeface="Calibri" panose="020F0502020204030204" pitchFamily="34" charset="0"/>
                </a:endParaRPr>
              </a:p>
            </p:txBody>
          </p:sp>
          <p:sp>
            <p:nvSpPr>
              <p:cNvPr id="14" name="Oval 13">
                <a:extLst>
                  <a:ext uri="{FF2B5EF4-FFF2-40B4-BE49-F238E27FC236}">
                    <a16:creationId xmlns:a16="http://schemas.microsoft.com/office/drawing/2014/main" xmlns="" id="{120BD31C-F81A-4462-9663-69545C6A7A72}"/>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15" name="Rectangle 14">
                <a:extLst>
                  <a:ext uri="{FF2B5EF4-FFF2-40B4-BE49-F238E27FC236}">
                    <a16:creationId xmlns:a16="http://schemas.microsoft.com/office/drawing/2014/main" xmlns="" id="{8D2DDB69-A6A5-4F2E-8D62-55246307B390}"/>
                  </a:ext>
                </a:extLst>
              </p:cNvPr>
              <p:cNvSpPr/>
              <p:nvPr/>
            </p:nvSpPr>
            <p:spPr>
              <a:xfrm>
                <a:off x="4877463" y="2488362"/>
                <a:ext cx="673010" cy="684899"/>
              </a:xfrm>
              <a:prstGeom prst="rect">
                <a:avLst/>
              </a:prstGeom>
            </p:spPr>
            <p:txBody>
              <a:bodyPr wrap="square">
                <a:spAutoFit/>
              </a:bodyPr>
              <a:lstStyle/>
              <a:p>
                <a:r>
                  <a:rPr lang="en-US" sz="5334" b="1" dirty="0">
                    <a:solidFill>
                      <a:prstClr val="white"/>
                    </a:solidFill>
                    <a:latin typeface="UVF Lobster12" panose="02000506000000020003" pitchFamily="2" charset="0"/>
                  </a:rPr>
                  <a:t>A</a:t>
                </a:r>
              </a:p>
            </p:txBody>
          </p:sp>
        </p:grpSp>
        <p:pic>
          <p:nvPicPr>
            <p:cNvPr id="12" name="Picture 13">
              <a:extLst>
                <a:ext uri="{FF2B5EF4-FFF2-40B4-BE49-F238E27FC236}">
                  <a16:creationId xmlns:a16="http://schemas.microsoft.com/office/drawing/2014/main" xmlns="" id="{86C8E897-5BC6-4373-922E-C9EABF40B94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9322919" y="2648799"/>
              <a:ext cx="814442" cy="814442"/>
            </a:xfrm>
            <a:prstGeom prst="rect">
              <a:avLst/>
            </a:prstGeom>
          </p:spPr>
        </p:pic>
      </p:grpSp>
      <p:grpSp>
        <p:nvGrpSpPr>
          <p:cNvPr id="16" name="Group 15">
            <a:extLst>
              <a:ext uri="{FF2B5EF4-FFF2-40B4-BE49-F238E27FC236}">
                <a16:creationId xmlns:a16="http://schemas.microsoft.com/office/drawing/2014/main" xmlns="" id="{B923F10A-5B6E-45F9-B360-6B2C0C940AF1}"/>
              </a:ext>
            </a:extLst>
          </p:cNvPr>
          <p:cNvGrpSpPr/>
          <p:nvPr/>
        </p:nvGrpSpPr>
        <p:grpSpPr>
          <a:xfrm>
            <a:off x="6731194" y="2530307"/>
            <a:ext cx="4912025" cy="1085923"/>
            <a:chOff x="6396534" y="2670081"/>
            <a:chExt cx="3684019" cy="814442"/>
          </a:xfrm>
        </p:grpSpPr>
        <p:grpSp>
          <p:nvGrpSpPr>
            <p:cNvPr id="17" name="Group 16">
              <a:extLst>
                <a:ext uri="{FF2B5EF4-FFF2-40B4-BE49-F238E27FC236}">
                  <a16:creationId xmlns:a16="http://schemas.microsoft.com/office/drawing/2014/main" xmlns="" id="{CA976F26-664D-4F37-BC4E-F8253B28F0E5}"/>
                </a:ext>
              </a:extLst>
            </p:cNvPr>
            <p:cNvGrpSpPr/>
            <p:nvPr/>
          </p:nvGrpSpPr>
          <p:grpSpPr>
            <a:xfrm>
              <a:off x="6396534" y="2723359"/>
              <a:ext cx="2949915" cy="689116"/>
              <a:chOff x="4850048" y="2488362"/>
              <a:chExt cx="2949915" cy="689116"/>
            </a:xfrm>
          </p:grpSpPr>
          <p:sp>
            <p:nvSpPr>
              <p:cNvPr id="19" name="Rectangle: Rounded Corners 9">
                <a:extLst>
                  <a:ext uri="{FF2B5EF4-FFF2-40B4-BE49-F238E27FC236}">
                    <a16:creationId xmlns:a16="http://schemas.microsoft.com/office/drawing/2014/main" xmlns="" id="{3EE9C363-E47A-4596-8BC3-2A65240D2E15}"/>
                  </a:ext>
                </a:extLst>
              </p:cNvPr>
              <p:cNvSpPr/>
              <p:nvPr/>
            </p:nvSpPr>
            <p:spPr>
              <a:xfrm>
                <a:off x="5213969"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smtClean="0">
                    <a:solidFill>
                      <a:prstClr val="black">
                        <a:lumMod val="95000"/>
                        <a:lumOff val="5000"/>
                      </a:prstClr>
                    </a:solidFill>
                    <a:cs typeface="Calibri" panose="020F0502020204030204" pitchFamily="34" charset="0"/>
                  </a:rPr>
                  <a:t>Vì …nên…</a:t>
                </a:r>
                <a:endParaRPr lang="en-US" sz="4267" b="1" dirty="0">
                  <a:solidFill>
                    <a:prstClr val="black">
                      <a:lumMod val="95000"/>
                      <a:lumOff val="5000"/>
                    </a:prstClr>
                  </a:solidFill>
                  <a:cs typeface="Calibri" panose="020F0502020204030204" pitchFamily="34" charset="0"/>
                </a:endParaRPr>
              </a:p>
            </p:txBody>
          </p:sp>
          <p:sp>
            <p:nvSpPr>
              <p:cNvPr id="20" name="Oval 19">
                <a:extLst>
                  <a:ext uri="{FF2B5EF4-FFF2-40B4-BE49-F238E27FC236}">
                    <a16:creationId xmlns:a16="http://schemas.microsoft.com/office/drawing/2014/main" xmlns="" id="{FBA4F5F0-F439-4B02-A2FD-8D1FF2C2EA0E}"/>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1" name="Rectangle 20">
                <a:extLst>
                  <a:ext uri="{FF2B5EF4-FFF2-40B4-BE49-F238E27FC236}">
                    <a16:creationId xmlns:a16="http://schemas.microsoft.com/office/drawing/2014/main" xmlns="" id="{C0F154B0-A2A8-469A-84A8-2DE7EF3E3D00}"/>
                  </a:ext>
                </a:extLst>
              </p:cNvPr>
              <p:cNvSpPr/>
              <p:nvPr/>
            </p:nvSpPr>
            <p:spPr>
              <a:xfrm>
                <a:off x="4877463"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B</a:t>
                </a:r>
                <a:endParaRPr lang="en-US" sz="5334" b="1" dirty="0">
                  <a:solidFill>
                    <a:prstClr val="white"/>
                  </a:solidFill>
                  <a:latin typeface="UVF Lobster12" panose="02000506000000020003" pitchFamily="2" charset="0"/>
                </a:endParaRPr>
              </a:p>
            </p:txBody>
          </p:sp>
        </p:grpSp>
        <p:pic>
          <p:nvPicPr>
            <p:cNvPr id="18" name="Picture 13">
              <a:extLst>
                <a:ext uri="{FF2B5EF4-FFF2-40B4-BE49-F238E27FC236}">
                  <a16:creationId xmlns:a16="http://schemas.microsoft.com/office/drawing/2014/main" xmlns="" id="{E6D2AA30-BA85-42FE-ABF0-6DBEA8C2207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9266111" y="2670081"/>
              <a:ext cx="814442" cy="814442"/>
            </a:xfrm>
            <a:prstGeom prst="rect">
              <a:avLst/>
            </a:prstGeom>
          </p:spPr>
        </p:pic>
      </p:grpSp>
      <p:grpSp>
        <p:nvGrpSpPr>
          <p:cNvPr id="22" name="Group 21">
            <a:extLst>
              <a:ext uri="{FF2B5EF4-FFF2-40B4-BE49-F238E27FC236}">
                <a16:creationId xmlns:a16="http://schemas.microsoft.com/office/drawing/2014/main" xmlns="" id="{C788F83C-D3E7-4F92-84EE-B16BFCAA96A0}"/>
              </a:ext>
            </a:extLst>
          </p:cNvPr>
          <p:cNvGrpSpPr/>
          <p:nvPr/>
        </p:nvGrpSpPr>
        <p:grpSpPr>
          <a:xfrm>
            <a:off x="1161297" y="3756543"/>
            <a:ext cx="5248739" cy="1136691"/>
            <a:chOff x="6396534" y="2710317"/>
            <a:chExt cx="3936554" cy="852518"/>
          </a:xfrm>
        </p:grpSpPr>
        <p:grpSp>
          <p:nvGrpSpPr>
            <p:cNvPr id="23" name="Group 22">
              <a:extLst>
                <a:ext uri="{FF2B5EF4-FFF2-40B4-BE49-F238E27FC236}">
                  <a16:creationId xmlns:a16="http://schemas.microsoft.com/office/drawing/2014/main" xmlns="" id="{2D806CEE-65A1-479C-A0AF-A2A19EC64FFC}"/>
                </a:ext>
              </a:extLst>
            </p:cNvPr>
            <p:cNvGrpSpPr/>
            <p:nvPr/>
          </p:nvGrpSpPr>
          <p:grpSpPr>
            <a:xfrm>
              <a:off x="6396534" y="2710317"/>
              <a:ext cx="3192827" cy="702158"/>
              <a:chOff x="4850048" y="2475320"/>
              <a:chExt cx="3192827" cy="702158"/>
            </a:xfrm>
          </p:grpSpPr>
          <p:sp>
            <p:nvSpPr>
              <p:cNvPr id="25" name="Rectangle: Rounded Corners 9">
                <a:extLst>
                  <a:ext uri="{FF2B5EF4-FFF2-40B4-BE49-F238E27FC236}">
                    <a16:creationId xmlns:a16="http://schemas.microsoft.com/office/drawing/2014/main" xmlns="" id="{BAD98795-EF97-4B49-A997-EEA2700B1654}"/>
                  </a:ext>
                </a:extLst>
              </p:cNvPr>
              <p:cNvSpPr/>
              <p:nvPr/>
            </p:nvSpPr>
            <p:spPr>
              <a:xfrm>
                <a:off x="5456881"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smtClean="0">
                    <a:solidFill>
                      <a:prstClr val="black">
                        <a:lumMod val="95000"/>
                        <a:lumOff val="5000"/>
                      </a:prstClr>
                    </a:solidFill>
                    <a:cs typeface="Calibri" panose="020F0502020204030204" pitchFamily="34" charset="0"/>
                  </a:rPr>
                  <a:t>Hễ … thì...</a:t>
                </a:r>
                <a:endParaRPr lang="en-US" sz="4267" b="1" dirty="0">
                  <a:solidFill>
                    <a:prstClr val="black">
                      <a:lumMod val="95000"/>
                      <a:lumOff val="5000"/>
                    </a:prstClr>
                  </a:solidFill>
                  <a:cs typeface="Calibri" panose="020F0502020204030204" pitchFamily="34" charset="0"/>
                </a:endParaRPr>
              </a:p>
            </p:txBody>
          </p:sp>
          <p:sp>
            <p:nvSpPr>
              <p:cNvPr id="26" name="Oval 25">
                <a:extLst>
                  <a:ext uri="{FF2B5EF4-FFF2-40B4-BE49-F238E27FC236}">
                    <a16:creationId xmlns:a16="http://schemas.microsoft.com/office/drawing/2014/main" xmlns="" id="{B5B1EF5E-9411-4150-872D-015CAFF1DFDD}"/>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7" name="Rectangle 26">
                <a:extLst>
                  <a:ext uri="{FF2B5EF4-FFF2-40B4-BE49-F238E27FC236}">
                    <a16:creationId xmlns:a16="http://schemas.microsoft.com/office/drawing/2014/main" xmlns="" id="{8E885203-8281-448C-B482-745C4C4A424F}"/>
                  </a:ext>
                </a:extLst>
              </p:cNvPr>
              <p:cNvSpPr/>
              <p:nvPr/>
            </p:nvSpPr>
            <p:spPr>
              <a:xfrm>
                <a:off x="5025624" y="2475320"/>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C</a:t>
                </a:r>
                <a:endParaRPr lang="en-US" sz="5334" b="1" dirty="0">
                  <a:solidFill>
                    <a:prstClr val="white"/>
                  </a:solidFill>
                  <a:latin typeface="UVF Lobster12" panose="02000506000000020003" pitchFamily="2" charset="0"/>
                </a:endParaRPr>
              </a:p>
            </p:txBody>
          </p:sp>
        </p:grpSp>
        <p:pic>
          <p:nvPicPr>
            <p:cNvPr id="24" name="Picture 13">
              <a:extLst>
                <a:ext uri="{FF2B5EF4-FFF2-40B4-BE49-F238E27FC236}">
                  <a16:creationId xmlns:a16="http://schemas.microsoft.com/office/drawing/2014/main" xmlns="" id="{80A96FF8-11F2-43A4-B321-2941F94368A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9518646" y="2748393"/>
              <a:ext cx="814442" cy="814442"/>
            </a:xfrm>
            <a:prstGeom prst="rect">
              <a:avLst/>
            </a:prstGeom>
          </p:spPr>
        </p:pic>
      </p:grpSp>
      <p:grpSp>
        <p:nvGrpSpPr>
          <p:cNvPr id="28" name="Group 27">
            <a:extLst>
              <a:ext uri="{FF2B5EF4-FFF2-40B4-BE49-F238E27FC236}">
                <a16:creationId xmlns:a16="http://schemas.microsoft.com/office/drawing/2014/main" xmlns="" id="{80EBE4A0-AE10-432A-BBB6-6A9C24673593}"/>
              </a:ext>
            </a:extLst>
          </p:cNvPr>
          <p:cNvGrpSpPr/>
          <p:nvPr/>
        </p:nvGrpSpPr>
        <p:grpSpPr>
          <a:xfrm>
            <a:off x="6749516" y="3751296"/>
            <a:ext cx="4924856" cy="1085923"/>
            <a:chOff x="6396534" y="2706382"/>
            <a:chExt cx="3693642" cy="814442"/>
          </a:xfrm>
        </p:grpSpPr>
        <p:grpSp>
          <p:nvGrpSpPr>
            <p:cNvPr id="29" name="Group 28">
              <a:extLst>
                <a:ext uri="{FF2B5EF4-FFF2-40B4-BE49-F238E27FC236}">
                  <a16:creationId xmlns:a16="http://schemas.microsoft.com/office/drawing/2014/main" xmlns="" id="{83826DAA-7AA5-4244-8C99-3612D8DE9C15}"/>
                </a:ext>
              </a:extLst>
            </p:cNvPr>
            <p:cNvGrpSpPr/>
            <p:nvPr/>
          </p:nvGrpSpPr>
          <p:grpSpPr>
            <a:xfrm>
              <a:off x="6396534" y="2723359"/>
              <a:ext cx="3103668" cy="689116"/>
              <a:chOff x="4850048" y="2488362"/>
              <a:chExt cx="3103668" cy="689116"/>
            </a:xfrm>
          </p:grpSpPr>
          <p:sp>
            <p:nvSpPr>
              <p:cNvPr id="31" name="Rectangle: Rounded Corners 9">
                <a:extLst>
                  <a:ext uri="{FF2B5EF4-FFF2-40B4-BE49-F238E27FC236}">
                    <a16:creationId xmlns:a16="http://schemas.microsoft.com/office/drawing/2014/main" xmlns="" id="{ABA5296C-F4DB-4013-968B-BC54F02D8472}"/>
                  </a:ext>
                </a:extLst>
              </p:cNvPr>
              <p:cNvSpPr/>
              <p:nvPr/>
            </p:nvSpPr>
            <p:spPr>
              <a:xfrm>
                <a:off x="5367722" y="2514754"/>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a:solidFill>
                      <a:prstClr val="black">
                        <a:lumMod val="95000"/>
                        <a:lumOff val="5000"/>
                      </a:prstClr>
                    </a:solidFill>
                    <a:cs typeface="Calibri" panose="020F0502020204030204" pitchFamily="34" charset="0"/>
                  </a:rPr>
                  <a:t>T</a:t>
                </a:r>
                <a:r>
                  <a:rPr lang="en-US" sz="4267" b="1" smtClean="0">
                    <a:solidFill>
                      <a:prstClr val="black">
                        <a:lumMod val="95000"/>
                        <a:lumOff val="5000"/>
                      </a:prstClr>
                    </a:solidFill>
                    <a:cs typeface="Calibri" panose="020F0502020204030204" pitchFamily="34" charset="0"/>
                  </a:rPr>
                  <a:t>uy …nhưng..</a:t>
                </a:r>
                <a:endParaRPr lang="en-US" sz="4267" b="1" dirty="0">
                  <a:solidFill>
                    <a:prstClr val="black">
                      <a:lumMod val="95000"/>
                      <a:lumOff val="5000"/>
                    </a:prstClr>
                  </a:solidFill>
                  <a:cs typeface="Calibri" panose="020F0502020204030204" pitchFamily="34" charset="0"/>
                </a:endParaRPr>
              </a:p>
            </p:txBody>
          </p:sp>
          <p:sp>
            <p:nvSpPr>
              <p:cNvPr id="32" name="Oval 31">
                <a:extLst>
                  <a:ext uri="{FF2B5EF4-FFF2-40B4-BE49-F238E27FC236}">
                    <a16:creationId xmlns:a16="http://schemas.microsoft.com/office/drawing/2014/main" xmlns="" id="{753829EA-05BC-406C-A2C4-E09B25930766}"/>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33" name="Rectangle 32">
                <a:extLst>
                  <a:ext uri="{FF2B5EF4-FFF2-40B4-BE49-F238E27FC236}">
                    <a16:creationId xmlns:a16="http://schemas.microsoft.com/office/drawing/2014/main" xmlns="" id="{88A0FB48-1AE6-4F73-965E-BA14C641A082}"/>
                  </a:ext>
                </a:extLst>
              </p:cNvPr>
              <p:cNvSpPr/>
              <p:nvPr/>
            </p:nvSpPr>
            <p:spPr>
              <a:xfrm>
                <a:off x="4877463"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D</a:t>
                </a:r>
                <a:endParaRPr lang="en-US" sz="5334" b="1" dirty="0">
                  <a:solidFill>
                    <a:prstClr val="white"/>
                  </a:solidFill>
                  <a:latin typeface="UVF Lobster12" panose="02000506000000020003" pitchFamily="2" charset="0"/>
                </a:endParaRPr>
              </a:p>
            </p:txBody>
          </p:sp>
        </p:grpSp>
        <p:pic>
          <p:nvPicPr>
            <p:cNvPr id="30" name="Picture 13">
              <a:extLst>
                <a:ext uri="{FF2B5EF4-FFF2-40B4-BE49-F238E27FC236}">
                  <a16:creationId xmlns:a16="http://schemas.microsoft.com/office/drawing/2014/main" xmlns="" id="{64664BB4-8A0C-45C4-9A43-B3D7DDCA3F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9275734" y="2706382"/>
              <a:ext cx="814442" cy="814442"/>
            </a:xfrm>
            <a:prstGeom prst="rect">
              <a:avLst/>
            </a:prstGeom>
          </p:spPr>
        </p:pic>
      </p:grpSp>
      <p:pic>
        <p:nvPicPr>
          <p:cNvPr id="34" name="Picture 6" descr="Cách đánh dấu tích trong word mới nhất | Vivureviews.com">
            <a:extLst>
              <a:ext uri="{FF2B5EF4-FFF2-40B4-BE49-F238E27FC236}">
                <a16:creationId xmlns:a16="http://schemas.microsoft.com/office/drawing/2014/main" xmlns="" id="{5FBC66AC-18D0-4719-A67E-3D1485C1C8C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053291" y="2522010"/>
            <a:ext cx="1253399" cy="938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4520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1000"/>
                                        <p:tgtEl>
                                          <p:spTgt spid="16"/>
                                        </p:tgtEl>
                                      </p:cBhvr>
                                    </p:animEffect>
                                    <p:anim calcmode="lin" valueType="num">
                                      <p:cBhvr>
                                        <p:cTn id="22" dur="1000" fill="hold"/>
                                        <p:tgtEl>
                                          <p:spTgt spid="16"/>
                                        </p:tgtEl>
                                        <p:attrNameLst>
                                          <p:attrName>ppt_x</p:attrName>
                                        </p:attrNameLst>
                                      </p:cBhvr>
                                      <p:tavLst>
                                        <p:tav tm="0">
                                          <p:val>
                                            <p:strVal val="#ppt_x"/>
                                          </p:val>
                                        </p:tav>
                                        <p:tav tm="100000">
                                          <p:val>
                                            <p:strVal val="#ppt_x"/>
                                          </p:val>
                                        </p:tav>
                                      </p:tavLst>
                                    </p:anim>
                                    <p:anim calcmode="lin" valueType="num">
                                      <p:cBhvr>
                                        <p:cTn id="2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1000"/>
                                        <p:tgtEl>
                                          <p:spTgt spid="22"/>
                                        </p:tgtEl>
                                      </p:cBhvr>
                                    </p:animEffect>
                                    <p:anim calcmode="lin" valueType="num">
                                      <p:cBhvr>
                                        <p:cTn id="29" dur="1000" fill="hold"/>
                                        <p:tgtEl>
                                          <p:spTgt spid="22"/>
                                        </p:tgtEl>
                                        <p:attrNameLst>
                                          <p:attrName>ppt_x</p:attrName>
                                        </p:attrNameLst>
                                      </p:cBhvr>
                                      <p:tavLst>
                                        <p:tav tm="0">
                                          <p:val>
                                            <p:strVal val="#ppt_x"/>
                                          </p:val>
                                        </p:tav>
                                        <p:tav tm="100000">
                                          <p:val>
                                            <p:strVal val="#ppt_x"/>
                                          </p:val>
                                        </p:tav>
                                      </p:tavLst>
                                    </p:anim>
                                    <p:anim calcmode="lin" valueType="num">
                                      <p:cBhvr>
                                        <p:cTn id="3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1000"/>
                                        <p:tgtEl>
                                          <p:spTgt spid="28"/>
                                        </p:tgtEl>
                                      </p:cBhvr>
                                    </p:animEffect>
                                    <p:anim calcmode="lin" valueType="num">
                                      <p:cBhvr>
                                        <p:cTn id="36" dur="1000" fill="hold"/>
                                        <p:tgtEl>
                                          <p:spTgt spid="28"/>
                                        </p:tgtEl>
                                        <p:attrNameLst>
                                          <p:attrName>ppt_x</p:attrName>
                                        </p:attrNameLst>
                                      </p:cBhvr>
                                      <p:tavLst>
                                        <p:tav tm="0">
                                          <p:val>
                                            <p:strVal val="#ppt_x"/>
                                          </p:val>
                                        </p:tav>
                                        <p:tav tm="100000">
                                          <p:val>
                                            <p:strVal val="#ppt_x"/>
                                          </p:val>
                                        </p:tav>
                                      </p:tavLst>
                                    </p:anim>
                                    <p:anim calcmode="lin" valueType="num">
                                      <p:cBhvr>
                                        <p:cTn id="37"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34"/>
                                        </p:tgtEl>
                                        <p:attrNameLst>
                                          <p:attrName>style.visibility</p:attrName>
                                        </p:attrNameLst>
                                      </p:cBhvr>
                                      <p:to>
                                        <p:strVal val="visible"/>
                                      </p:to>
                                    </p:set>
                                  </p:childTnLst>
                                  <p:subTnLst>
                                    <p:audio>
                                      <p:cMediaNode>
                                        <p:cTn display="0" masterRel="sameClick">
                                          <p:stCondLst>
                                            <p:cond evt="begin" delay="0">
                                              <p:tn val="40"/>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xmlns="" id="{46E34A16-B4B7-41F8-A1EC-40143AB33C63}"/>
              </a:ext>
            </a:extLst>
          </p:cNvPr>
          <p:cNvGrpSpPr/>
          <p:nvPr/>
        </p:nvGrpSpPr>
        <p:grpSpPr>
          <a:xfrm>
            <a:off x="1137635" y="384775"/>
            <a:ext cx="9721756" cy="1585189"/>
            <a:chOff x="2266028" y="-54131"/>
            <a:chExt cx="13294192" cy="2736355"/>
          </a:xfrm>
        </p:grpSpPr>
        <p:sp>
          <p:nvSpPr>
            <p:cNvPr id="6" name="Google Shape;1027;p28">
              <a:extLst>
                <a:ext uri="{FF2B5EF4-FFF2-40B4-BE49-F238E27FC236}">
                  <a16:creationId xmlns:a16="http://schemas.microsoft.com/office/drawing/2014/main" xmlns="" id="{D45CEAA1-EBFA-4560-B229-C4B5451CC671}"/>
                </a:ext>
              </a:extLst>
            </p:cNvPr>
            <p:cNvSpPr/>
            <p:nvPr/>
          </p:nvSpPr>
          <p:spPr>
            <a:xfrm>
              <a:off x="3072239" y="161377"/>
              <a:ext cx="12297901" cy="1520008"/>
            </a:xfrm>
            <a:custGeom>
              <a:avLst/>
              <a:gdLst/>
              <a:ahLst/>
              <a:cxnLst/>
              <a:rect l="l" t="t" r="r" b="b"/>
              <a:pathLst>
                <a:path w="40258" h="29674" extrusionOk="0">
                  <a:moveTo>
                    <a:pt x="36470" y="989"/>
                  </a:moveTo>
                  <a:cubicBezTo>
                    <a:pt x="36245" y="944"/>
                    <a:pt x="36017" y="903"/>
                    <a:pt x="35785" y="882"/>
                  </a:cubicBezTo>
                  <a:cubicBezTo>
                    <a:pt x="34672" y="778"/>
                    <a:pt x="33549" y="713"/>
                    <a:pt x="32429" y="685"/>
                  </a:cubicBezTo>
                  <a:cubicBezTo>
                    <a:pt x="30887" y="640"/>
                    <a:pt x="29346" y="654"/>
                    <a:pt x="27808" y="640"/>
                  </a:cubicBezTo>
                  <a:cubicBezTo>
                    <a:pt x="27210" y="636"/>
                    <a:pt x="26612" y="640"/>
                    <a:pt x="26014" y="630"/>
                  </a:cubicBezTo>
                  <a:cubicBezTo>
                    <a:pt x="25308" y="619"/>
                    <a:pt x="24607" y="598"/>
                    <a:pt x="23906" y="560"/>
                  </a:cubicBezTo>
                  <a:cubicBezTo>
                    <a:pt x="22416" y="477"/>
                    <a:pt x="20926" y="432"/>
                    <a:pt x="19447" y="260"/>
                  </a:cubicBezTo>
                  <a:cubicBezTo>
                    <a:pt x="17984" y="94"/>
                    <a:pt x="16529" y="18"/>
                    <a:pt x="15064" y="8"/>
                  </a:cubicBezTo>
                  <a:cubicBezTo>
                    <a:pt x="13765" y="0"/>
                    <a:pt x="12468" y="91"/>
                    <a:pt x="11172" y="198"/>
                  </a:cubicBezTo>
                  <a:cubicBezTo>
                    <a:pt x="10630" y="246"/>
                    <a:pt x="10080" y="177"/>
                    <a:pt x="9534" y="201"/>
                  </a:cubicBezTo>
                  <a:cubicBezTo>
                    <a:pt x="8593" y="239"/>
                    <a:pt x="7657" y="180"/>
                    <a:pt x="6720" y="94"/>
                  </a:cubicBezTo>
                  <a:cubicBezTo>
                    <a:pt x="6565" y="73"/>
                    <a:pt x="6406" y="73"/>
                    <a:pt x="6254" y="91"/>
                  </a:cubicBezTo>
                  <a:cubicBezTo>
                    <a:pt x="5286" y="270"/>
                    <a:pt x="4318" y="453"/>
                    <a:pt x="3347" y="640"/>
                  </a:cubicBezTo>
                  <a:cubicBezTo>
                    <a:pt x="2666" y="767"/>
                    <a:pt x="2078" y="1069"/>
                    <a:pt x="1674" y="1694"/>
                  </a:cubicBezTo>
                  <a:cubicBezTo>
                    <a:pt x="1339" y="2209"/>
                    <a:pt x="958" y="2720"/>
                    <a:pt x="810" y="3342"/>
                  </a:cubicBezTo>
                  <a:cubicBezTo>
                    <a:pt x="647" y="4010"/>
                    <a:pt x="499" y="4680"/>
                    <a:pt x="513" y="5400"/>
                  </a:cubicBezTo>
                  <a:cubicBezTo>
                    <a:pt x="516" y="5786"/>
                    <a:pt x="447" y="6170"/>
                    <a:pt x="412" y="6561"/>
                  </a:cubicBezTo>
                  <a:cubicBezTo>
                    <a:pt x="350" y="7283"/>
                    <a:pt x="277" y="8002"/>
                    <a:pt x="232" y="8731"/>
                  </a:cubicBezTo>
                  <a:cubicBezTo>
                    <a:pt x="184" y="9426"/>
                    <a:pt x="170" y="10128"/>
                    <a:pt x="149" y="10822"/>
                  </a:cubicBezTo>
                  <a:cubicBezTo>
                    <a:pt x="119" y="11915"/>
                    <a:pt x="74" y="13006"/>
                    <a:pt x="63" y="14096"/>
                  </a:cubicBezTo>
                  <a:cubicBezTo>
                    <a:pt x="57" y="15530"/>
                    <a:pt x="122" y="16961"/>
                    <a:pt x="63" y="18382"/>
                  </a:cubicBezTo>
                  <a:cubicBezTo>
                    <a:pt x="1" y="19844"/>
                    <a:pt x="12" y="21292"/>
                    <a:pt x="132" y="22750"/>
                  </a:cubicBezTo>
                  <a:cubicBezTo>
                    <a:pt x="212" y="23732"/>
                    <a:pt x="364" y="24700"/>
                    <a:pt x="706" y="25633"/>
                  </a:cubicBezTo>
                  <a:cubicBezTo>
                    <a:pt x="1194" y="26957"/>
                    <a:pt x="2027" y="27880"/>
                    <a:pt x="3250" y="28419"/>
                  </a:cubicBezTo>
                  <a:cubicBezTo>
                    <a:pt x="3855" y="28689"/>
                    <a:pt x="4477" y="28875"/>
                    <a:pt x="5106" y="29003"/>
                  </a:cubicBezTo>
                  <a:cubicBezTo>
                    <a:pt x="5787" y="29145"/>
                    <a:pt x="6478" y="29217"/>
                    <a:pt x="7167" y="29255"/>
                  </a:cubicBezTo>
                  <a:cubicBezTo>
                    <a:pt x="8963" y="29348"/>
                    <a:pt x="10764" y="29390"/>
                    <a:pt x="12565" y="29477"/>
                  </a:cubicBezTo>
                  <a:cubicBezTo>
                    <a:pt x="14234" y="29570"/>
                    <a:pt x="15897" y="29597"/>
                    <a:pt x="17566" y="29556"/>
                  </a:cubicBezTo>
                  <a:cubicBezTo>
                    <a:pt x="18635" y="29528"/>
                    <a:pt x="19702" y="29556"/>
                    <a:pt x="20771" y="29584"/>
                  </a:cubicBezTo>
                  <a:cubicBezTo>
                    <a:pt x="22388" y="29618"/>
                    <a:pt x="24006" y="29674"/>
                    <a:pt x="25616" y="29542"/>
                  </a:cubicBezTo>
                  <a:cubicBezTo>
                    <a:pt x="25979" y="29514"/>
                    <a:pt x="26345" y="29501"/>
                    <a:pt x="26709" y="29525"/>
                  </a:cubicBezTo>
                  <a:cubicBezTo>
                    <a:pt x="26768" y="29528"/>
                    <a:pt x="26830" y="29535"/>
                    <a:pt x="26889" y="29549"/>
                  </a:cubicBezTo>
                  <a:cubicBezTo>
                    <a:pt x="27130" y="29597"/>
                    <a:pt x="31195" y="28983"/>
                    <a:pt x="31319" y="28979"/>
                  </a:cubicBezTo>
                  <a:cubicBezTo>
                    <a:pt x="32332" y="28910"/>
                    <a:pt x="33348" y="28837"/>
                    <a:pt x="34361" y="28778"/>
                  </a:cubicBezTo>
                  <a:cubicBezTo>
                    <a:pt x="35371" y="28710"/>
                    <a:pt x="36379" y="28592"/>
                    <a:pt x="37396" y="28613"/>
                  </a:cubicBezTo>
                  <a:cubicBezTo>
                    <a:pt x="37942" y="28627"/>
                    <a:pt x="38353" y="28474"/>
                    <a:pt x="38710" y="28094"/>
                  </a:cubicBezTo>
                  <a:cubicBezTo>
                    <a:pt x="38871" y="27922"/>
                    <a:pt x="39024" y="27727"/>
                    <a:pt x="39148" y="27523"/>
                  </a:cubicBezTo>
                  <a:cubicBezTo>
                    <a:pt x="39556" y="26836"/>
                    <a:pt x="39805" y="26092"/>
                    <a:pt x="39857" y="25263"/>
                  </a:cubicBezTo>
                  <a:cubicBezTo>
                    <a:pt x="39978" y="23362"/>
                    <a:pt x="40109" y="21475"/>
                    <a:pt x="40223" y="19571"/>
                  </a:cubicBezTo>
                  <a:cubicBezTo>
                    <a:pt x="40257" y="19014"/>
                    <a:pt x="40254" y="18457"/>
                    <a:pt x="40251" y="17894"/>
                  </a:cubicBezTo>
                  <a:cubicBezTo>
                    <a:pt x="40251" y="16463"/>
                    <a:pt x="40223" y="15039"/>
                    <a:pt x="40219" y="13612"/>
                  </a:cubicBezTo>
                  <a:cubicBezTo>
                    <a:pt x="40216" y="12267"/>
                    <a:pt x="40144" y="10923"/>
                    <a:pt x="40029" y="9585"/>
                  </a:cubicBezTo>
                  <a:cubicBezTo>
                    <a:pt x="39943" y="8600"/>
                    <a:pt x="39912" y="7622"/>
                    <a:pt x="39839" y="6640"/>
                  </a:cubicBezTo>
                  <a:cubicBezTo>
                    <a:pt x="39791" y="6028"/>
                    <a:pt x="39742" y="5410"/>
                    <a:pt x="39653" y="4798"/>
                  </a:cubicBezTo>
                  <a:cubicBezTo>
                    <a:pt x="39493" y="3754"/>
                    <a:pt x="39134" y="2787"/>
                    <a:pt x="38530" y="1922"/>
                  </a:cubicBezTo>
                  <a:cubicBezTo>
                    <a:pt x="38287" y="1576"/>
                    <a:pt x="38011" y="1314"/>
                    <a:pt x="37606" y="1235"/>
                  </a:cubicBezTo>
                  <a:cubicBezTo>
                    <a:pt x="37596" y="1231"/>
                    <a:pt x="37582" y="1227"/>
                    <a:pt x="37569" y="1224"/>
                  </a:cubicBezTo>
                  <a:cubicBezTo>
                    <a:pt x="37499" y="1214"/>
                    <a:pt x="37430" y="1200"/>
                    <a:pt x="37362" y="1186"/>
                  </a:cubicBezTo>
                  <a:cubicBezTo>
                    <a:pt x="37064" y="1128"/>
                    <a:pt x="36767" y="1051"/>
                    <a:pt x="36470" y="989"/>
                  </a:cubicBezTo>
                  <a:close/>
                </a:path>
              </a:pathLst>
            </a:custGeom>
            <a:ln w="57150">
              <a:solidFill>
                <a:srgbClr val="92D050"/>
              </a:solidFill>
              <a:prstDash val="sysDot"/>
            </a:ln>
          </p:spPr>
          <p:style>
            <a:lnRef idx="2">
              <a:schemeClr val="accent5"/>
            </a:lnRef>
            <a:fillRef idx="1">
              <a:schemeClr val="lt1"/>
            </a:fillRef>
            <a:effectRef idx="0">
              <a:schemeClr val="accent5"/>
            </a:effectRef>
            <a:fontRef idx="minor">
              <a:schemeClr val="dk1"/>
            </a:fontRef>
          </p:style>
          <p:txBody>
            <a:bodyPr spcFirstLastPara="1" wrap="square" lIns="121900" tIns="121900" rIns="121900" bIns="121900" anchor="ctr" anchorCtr="0">
              <a:noAutofit/>
            </a:bodyPr>
            <a:lstStyle/>
            <a:p>
              <a:pPr>
                <a:buClr>
                  <a:srgbClr val="000000"/>
                </a:buClr>
                <a:buFont typeface="Arial"/>
                <a:buNone/>
                <a:defRPr/>
              </a:pPr>
              <a:endParaRPr sz="1200">
                <a:solidFill>
                  <a:srgbClr val="000000"/>
                </a:solidFill>
                <a:latin typeface="Arial"/>
                <a:cs typeface="Arial"/>
              </a:endParaRPr>
            </a:p>
          </p:txBody>
        </p:sp>
        <p:pic>
          <p:nvPicPr>
            <p:cNvPr id="7" name="Picture 11">
              <a:extLst>
                <a:ext uri="{FF2B5EF4-FFF2-40B4-BE49-F238E27FC236}">
                  <a16:creationId xmlns:a16="http://schemas.microsoft.com/office/drawing/2014/main" xmlns="" id="{1E7DD2CC-DB9D-42DD-A58B-1971DDBA975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p:blipFill>
          <p:spPr>
            <a:xfrm rot="19545363">
              <a:off x="2266028" y="-54131"/>
              <a:ext cx="913403" cy="1545758"/>
            </a:xfrm>
            <a:prstGeom prst="rect">
              <a:avLst/>
            </a:prstGeom>
          </p:spPr>
        </p:pic>
        <p:sp>
          <p:nvSpPr>
            <p:cNvPr id="8" name="Rectangle 7">
              <a:extLst>
                <a:ext uri="{FF2B5EF4-FFF2-40B4-BE49-F238E27FC236}">
                  <a16:creationId xmlns:a16="http://schemas.microsoft.com/office/drawing/2014/main" xmlns="" id="{2162725D-D417-445F-89A3-D84608C51A08}"/>
                </a:ext>
              </a:extLst>
            </p:cNvPr>
            <p:cNvSpPr/>
            <p:nvPr/>
          </p:nvSpPr>
          <p:spPr>
            <a:xfrm>
              <a:off x="2800157" y="255805"/>
              <a:ext cx="12760063" cy="2426419"/>
            </a:xfrm>
            <a:prstGeom prst="rect">
              <a:avLst/>
            </a:prstGeom>
          </p:spPr>
          <p:txBody>
            <a:bodyPr wrap="square">
              <a:spAutoFit/>
            </a:bodyPr>
            <a:lstStyle/>
            <a:p>
              <a:pPr algn="ctr"/>
              <a:r>
                <a:rPr lang="en-US" sz="4267" b="1" smtClean="0">
                  <a:solidFill>
                    <a:srgbClr val="0070C0"/>
                  </a:solidFill>
                  <a:latin typeface="UVF Lobster12" panose="02000506000000020003" pitchFamily="2" charset="0"/>
                </a:rPr>
                <a:t>Cặp quan hệ từ chỉ giả thiết kết quả - điều kiện kết quả là ?</a:t>
              </a:r>
              <a:endParaRPr lang="en-US" sz="4267" b="1" dirty="0">
                <a:solidFill>
                  <a:srgbClr val="0070C0"/>
                </a:solidFill>
                <a:latin typeface="UVF Lobster12" panose="02000506000000020003" pitchFamily="2" charset="0"/>
              </a:endParaRPr>
            </a:p>
          </p:txBody>
        </p:sp>
      </p:grpSp>
      <p:grpSp>
        <p:nvGrpSpPr>
          <p:cNvPr id="10" name="Group 9">
            <a:extLst>
              <a:ext uri="{FF2B5EF4-FFF2-40B4-BE49-F238E27FC236}">
                <a16:creationId xmlns:a16="http://schemas.microsoft.com/office/drawing/2014/main" xmlns="" id="{2150DDD0-A97C-4F0C-8647-7CBE276D27D4}"/>
              </a:ext>
            </a:extLst>
          </p:cNvPr>
          <p:cNvGrpSpPr/>
          <p:nvPr/>
        </p:nvGrpSpPr>
        <p:grpSpPr>
          <a:xfrm>
            <a:off x="1271204" y="2448421"/>
            <a:ext cx="4987769" cy="1085923"/>
            <a:chOff x="6396534" y="2648799"/>
            <a:chExt cx="3740827" cy="814442"/>
          </a:xfrm>
        </p:grpSpPr>
        <p:grpSp>
          <p:nvGrpSpPr>
            <p:cNvPr id="11" name="Group 10">
              <a:extLst>
                <a:ext uri="{FF2B5EF4-FFF2-40B4-BE49-F238E27FC236}">
                  <a16:creationId xmlns:a16="http://schemas.microsoft.com/office/drawing/2014/main" xmlns="" id="{BB65D3DE-D8C4-4EF3-971D-8450747D5683}"/>
                </a:ext>
              </a:extLst>
            </p:cNvPr>
            <p:cNvGrpSpPr/>
            <p:nvPr/>
          </p:nvGrpSpPr>
          <p:grpSpPr>
            <a:xfrm>
              <a:off x="6396534" y="2723359"/>
              <a:ext cx="2949915" cy="689116"/>
              <a:chOff x="4850048" y="2488362"/>
              <a:chExt cx="2949915" cy="689116"/>
            </a:xfrm>
          </p:grpSpPr>
          <p:sp>
            <p:nvSpPr>
              <p:cNvPr id="13" name="Rectangle: Rounded Corners 9">
                <a:extLst>
                  <a:ext uri="{FF2B5EF4-FFF2-40B4-BE49-F238E27FC236}">
                    <a16:creationId xmlns:a16="http://schemas.microsoft.com/office/drawing/2014/main" xmlns="" id="{1EEB2A1A-4ED5-4AC2-AF10-49E41526E507}"/>
                  </a:ext>
                </a:extLst>
              </p:cNvPr>
              <p:cNvSpPr/>
              <p:nvPr/>
            </p:nvSpPr>
            <p:spPr>
              <a:xfrm>
                <a:off x="5213969"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smtClean="0">
                    <a:solidFill>
                      <a:prstClr val="black">
                        <a:lumMod val="95000"/>
                        <a:lumOff val="5000"/>
                      </a:prstClr>
                    </a:solidFill>
                    <a:cs typeface="Calibri" panose="020F0502020204030204" pitchFamily="34" charset="0"/>
                  </a:rPr>
                  <a:t>Hễ …..thì…</a:t>
                </a:r>
                <a:endParaRPr lang="en-US" sz="4267" b="1" dirty="0">
                  <a:solidFill>
                    <a:prstClr val="black">
                      <a:lumMod val="95000"/>
                      <a:lumOff val="5000"/>
                    </a:prstClr>
                  </a:solidFill>
                  <a:cs typeface="Calibri" panose="020F0502020204030204" pitchFamily="34" charset="0"/>
                </a:endParaRPr>
              </a:p>
            </p:txBody>
          </p:sp>
          <p:sp>
            <p:nvSpPr>
              <p:cNvPr id="14" name="Oval 13">
                <a:extLst>
                  <a:ext uri="{FF2B5EF4-FFF2-40B4-BE49-F238E27FC236}">
                    <a16:creationId xmlns:a16="http://schemas.microsoft.com/office/drawing/2014/main" xmlns="" id="{120BD31C-F81A-4462-9663-69545C6A7A72}"/>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15" name="Rectangle 14">
                <a:extLst>
                  <a:ext uri="{FF2B5EF4-FFF2-40B4-BE49-F238E27FC236}">
                    <a16:creationId xmlns:a16="http://schemas.microsoft.com/office/drawing/2014/main" xmlns="" id="{8D2DDB69-A6A5-4F2E-8D62-55246307B390}"/>
                  </a:ext>
                </a:extLst>
              </p:cNvPr>
              <p:cNvSpPr/>
              <p:nvPr/>
            </p:nvSpPr>
            <p:spPr>
              <a:xfrm>
                <a:off x="4877463" y="2488362"/>
                <a:ext cx="673010" cy="684899"/>
              </a:xfrm>
              <a:prstGeom prst="rect">
                <a:avLst/>
              </a:prstGeom>
            </p:spPr>
            <p:txBody>
              <a:bodyPr wrap="square">
                <a:spAutoFit/>
              </a:bodyPr>
              <a:lstStyle/>
              <a:p>
                <a:r>
                  <a:rPr lang="en-US" sz="5334" b="1" dirty="0">
                    <a:solidFill>
                      <a:prstClr val="white"/>
                    </a:solidFill>
                    <a:latin typeface="UVF Lobster12" panose="02000506000000020003" pitchFamily="2" charset="0"/>
                  </a:rPr>
                  <a:t>A</a:t>
                </a:r>
              </a:p>
            </p:txBody>
          </p:sp>
        </p:grpSp>
        <p:pic>
          <p:nvPicPr>
            <p:cNvPr id="12" name="Picture 13">
              <a:extLst>
                <a:ext uri="{FF2B5EF4-FFF2-40B4-BE49-F238E27FC236}">
                  <a16:creationId xmlns:a16="http://schemas.microsoft.com/office/drawing/2014/main" xmlns="" id="{86C8E897-5BC6-4373-922E-C9EABF40B94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9322919" y="2648799"/>
              <a:ext cx="814442" cy="814442"/>
            </a:xfrm>
            <a:prstGeom prst="rect">
              <a:avLst/>
            </a:prstGeom>
          </p:spPr>
        </p:pic>
      </p:grpSp>
      <p:grpSp>
        <p:nvGrpSpPr>
          <p:cNvPr id="16" name="Group 15">
            <a:extLst>
              <a:ext uri="{FF2B5EF4-FFF2-40B4-BE49-F238E27FC236}">
                <a16:creationId xmlns:a16="http://schemas.microsoft.com/office/drawing/2014/main" xmlns="" id="{B923F10A-5B6E-45F9-B360-6B2C0C940AF1}"/>
              </a:ext>
            </a:extLst>
          </p:cNvPr>
          <p:cNvGrpSpPr/>
          <p:nvPr/>
        </p:nvGrpSpPr>
        <p:grpSpPr>
          <a:xfrm>
            <a:off x="6731195" y="2530307"/>
            <a:ext cx="4412444" cy="1085923"/>
            <a:chOff x="6396534" y="2670081"/>
            <a:chExt cx="3309333" cy="814442"/>
          </a:xfrm>
        </p:grpSpPr>
        <p:grpSp>
          <p:nvGrpSpPr>
            <p:cNvPr id="17" name="Group 16">
              <a:extLst>
                <a:ext uri="{FF2B5EF4-FFF2-40B4-BE49-F238E27FC236}">
                  <a16:creationId xmlns:a16="http://schemas.microsoft.com/office/drawing/2014/main" xmlns="" id="{CA976F26-664D-4F37-BC4E-F8253B28F0E5}"/>
                </a:ext>
              </a:extLst>
            </p:cNvPr>
            <p:cNvGrpSpPr/>
            <p:nvPr/>
          </p:nvGrpSpPr>
          <p:grpSpPr>
            <a:xfrm>
              <a:off x="6396534" y="2723359"/>
              <a:ext cx="2949915" cy="689116"/>
              <a:chOff x="4850048" y="2488362"/>
              <a:chExt cx="2949915" cy="689116"/>
            </a:xfrm>
          </p:grpSpPr>
          <p:sp>
            <p:nvSpPr>
              <p:cNvPr id="19" name="Rectangle: Rounded Corners 9">
                <a:extLst>
                  <a:ext uri="{FF2B5EF4-FFF2-40B4-BE49-F238E27FC236}">
                    <a16:creationId xmlns:a16="http://schemas.microsoft.com/office/drawing/2014/main" xmlns="" id="{3EE9C363-E47A-4596-8BC3-2A65240D2E15}"/>
                  </a:ext>
                </a:extLst>
              </p:cNvPr>
              <p:cNvSpPr/>
              <p:nvPr/>
            </p:nvSpPr>
            <p:spPr>
              <a:xfrm>
                <a:off x="5213969"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smtClean="0">
                    <a:solidFill>
                      <a:prstClr val="black">
                        <a:lumMod val="95000"/>
                        <a:lumOff val="5000"/>
                      </a:prstClr>
                    </a:solidFill>
                    <a:cs typeface="Calibri" panose="020F0502020204030204" pitchFamily="34" charset="0"/>
                  </a:rPr>
                  <a:t>Vì …nên…</a:t>
                </a:r>
                <a:endParaRPr lang="en-US" sz="4267" b="1" dirty="0">
                  <a:solidFill>
                    <a:prstClr val="black">
                      <a:lumMod val="95000"/>
                      <a:lumOff val="5000"/>
                    </a:prstClr>
                  </a:solidFill>
                  <a:cs typeface="Calibri" panose="020F0502020204030204" pitchFamily="34" charset="0"/>
                </a:endParaRPr>
              </a:p>
            </p:txBody>
          </p:sp>
          <p:sp>
            <p:nvSpPr>
              <p:cNvPr id="20" name="Oval 19">
                <a:extLst>
                  <a:ext uri="{FF2B5EF4-FFF2-40B4-BE49-F238E27FC236}">
                    <a16:creationId xmlns:a16="http://schemas.microsoft.com/office/drawing/2014/main" xmlns="" id="{FBA4F5F0-F439-4B02-A2FD-8D1FF2C2EA0E}"/>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1" name="Rectangle 20">
                <a:extLst>
                  <a:ext uri="{FF2B5EF4-FFF2-40B4-BE49-F238E27FC236}">
                    <a16:creationId xmlns:a16="http://schemas.microsoft.com/office/drawing/2014/main" xmlns="" id="{C0F154B0-A2A8-469A-84A8-2DE7EF3E3D00}"/>
                  </a:ext>
                </a:extLst>
              </p:cNvPr>
              <p:cNvSpPr/>
              <p:nvPr/>
            </p:nvSpPr>
            <p:spPr>
              <a:xfrm>
                <a:off x="4877463"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B</a:t>
                </a:r>
                <a:endParaRPr lang="en-US" sz="5334" b="1" dirty="0">
                  <a:solidFill>
                    <a:prstClr val="white"/>
                  </a:solidFill>
                  <a:latin typeface="UVF Lobster12" panose="02000506000000020003" pitchFamily="2" charset="0"/>
                </a:endParaRPr>
              </a:p>
            </p:txBody>
          </p:sp>
        </p:grpSp>
        <p:pic>
          <p:nvPicPr>
            <p:cNvPr id="18" name="Picture 13">
              <a:extLst>
                <a:ext uri="{FF2B5EF4-FFF2-40B4-BE49-F238E27FC236}">
                  <a16:creationId xmlns:a16="http://schemas.microsoft.com/office/drawing/2014/main" xmlns="" id="{E6D2AA30-BA85-42FE-ABF0-6DBEA8C2207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8891425" y="2670081"/>
              <a:ext cx="814442" cy="814442"/>
            </a:xfrm>
            <a:prstGeom prst="rect">
              <a:avLst/>
            </a:prstGeom>
          </p:spPr>
        </p:pic>
      </p:grpSp>
      <p:grpSp>
        <p:nvGrpSpPr>
          <p:cNvPr id="22" name="Group 21">
            <a:extLst>
              <a:ext uri="{FF2B5EF4-FFF2-40B4-BE49-F238E27FC236}">
                <a16:creationId xmlns:a16="http://schemas.microsoft.com/office/drawing/2014/main" xmlns="" id="{C788F83C-D3E7-4F92-84EE-B16BFCAA96A0}"/>
              </a:ext>
            </a:extLst>
          </p:cNvPr>
          <p:cNvGrpSpPr/>
          <p:nvPr/>
        </p:nvGrpSpPr>
        <p:grpSpPr>
          <a:xfrm>
            <a:off x="1161297" y="3756543"/>
            <a:ext cx="5248739" cy="1136691"/>
            <a:chOff x="6396534" y="2710317"/>
            <a:chExt cx="3936554" cy="852518"/>
          </a:xfrm>
        </p:grpSpPr>
        <p:grpSp>
          <p:nvGrpSpPr>
            <p:cNvPr id="23" name="Group 22">
              <a:extLst>
                <a:ext uri="{FF2B5EF4-FFF2-40B4-BE49-F238E27FC236}">
                  <a16:creationId xmlns:a16="http://schemas.microsoft.com/office/drawing/2014/main" xmlns="" id="{2D806CEE-65A1-479C-A0AF-A2A19EC64FFC}"/>
                </a:ext>
              </a:extLst>
            </p:cNvPr>
            <p:cNvGrpSpPr/>
            <p:nvPr/>
          </p:nvGrpSpPr>
          <p:grpSpPr>
            <a:xfrm>
              <a:off x="6396534" y="2710317"/>
              <a:ext cx="3192827" cy="702158"/>
              <a:chOff x="4850048" y="2475320"/>
              <a:chExt cx="3192827" cy="702158"/>
            </a:xfrm>
          </p:grpSpPr>
          <p:sp>
            <p:nvSpPr>
              <p:cNvPr id="25" name="Rectangle: Rounded Corners 9">
                <a:extLst>
                  <a:ext uri="{FF2B5EF4-FFF2-40B4-BE49-F238E27FC236}">
                    <a16:creationId xmlns:a16="http://schemas.microsoft.com/office/drawing/2014/main" xmlns="" id="{BAD98795-EF97-4B49-A997-EEA2700B1654}"/>
                  </a:ext>
                </a:extLst>
              </p:cNvPr>
              <p:cNvSpPr/>
              <p:nvPr/>
            </p:nvSpPr>
            <p:spPr>
              <a:xfrm>
                <a:off x="5456881"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smtClean="0">
                    <a:solidFill>
                      <a:prstClr val="black">
                        <a:lumMod val="95000"/>
                        <a:lumOff val="5000"/>
                      </a:prstClr>
                    </a:solidFill>
                    <a:cs typeface="Calibri" panose="020F0502020204030204" pitchFamily="34" charset="0"/>
                  </a:rPr>
                  <a:t>Tuy …nhưng..</a:t>
                </a:r>
                <a:endParaRPr lang="en-US" sz="4267" b="1" dirty="0">
                  <a:solidFill>
                    <a:prstClr val="black">
                      <a:lumMod val="95000"/>
                      <a:lumOff val="5000"/>
                    </a:prstClr>
                  </a:solidFill>
                  <a:cs typeface="Calibri" panose="020F0502020204030204" pitchFamily="34" charset="0"/>
                </a:endParaRPr>
              </a:p>
            </p:txBody>
          </p:sp>
          <p:sp>
            <p:nvSpPr>
              <p:cNvPr id="26" name="Oval 25">
                <a:extLst>
                  <a:ext uri="{FF2B5EF4-FFF2-40B4-BE49-F238E27FC236}">
                    <a16:creationId xmlns:a16="http://schemas.microsoft.com/office/drawing/2014/main" xmlns="" id="{B5B1EF5E-9411-4150-872D-015CAFF1DFDD}"/>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7" name="Rectangle 26">
                <a:extLst>
                  <a:ext uri="{FF2B5EF4-FFF2-40B4-BE49-F238E27FC236}">
                    <a16:creationId xmlns:a16="http://schemas.microsoft.com/office/drawing/2014/main" xmlns="" id="{8E885203-8281-448C-B482-745C4C4A424F}"/>
                  </a:ext>
                </a:extLst>
              </p:cNvPr>
              <p:cNvSpPr/>
              <p:nvPr/>
            </p:nvSpPr>
            <p:spPr>
              <a:xfrm>
                <a:off x="5025624" y="2475320"/>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C</a:t>
                </a:r>
                <a:endParaRPr lang="en-US" sz="5334" b="1" dirty="0">
                  <a:solidFill>
                    <a:prstClr val="white"/>
                  </a:solidFill>
                  <a:latin typeface="UVF Lobster12" panose="02000506000000020003" pitchFamily="2" charset="0"/>
                </a:endParaRPr>
              </a:p>
            </p:txBody>
          </p:sp>
        </p:grpSp>
        <p:pic>
          <p:nvPicPr>
            <p:cNvPr id="24" name="Picture 13">
              <a:extLst>
                <a:ext uri="{FF2B5EF4-FFF2-40B4-BE49-F238E27FC236}">
                  <a16:creationId xmlns:a16="http://schemas.microsoft.com/office/drawing/2014/main" xmlns="" id="{80A96FF8-11F2-43A4-B321-2941F94368A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9518646" y="2748393"/>
              <a:ext cx="814442" cy="814442"/>
            </a:xfrm>
            <a:prstGeom prst="rect">
              <a:avLst/>
            </a:prstGeom>
          </p:spPr>
        </p:pic>
      </p:grpSp>
      <p:grpSp>
        <p:nvGrpSpPr>
          <p:cNvPr id="28" name="Group 27">
            <a:extLst>
              <a:ext uri="{FF2B5EF4-FFF2-40B4-BE49-F238E27FC236}">
                <a16:creationId xmlns:a16="http://schemas.microsoft.com/office/drawing/2014/main" xmlns="" id="{80EBE4A0-AE10-432A-BBB6-6A9C24673593}"/>
              </a:ext>
            </a:extLst>
          </p:cNvPr>
          <p:cNvGrpSpPr/>
          <p:nvPr/>
        </p:nvGrpSpPr>
        <p:grpSpPr>
          <a:xfrm>
            <a:off x="6749516" y="3702895"/>
            <a:ext cx="4412444" cy="1085923"/>
            <a:chOff x="6396534" y="2670081"/>
            <a:chExt cx="3309333" cy="814442"/>
          </a:xfrm>
        </p:grpSpPr>
        <p:grpSp>
          <p:nvGrpSpPr>
            <p:cNvPr id="29" name="Group 28">
              <a:extLst>
                <a:ext uri="{FF2B5EF4-FFF2-40B4-BE49-F238E27FC236}">
                  <a16:creationId xmlns:a16="http://schemas.microsoft.com/office/drawing/2014/main" xmlns="" id="{83826DAA-7AA5-4244-8C99-3612D8DE9C15}"/>
                </a:ext>
              </a:extLst>
            </p:cNvPr>
            <p:cNvGrpSpPr/>
            <p:nvPr/>
          </p:nvGrpSpPr>
          <p:grpSpPr>
            <a:xfrm>
              <a:off x="6396534" y="2723359"/>
              <a:ext cx="2949915" cy="689116"/>
              <a:chOff x="4850048" y="2488362"/>
              <a:chExt cx="2949915" cy="689116"/>
            </a:xfrm>
          </p:grpSpPr>
          <p:sp>
            <p:nvSpPr>
              <p:cNvPr id="31" name="Rectangle: Rounded Corners 9">
                <a:extLst>
                  <a:ext uri="{FF2B5EF4-FFF2-40B4-BE49-F238E27FC236}">
                    <a16:creationId xmlns:a16="http://schemas.microsoft.com/office/drawing/2014/main" xmlns="" id="{ABA5296C-F4DB-4013-968B-BC54F02D8472}"/>
                  </a:ext>
                </a:extLst>
              </p:cNvPr>
              <p:cNvSpPr/>
              <p:nvPr/>
            </p:nvSpPr>
            <p:spPr>
              <a:xfrm>
                <a:off x="5213969"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4267" b="1" smtClean="0">
                    <a:solidFill>
                      <a:prstClr val="black">
                        <a:lumMod val="95000"/>
                        <a:lumOff val="5000"/>
                      </a:prstClr>
                    </a:solidFill>
                    <a:cs typeface="Calibri" panose="020F0502020204030204" pitchFamily="34" charset="0"/>
                  </a:rPr>
                  <a:t>Nhờ …mà..</a:t>
                </a:r>
                <a:endParaRPr lang="en-US" sz="4267" b="1" dirty="0">
                  <a:solidFill>
                    <a:prstClr val="black">
                      <a:lumMod val="95000"/>
                      <a:lumOff val="5000"/>
                    </a:prstClr>
                  </a:solidFill>
                  <a:cs typeface="Calibri" panose="020F0502020204030204" pitchFamily="34" charset="0"/>
                </a:endParaRPr>
              </a:p>
            </p:txBody>
          </p:sp>
          <p:sp>
            <p:nvSpPr>
              <p:cNvPr id="32" name="Oval 31">
                <a:extLst>
                  <a:ext uri="{FF2B5EF4-FFF2-40B4-BE49-F238E27FC236}">
                    <a16:creationId xmlns:a16="http://schemas.microsoft.com/office/drawing/2014/main" xmlns="" id="{753829EA-05BC-406C-A2C4-E09B25930766}"/>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33" name="Rectangle 32">
                <a:extLst>
                  <a:ext uri="{FF2B5EF4-FFF2-40B4-BE49-F238E27FC236}">
                    <a16:creationId xmlns:a16="http://schemas.microsoft.com/office/drawing/2014/main" xmlns="" id="{88A0FB48-1AE6-4F73-965E-BA14C641A082}"/>
                  </a:ext>
                </a:extLst>
              </p:cNvPr>
              <p:cNvSpPr/>
              <p:nvPr/>
            </p:nvSpPr>
            <p:spPr>
              <a:xfrm>
                <a:off x="4877463"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D</a:t>
                </a:r>
                <a:endParaRPr lang="en-US" sz="5334" b="1" dirty="0">
                  <a:solidFill>
                    <a:prstClr val="white"/>
                  </a:solidFill>
                  <a:latin typeface="UVF Lobster12" panose="02000506000000020003" pitchFamily="2" charset="0"/>
                </a:endParaRPr>
              </a:p>
            </p:txBody>
          </p:sp>
        </p:grpSp>
        <p:pic>
          <p:nvPicPr>
            <p:cNvPr id="30" name="Picture 13">
              <a:extLst>
                <a:ext uri="{FF2B5EF4-FFF2-40B4-BE49-F238E27FC236}">
                  <a16:creationId xmlns:a16="http://schemas.microsoft.com/office/drawing/2014/main" xmlns="" id="{64664BB4-8A0C-45C4-9A43-B3D7DDCA3F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rot="19662283">
              <a:off x="8891425" y="2670081"/>
              <a:ext cx="814442" cy="814442"/>
            </a:xfrm>
            <a:prstGeom prst="rect">
              <a:avLst/>
            </a:prstGeom>
          </p:spPr>
        </p:pic>
      </p:grpSp>
      <p:pic>
        <p:nvPicPr>
          <p:cNvPr id="34" name="Picture 6" descr="Cách đánh dấu tích trong word mới nhất | Vivureviews.com">
            <a:extLst>
              <a:ext uri="{FF2B5EF4-FFF2-40B4-BE49-F238E27FC236}">
                <a16:creationId xmlns:a16="http://schemas.microsoft.com/office/drawing/2014/main" xmlns="" id="{5FBC66AC-18D0-4719-A67E-3D1485C1C8C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782728" y="2465097"/>
            <a:ext cx="1253399" cy="938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80707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1000"/>
                                        <p:tgtEl>
                                          <p:spTgt spid="16"/>
                                        </p:tgtEl>
                                      </p:cBhvr>
                                    </p:animEffect>
                                    <p:anim calcmode="lin" valueType="num">
                                      <p:cBhvr>
                                        <p:cTn id="22" dur="1000" fill="hold"/>
                                        <p:tgtEl>
                                          <p:spTgt spid="16"/>
                                        </p:tgtEl>
                                        <p:attrNameLst>
                                          <p:attrName>ppt_x</p:attrName>
                                        </p:attrNameLst>
                                      </p:cBhvr>
                                      <p:tavLst>
                                        <p:tav tm="0">
                                          <p:val>
                                            <p:strVal val="#ppt_x"/>
                                          </p:val>
                                        </p:tav>
                                        <p:tav tm="100000">
                                          <p:val>
                                            <p:strVal val="#ppt_x"/>
                                          </p:val>
                                        </p:tav>
                                      </p:tavLst>
                                    </p:anim>
                                    <p:anim calcmode="lin" valueType="num">
                                      <p:cBhvr>
                                        <p:cTn id="2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1000"/>
                                        <p:tgtEl>
                                          <p:spTgt spid="22"/>
                                        </p:tgtEl>
                                      </p:cBhvr>
                                    </p:animEffect>
                                    <p:anim calcmode="lin" valueType="num">
                                      <p:cBhvr>
                                        <p:cTn id="29" dur="1000" fill="hold"/>
                                        <p:tgtEl>
                                          <p:spTgt spid="22"/>
                                        </p:tgtEl>
                                        <p:attrNameLst>
                                          <p:attrName>ppt_x</p:attrName>
                                        </p:attrNameLst>
                                      </p:cBhvr>
                                      <p:tavLst>
                                        <p:tav tm="0">
                                          <p:val>
                                            <p:strVal val="#ppt_x"/>
                                          </p:val>
                                        </p:tav>
                                        <p:tav tm="100000">
                                          <p:val>
                                            <p:strVal val="#ppt_x"/>
                                          </p:val>
                                        </p:tav>
                                      </p:tavLst>
                                    </p:anim>
                                    <p:anim calcmode="lin" valueType="num">
                                      <p:cBhvr>
                                        <p:cTn id="3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1000"/>
                                        <p:tgtEl>
                                          <p:spTgt spid="28"/>
                                        </p:tgtEl>
                                      </p:cBhvr>
                                    </p:animEffect>
                                    <p:anim calcmode="lin" valueType="num">
                                      <p:cBhvr>
                                        <p:cTn id="36" dur="1000" fill="hold"/>
                                        <p:tgtEl>
                                          <p:spTgt spid="28"/>
                                        </p:tgtEl>
                                        <p:attrNameLst>
                                          <p:attrName>ppt_x</p:attrName>
                                        </p:attrNameLst>
                                      </p:cBhvr>
                                      <p:tavLst>
                                        <p:tav tm="0">
                                          <p:val>
                                            <p:strVal val="#ppt_x"/>
                                          </p:val>
                                        </p:tav>
                                        <p:tav tm="100000">
                                          <p:val>
                                            <p:strVal val="#ppt_x"/>
                                          </p:val>
                                        </p:tav>
                                      </p:tavLst>
                                    </p:anim>
                                    <p:anim calcmode="lin" valueType="num">
                                      <p:cBhvr>
                                        <p:cTn id="37"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34"/>
                                        </p:tgtEl>
                                        <p:attrNameLst>
                                          <p:attrName>style.visibility</p:attrName>
                                        </p:attrNameLst>
                                      </p:cBhvr>
                                      <p:to>
                                        <p:strVal val="visible"/>
                                      </p:to>
                                    </p:set>
                                  </p:childTnLst>
                                  <p:subTnLst>
                                    <p:audio>
                                      <p:cMediaNode>
                                        <p:cTn display="0" masterRel="sameClick">
                                          <p:stCondLst>
                                            <p:cond evt="begin" delay="0">
                                              <p:tn val="40"/>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xmlns="" id="{46E34A16-B4B7-41F8-A1EC-40143AB33C63}"/>
              </a:ext>
            </a:extLst>
          </p:cNvPr>
          <p:cNvGrpSpPr/>
          <p:nvPr/>
        </p:nvGrpSpPr>
        <p:grpSpPr>
          <a:xfrm>
            <a:off x="1137635" y="384775"/>
            <a:ext cx="9721756" cy="1585189"/>
            <a:chOff x="2266028" y="-54131"/>
            <a:chExt cx="13294192" cy="2736355"/>
          </a:xfrm>
        </p:grpSpPr>
        <p:sp>
          <p:nvSpPr>
            <p:cNvPr id="6" name="Google Shape;1027;p28">
              <a:extLst>
                <a:ext uri="{FF2B5EF4-FFF2-40B4-BE49-F238E27FC236}">
                  <a16:creationId xmlns:a16="http://schemas.microsoft.com/office/drawing/2014/main" xmlns="" id="{D45CEAA1-EBFA-4560-B229-C4B5451CC671}"/>
                </a:ext>
              </a:extLst>
            </p:cNvPr>
            <p:cNvSpPr/>
            <p:nvPr/>
          </p:nvSpPr>
          <p:spPr>
            <a:xfrm>
              <a:off x="3072239" y="161377"/>
              <a:ext cx="12297901" cy="1520008"/>
            </a:xfrm>
            <a:custGeom>
              <a:avLst/>
              <a:gdLst/>
              <a:ahLst/>
              <a:cxnLst/>
              <a:rect l="l" t="t" r="r" b="b"/>
              <a:pathLst>
                <a:path w="40258" h="29674" extrusionOk="0">
                  <a:moveTo>
                    <a:pt x="36470" y="989"/>
                  </a:moveTo>
                  <a:cubicBezTo>
                    <a:pt x="36245" y="944"/>
                    <a:pt x="36017" y="903"/>
                    <a:pt x="35785" y="882"/>
                  </a:cubicBezTo>
                  <a:cubicBezTo>
                    <a:pt x="34672" y="778"/>
                    <a:pt x="33549" y="713"/>
                    <a:pt x="32429" y="685"/>
                  </a:cubicBezTo>
                  <a:cubicBezTo>
                    <a:pt x="30887" y="640"/>
                    <a:pt x="29346" y="654"/>
                    <a:pt x="27808" y="640"/>
                  </a:cubicBezTo>
                  <a:cubicBezTo>
                    <a:pt x="27210" y="636"/>
                    <a:pt x="26612" y="640"/>
                    <a:pt x="26014" y="630"/>
                  </a:cubicBezTo>
                  <a:cubicBezTo>
                    <a:pt x="25308" y="619"/>
                    <a:pt x="24607" y="598"/>
                    <a:pt x="23906" y="560"/>
                  </a:cubicBezTo>
                  <a:cubicBezTo>
                    <a:pt x="22416" y="477"/>
                    <a:pt x="20926" y="432"/>
                    <a:pt x="19447" y="260"/>
                  </a:cubicBezTo>
                  <a:cubicBezTo>
                    <a:pt x="17984" y="94"/>
                    <a:pt x="16529" y="18"/>
                    <a:pt x="15064" y="8"/>
                  </a:cubicBezTo>
                  <a:cubicBezTo>
                    <a:pt x="13765" y="0"/>
                    <a:pt x="12468" y="91"/>
                    <a:pt x="11172" y="198"/>
                  </a:cubicBezTo>
                  <a:cubicBezTo>
                    <a:pt x="10630" y="246"/>
                    <a:pt x="10080" y="177"/>
                    <a:pt x="9534" y="201"/>
                  </a:cubicBezTo>
                  <a:cubicBezTo>
                    <a:pt x="8593" y="239"/>
                    <a:pt x="7657" y="180"/>
                    <a:pt x="6720" y="94"/>
                  </a:cubicBezTo>
                  <a:cubicBezTo>
                    <a:pt x="6565" y="73"/>
                    <a:pt x="6406" y="73"/>
                    <a:pt x="6254" y="91"/>
                  </a:cubicBezTo>
                  <a:cubicBezTo>
                    <a:pt x="5286" y="270"/>
                    <a:pt x="4318" y="453"/>
                    <a:pt x="3347" y="640"/>
                  </a:cubicBezTo>
                  <a:cubicBezTo>
                    <a:pt x="2666" y="767"/>
                    <a:pt x="2078" y="1069"/>
                    <a:pt x="1674" y="1694"/>
                  </a:cubicBezTo>
                  <a:cubicBezTo>
                    <a:pt x="1339" y="2209"/>
                    <a:pt x="958" y="2720"/>
                    <a:pt x="810" y="3342"/>
                  </a:cubicBezTo>
                  <a:cubicBezTo>
                    <a:pt x="647" y="4010"/>
                    <a:pt x="499" y="4680"/>
                    <a:pt x="513" y="5400"/>
                  </a:cubicBezTo>
                  <a:cubicBezTo>
                    <a:pt x="516" y="5786"/>
                    <a:pt x="447" y="6170"/>
                    <a:pt x="412" y="6561"/>
                  </a:cubicBezTo>
                  <a:cubicBezTo>
                    <a:pt x="350" y="7283"/>
                    <a:pt x="277" y="8002"/>
                    <a:pt x="232" y="8731"/>
                  </a:cubicBezTo>
                  <a:cubicBezTo>
                    <a:pt x="184" y="9426"/>
                    <a:pt x="170" y="10128"/>
                    <a:pt x="149" y="10822"/>
                  </a:cubicBezTo>
                  <a:cubicBezTo>
                    <a:pt x="119" y="11915"/>
                    <a:pt x="74" y="13006"/>
                    <a:pt x="63" y="14096"/>
                  </a:cubicBezTo>
                  <a:cubicBezTo>
                    <a:pt x="57" y="15530"/>
                    <a:pt x="122" y="16961"/>
                    <a:pt x="63" y="18382"/>
                  </a:cubicBezTo>
                  <a:cubicBezTo>
                    <a:pt x="1" y="19844"/>
                    <a:pt x="12" y="21292"/>
                    <a:pt x="132" y="22750"/>
                  </a:cubicBezTo>
                  <a:cubicBezTo>
                    <a:pt x="212" y="23732"/>
                    <a:pt x="364" y="24700"/>
                    <a:pt x="706" y="25633"/>
                  </a:cubicBezTo>
                  <a:cubicBezTo>
                    <a:pt x="1194" y="26957"/>
                    <a:pt x="2027" y="27880"/>
                    <a:pt x="3250" y="28419"/>
                  </a:cubicBezTo>
                  <a:cubicBezTo>
                    <a:pt x="3855" y="28689"/>
                    <a:pt x="4477" y="28875"/>
                    <a:pt x="5106" y="29003"/>
                  </a:cubicBezTo>
                  <a:cubicBezTo>
                    <a:pt x="5787" y="29145"/>
                    <a:pt x="6478" y="29217"/>
                    <a:pt x="7167" y="29255"/>
                  </a:cubicBezTo>
                  <a:cubicBezTo>
                    <a:pt x="8963" y="29348"/>
                    <a:pt x="10764" y="29390"/>
                    <a:pt x="12565" y="29477"/>
                  </a:cubicBezTo>
                  <a:cubicBezTo>
                    <a:pt x="14234" y="29570"/>
                    <a:pt x="15897" y="29597"/>
                    <a:pt x="17566" y="29556"/>
                  </a:cubicBezTo>
                  <a:cubicBezTo>
                    <a:pt x="18635" y="29528"/>
                    <a:pt x="19702" y="29556"/>
                    <a:pt x="20771" y="29584"/>
                  </a:cubicBezTo>
                  <a:cubicBezTo>
                    <a:pt x="22388" y="29618"/>
                    <a:pt x="24006" y="29674"/>
                    <a:pt x="25616" y="29542"/>
                  </a:cubicBezTo>
                  <a:cubicBezTo>
                    <a:pt x="25979" y="29514"/>
                    <a:pt x="26345" y="29501"/>
                    <a:pt x="26709" y="29525"/>
                  </a:cubicBezTo>
                  <a:cubicBezTo>
                    <a:pt x="26768" y="29528"/>
                    <a:pt x="26830" y="29535"/>
                    <a:pt x="26889" y="29549"/>
                  </a:cubicBezTo>
                  <a:cubicBezTo>
                    <a:pt x="27130" y="29597"/>
                    <a:pt x="31195" y="28983"/>
                    <a:pt x="31319" y="28979"/>
                  </a:cubicBezTo>
                  <a:cubicBezTo>
                    <a:pt x="32332" y="28910"/>
                    <a:pt x="33348" y="28837"/>
                    <a:pt x="34361" y="28778"/>
                  </a:cubicBezTo>
                  <a:cubicBezTo>
                    <a:pt x="35371" y="28710"/>
                    <a:pt x="36379" y="28592"/>
                    <a:pt x="37396" y="28613"/>
                  </a:cubicBezTo>
                  <a:cubicBezTo>
                    <a:pt x="37942" y="28627"/>
                    <a:pt x="38353" y="28474"/>
                    <a:pt x="38710" y="28094"/>
                  </a:cubicBezTo>
                  <a:cubicBezTo>
                    <a:pt x="38871" y="27922"/>
                    <a:pt x="39024" y="27727"/>
                    <a:pt x="39148" y="27523"/>
                  </a:cubicBezTo>
                  <a:cubicBezTo>
                    <a:pt x="39556" y="26836"/>
                    <a:pt x="39805" y="26092"/>
                    <a:pt x="39857" y="25263"/>
                  </a:cubicBezTo>
                  <a:cubicBezTo>
                    <a:pt x="39978" y="23362"/>
                    <a:pt x="40109" y="21475"/>
                    <a:pt x="40223" y="19571"/>
                  </a:cubicBezTo>
                  <a:cubicBezTo>
                    <a:pt x="40257" y="19014"/>
                    <a:pt x="40254" y="18457"/>
                    <a:pt x="40251" y="17894"/>
                  </a:cubicBezTo>
                  <a:cubicBezTo>
                    <a:pt x="40251" y="16463"/>
                    <a:pt x="40223" y="15039"/>
                    <a:pt x="40219" y="13612"/>
                  </a:cubicBezTo>
                  <a:cubicBezTo>
                    <a:pt x="40216" y="12267"/>
                    <a:pt x="40144" y="10923"/>
                    <a:pt x="40029" y="9585"/>
                  </a:cubicBezTo>
                  <a:cubicBezTo>
                    <a:pt x="39943" y="8600"/>
                    <a:pt x="39912" y="7622"/>
                    <a:pt x="39839" y="6640"/>
                  </a:cubicBezTo>
                  <a:cubicBezTo>
                    <a:pt x="39791" y="6028"/>
                    <a:pt x="39742" y="5410"/>
                    <a:pt x="39653" y="4798"/>
                  </a:cubicBezTo>
                  <a:cubicBezTo>
                    <a:pt x="39493" y="3754"/>
                    <a:pt x="39134" y="2787"/>
                    <a:pt x="38530" y="1922"/>
                  </a:cubicBezTo>
                  <a:cubicBezTo>
                    <a:pt x="38287" y="1576"/>
                    <a:pt x="38011" y="1314"/>
                    <a:pt x="37606" y="1235"/>
                  </a:cubicBezTo>
                  <a:cubicBezTo>
                    <a:pt x="37596" y="1231"/>
                    <a:pt x="37582" y="1227"/>
                    <a:pt x="37569" y="1224"/>
                  </a:cubicBezTo>
                  <a:cubicBezTo>
                    <a:pt x="37499" y="1214"/>
                    <a:pt x="37430" y="1200"/>
                    <a:pt x="37362" y="1186"/>
                  </a:cubicBezTo>
                  <a:cubicBezTo>
                    <a:pt x="37064" y="1128"/>
                    <a:pt x="36767" y="1051"/>
                    <a:pt x="36470" y="989"/>
                  </a:cubicBezTo>
                  <a:close/>
                </a:path>
              </a:pathLst>
            </a:custGeom>
            <a:ln w="57150">
              <a:solidFill>
                <a:srgbClr val="92D050"/>
              </a:solidFill>
              <a:prstDash val="sysDot"/>
            </a:ln>
          </p:spPr>
          <p:style>
            <a:lnRef idx="2">
              <a:schemeClr val="accent5"/>
            </a:lnRef>
            <a:fillRef idx="1">
              <a:schemeClr val="lt1"/>
            </a:fillRef>
            <a:effectRef idx="0">
              <a:schemeClr val="accent5"/>
            </a:effectRef>
            <a:fontRef idx="minor">
              <a:schemeClr val="dk1"/>
            </a:fontRef>
          </p:style>
          <p:txBody>
            <a:bodyPr spcFirstLastPara="1" wrap="square" lIns="121900" tIns="121900" rIns="121900" bIns="121900" anchor="ctr" anchorCtr="0">
              <a:noAutofit/>
            </a:bodyPr>
            <a:lstStyle/>
            <a:p>
              <a:pPr>
                <a:buClr>
                  <a:srgbClr val="000000"/>
                </a:buClr>
                <a:buFont typeface="Arial"/>
                <a:buNone/>
                <a:defRPr/>
              </a:pPr>
              <a:endParaRPr sz="1200">
                <a:solidFill>
                  <a:srgbClr val="000000"/>
                </a:solidFill>
                <a:latin typeface="Arial"/>
                <a:cs typeface="Arial"/>
              </a:endParaRPr>
            </a:p>
          </p:txBody>
        </p:sp>
        <p:pic>
          <p:nvPicPr>
            <p:cNvPr id="7" name="Picture 11">
              <a:extLst>
                <a:ext uri="{FF2B5EF4-FFF2-40B4-BE49-F238E27FC236}">
                  <a16:creationId xmlns:a16="http://schemas.microsoft.com/office/drawing/2014/main" xmlns="" id="{1E7DD2CC-DB9D-42DD-A58B-1971DDBA975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p:blipFill>
          <p:spPr>
            <a:xfrm rot="19545363">
              <a:off x="2266028" y="-54131"/>
              <a:ext cx="913403" cy="1545758"/>
            </a:xfrm>
            <a:prstGeom prst="rect">
              <a:avLst/>
            </a:prstGeom>
          </p:spPr>
        </p:pic>
        <p:sp>
          <p:nvSpPr>
            <p:cNvPr id="8" name="Rectangle 7">
              <a:extLst>
                <a:ext uri="{FF2B5EF4-FFF2-40B4-BE49-F238E27FC236}">
                  <a16:creationId xmlns:a16="http://schemas.microsoft.com/office/drawing/2014/main" xmlns="" id="{2162725D-D417-445F-89A3-D84608C51A08}"/>
                </a:ext>
              </a:extLst>
            </p:cNvPr>
            <p:cNvSpPr/>
            <p:nvPr/>
          </p:nvSpPr>
          <p:spPr>
            <a:xfrm>
              <a:off x="2800157" y="255805"/>
              <a:ext cx="12760063" cy="2426419"/>
            </a:xfrm>
            <a:prstGeom prst="rect">
              <a:avLst/>
            </a:prstGeom>
          </p:spPr>
          <p:txBody>
            <a:bodyPr wrap="square">
              <a:spAutoFit/>
            </a:bodyPr>
            <a:lstStyle/>
            <a:p>
              <a:pPr algn="ctr"/>
              <a:r>
                <a:rPr lang="en-US" sz="4267" b="1" smtClean="0">
                  <a:solidFill>
                    <a:srgbClr val="0070C0"/>
                  </a:solidFill>
                  <a:latin typeface="UVF Lobster12" panose="02000506000000020003" pitchFamily="2" charset="0"/>
                </a:rPr>
                <a:t>Nếu em chăm chỉ học tập thì em sẽ đạt kết quả cao </a:t>
              </a:r>
              <a:r>
                <a:rPr lang="en-US" sz="4267" b="1" smtClean="0">
                  <a:solidFill>
                    <a:srgbClr val="FF0000"/>
                  </a:solidFill>
                  <a:latin typeface="UVF Lobster12" panose="02000506000000020003" pitchFamily="2" charset="0"/>
                </a:rPr>
                <a:t>là câu ghép thể hiện qua hệ gì?</a:t>
              </a:r>
              <a:endParaRPr lang="en-US" sz="4267" b="1" dirty="0">
                <a:solidFill>
                  <a:srgbClr val="FF0000"/>
                </a:solidFill>
                <a:latin typeface="UVF Lobster12" panose="02000506000000020003" pitchFamily="2" charset="0"/>
              </a:endParaRPr>
            </a:p>
          </p:txBody>
        </p:sp>
      </p:grpSp>
      <p:grpSp>
        <p:nvGrpSpPr>
          <p:cNvPr id="11" name="Group 10">
            <a:extLst>
              <a:ext uri="{FF2B5EF4-FFF2-40B4-BE49-F238E27FC236}">
                <a16:creationId xmlns:a16="http://schemas.microsoft.com/office/drawing/2014/main" xmlns="" id="{BB65D3DE-D8C4-4EF3-971D-8450747D5683}"/>
              </a:ext>
            </a:extLst>
          </p:cNvPr>
          <p:cNvGrpSpPr/>
          <p:nvPr/>
        </p:nvGrpSpPr>
        <p:grpSpPr>
          <a:xfrm>
            <a:off x="786296" y="2574689"/>
            <a:ext cx="4885161" cy="918822"/>
            <a:chOff x="4850048" y="2488362"/>
            <a:chExt cx="3663871" cy="689116"/>
          </a:xfrm>
        </p:grpSpPr>
        <p:sp>
          <p:nvSpPr>
            <p:cNvPr id="13" name="Rectangle: Rounded Corners 9">
              <a:extLst>
                <a:ext uri="{FF2B5EF4-FFF2-40B4-BE49-F238E27FC236}">
                  <a16:creationId xmlns:a16="http://schemas.microsoft.com/office/drawing/2014/main" xmlns="" id="{1EEB2A1A-4ED5-4AC2-AF10-49E41526E507}"/>
                </a:ext>
              </a:extLst>
            </p:cNvPr>
            <p:cNvSpPr/>
            <p:nvPr/>
          </p:nvSpPr>
          <p:spPr>
            <a:xfrm>
              <a:off x="5305155" y="2551979"/>
              <a:ext cx="320876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3200" b="1" smtClean="0">
                  <a:solidFill>
                    <a:prstClr val="black">
                      <a:lumMod val="95000"/>
                      <a:lumOff val="5000"/>
                    </a:prstClr>
                  </a:solidFill>
                  <a:cs typeface="Calibri" panose="020F0502020204030204" pitchFamily="34" charset="0"/>
                </a:rPr>
                <a:t>Nguyên nhân – kết quả</a:t>
              </a:r>
              <a:endParaRPr lang="en-US" sz="3200" b="1" dirty="0">
                <a:solidFill>
                  <a:prstClr val="black">
                    <a:lumMod val="95000"/>
                    <a:lumOff val="5000"/>
                  </a:prstClr>
                </a:solidFill>
                <a:cs typeface="Calibri" panose="020F0502020204030204" pitchFamily="34" charset="0"/>
              </a:endParaRPr>
            </a:p>
          </p:txBody>
        </p:sp>
        <p:sp>
          <p:nvSpPr>
            <p:cNvPr id="14" name="Oval 13">
              <a:extLst>
                <a:ext uri="{FF2B5EF4-FFF2-40B4-BE49-F238E27FC236}">
                  <a16:creationId xmlns:a16="http://schemas.microsoft.com/office/drawing/2014/main" xmlns="" id="{120BD31C-F81A-4462-9663-69545C6A7A72}"/>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15" name="Rectangle 14">
              <a:extLst>
                <a:ext uri="{FF2B5EF4-FFF2-40B4-BE49-F238E27FC236}">
                  <a16:creationId xmlns:a16="http://schemas.microsoft.com/office/drawing/2014/main" xmlns="" id="{8D2DDB69-A6A5-4F2E-8D62-55246307B390}"/>
                </a:ext>
              </a:extLst>
            </p:cNvPr>
            <p:cNvSpPr/>
            <p:nvPr/>
          </p:nvSpPr>
          <p:spPr>
            <a:xfrm>
              <a:off x="4877463" y="2488362"/>
              <a:ext cx="673010" cy="684899"/>
            </a:xfrm>
            <a:prstGeom prst="rect">
              <a:avLst/>
            </a:prstGeom>
          </p:spPr>
          <p:txBody>
            <a:bodyPr wrap="square">
              <a:spAutoFit/>
            </a:bodyPr>
            <a:lstStyle/>
            <a:p>
              <a:r>
                <a:rPr lang="en-US" sz="5334" b="1" dirty="0">
                  <a:solidFill>
                    <a:prstClr val="white"/>
                  </a:solidFill>
                  <a:latin typeface="UVF Lobster12" panose="02000506000000020003" pitchFamily="2" charset="0"/>
                </a:rPr>
                <a:t>A</a:t>
              </a:r>
            </a:p>
          </p:txBody>
        </p:sp>
      </p:grpSp>
      <p:grpSp>
        <p:nvGrpSpPr>
          <p:cNvPr id="17" name="Group 16">
            <a:extLst>
              <a:ext uri="{FF2B5EF4-FFF2-40B4-BE49-F238E27FC236}">
                <a16:creationId xmlns:a16="http://schemas.microsoft.com/office/drawing/2014/main" xmlns="" id="{CA976F26-664D-4F37-BC4E-F8253B28F0E5}"/>
              </a:ext>
            </a:extLst>
          </p:cNvPr>
          <p:cNvGrpSpPr/>
          <p:nvPr/>
        </p:nvGrpSpPr>
        <p:grpSpPr>
          <a:xfrm>
            <a:off x="6731194" y="2601346"/>
            <a:ext cx="4459319" cy="918822"/>
            <a:chOff x="4850048" y="2488362"/>
            <a:chExt cx="2949915" cy="689116"/>
          </a:xfrm>
        </p:grpSpPr>
        <p:sp>
          <p:nvSpPr>
            <p:cNvPr id="19" name="Rectangle: Rounded Corners 9">
              <a:extLst>
                <a:ext uri="{FF2B5EF4-FFF2-40B4-BE49-F238E27FC236}">
                  <a16:creationId xmlns:a16="http://schemas.microsoft.com/office/drawing/2014/main" xmlns="" id="{3EE9C363-E47A-4596-8BC3-2A65240D2E15}"/>
                </a:ext>
              </a:extLst>
            </p:cNvPr>
            <p:cNvSpPr/>
            <p:nvPr/>
          </p:nvSpPr>
          <p:spPr>
            <a:xfrm>
              <a:off x="5213969"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2800" b="1" smtClean="0">
                  <a:solidFill>
                    <a:prstClr val="black">
                      <a:lumMod val="95000"/>
                      <a:lumOff val="5000"/>
                    </a:prstClr>
                  </a:solidFill>
                  <a:cs typeface="Calibri" panose="020F0502020204030204" pitchFamily="34" charset="0"/>
                </a:rPr>
                <a:t>Giả thiết – kết quả.</a:t>
              </a:r>
              <a:endParaRPr lang="en-US" sz="2800" b="1" dirty="0">
                <a:solidFill>
                  <a:prstClr val="black">
                    <a:lumMod val="95000"/>
                    <a:lumOff val="5000"/>
                  </a:prstClr>
                </a:solidFill>
                <a:cs typeface="Calibri" panose="020F0502020204030204" pitchFamily="34" charset="0"/>
              </a:endParaRPr>
            </a:p>
          </p:txBody>
        </p:sp>
        <p:sp>
          <p:nvSpPr>
            <p:cNvPr id="20" name="Oval 19">
              <a:extLst>
                <a:ext uri="{FF2B5EF4-FFF2-40B4-BE49-F238E27FC236}">
                  <a16:creationId xmlns:a16="http://schemas.microsoft.com/office/drawing/2014/main" xmlns="" id="{FBA4F5F0-F439-4B02-A2FD-8D1FF2C2EA0E}"/>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1" name="Rectangle 20">
              <a:extLst>
                <a:ext uri="{FF2B5EF4-FFF2-40B4-BE49-F238E27FC236}">
                  <a16:creationId xmlns:a16="http://schemas.microsoft.com/office/drawing/2014/main" xmlns="" id="{C0F154B0-A2A8-469A-84A8-2DE7EF3E3D00}"/>
                </a:ext>
              </a:extLst>
            </p:cNvPr>
            <p:cNvSpPr/>
            <p:nvPr/>
          </p:nvSpPr>
          <p:spPr>
            <a:xfrm>
              <a:off x="4877463"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B</a:t>
              </a:r>
              <a:endParaRPr lang="en-US" sz="5334" b="1" dirty="0">
                <a:solidFill>
                  <a:prstClr val="white"/>
                </a:solidFill>
                <a:latin typeface="UVF Lobster12" panose="02000506000000020003" pitchFamily="2" charset="0"/>
              </a:endParaRPr>
            </a:p>
          </p:txBody>
        </p:sp>
      </p:grpSp>
      <p:grpSp>
        <p:nvGrpSpPr>
          <p:cNvPr id="23" name="Group 22">
            <a:extLst>
              <a:ext uri="{FF2B5EF4-FFF2-40B4-BE49-F238E27FC236}">
                <a16:creationId xmlns:a16="http://schemas.microsoft.com/office/drawing/2014/main" xmlns="" id="{2D806CEE-65A1-479C-A0AF-A2A19EC64FFC}"/>
              </a:ext>
            </a:extLst>
          </p:cNvPr>
          <p:cNvGrpSpPr/>
          <p:nvPr/>
        </p:nvGrpSpPr>
        <p:grpSpPr>
          <a:xfrm>
            <a:off x="685799" y="4397558"/>
            <a:ext cx="5378388" cy="936211"/>
            <a:chOff x="4850048" y="2475320"/>
            <a:chExt cx="4033791" cy="702158"/>
          </a:xfrm>
        </p:grpSpPr>
        <p:sp>
          <p:nvSpPr>
            <p:cNvPr id="25" name="Rectangle: Rounded Corners 9">
              <a:extLst>
                <a:ext uri="{FF2B5EF4-FFF2-40B4-BE49-F238E27FC236}">
                  <a16:creationId xmlns:a16="http://schemas.microsoft.com/office/drawing/2014/main" xmlns="" id="{BAD98795-EF97-4B49-A997-EEA2700B1654}"/>
                </a:ext>
              </a:extLst>
            </p:cNvPr>
            <p:cNvSpPr/>
            <p:nvPr/>
          </p:nvSpPr>
          <p:spPr>
            <a:xfrm>
              <a:off x="5456880" y="2533053"/>
              <a:ext cx="3426959"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2800" b="1" smtClean="0">
                  <a:solidFill>
                    <a:prstClr val="black">
                      <a:lumMod val="95000"/>
                      <a:lumOff val="5000"/>
                    </a:prstClr>
                  </a:solidFill>
                  <a:cs typeface="Calibri" panose="020F0502020204030204" pitchFamily="34" charset="0"/>
                </a:rPr>
                <a:t>Tương phản.</a:t>
              </a:r>
              <a:endParaRPr lang="en-US" sz="2800" b="1" dirty="0">
                <a:solidFill>
                  <a:prstClr val="black">
                    <a:lumMod val="95000"/>
                    <a:lumOff val="5000"/>
                  </a:prstClr>
                </a:solidFill>
                <a:cs typeface="Calibri" panose="020F0502020204030204" pitchFamily="34" charset="0"/>
              </a:endParaRPr>
            </a:p>
          </p:txBody>
        </p:sp>
        <p:sp>
          <p:nvSpPr>
            <p:cNvPr id="26" name="Oval 25">
              <a:extLst>
                <a:ext uri="{FF2B5EF4-FFF2-40B4-BE49-F238E27FC236}">
                  <a16:creationId xmlns:a16="http://schemas.microsoft.com/office/drawing/2014/main" xmlns="" id="{B5B1EF5E-9411-4150-872D-015CAFF1DFDD}"/>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7" name="Rectangle 26">
              <a:extLst>
                <a:ext uri="{FF2B5EF4-FFF2-40B4-BE49-F238E27FC236}">
                  <a16:creationId xmlns:a16="http://schemas.microsoft.com/office/drawing/2014/main" xmlns="" id="{8E885203-8281-448C-B482-745C4C4A424F}"/>
                </a:ext>
              </a:extLst>
            </p:cNvPr>
            <p:cNvSpPr/>
            <p:nvPr/>
          </p:nvSpPr>
          <p:spPr>
            <a:xfrm>
              <a:off x="5025624" y="2475320"/>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C</a:t>
              </a:r>
              <a:endParaRPr lang="en-US" sz="5334" b="1" dirty="0">
                <a:solidFill>
                  <a:prstClr val="white"/>
                </a:solidFill>
                <a:latin typeface="UVF Lobster12" panose="02000506000000020003" pitchFamily="2" charset="0"/>
              </a:endParaRPr>
            </a:p>
          </p:txBody>
        </p:sp>
      </p:grpSp>
      <p:pic>
        <p:nvPicPr>
          <p:cNvPr id="34" name="Picture 6" descr="Cách đánh dấu tích trong word mới nhất | Vivureviews.com">
            <a:extLst>
              <a:ext uri="{FF2B5EF4-FFF2-40B4-BE49-F238E27FC236}">
                <a16:creationId xmlns:a16="http://schemas.microsoft.com/office/drawing/2014/main" xmlns="" id="{5FBC66AC-18D0-4719-A67E-3D1485C1C8C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563813" y="2412892"/>
            <a:ext cx="1253399" cy="938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81656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1000"/>
                                        <p:tgtEl>
                                          <p:spTgt spid="23"/>
                                        </p:tgtEl>
                                      </p:cBhvr>
                                    </p:animEffect>
                                    <p:anim calcmode="lin" valueType="num">
                                      <p:cBhvr>
                                        <p:cTn id="29" dur="1000" fill="hold"/>
                                        <p:tgtEl>
                                          <p:spTgt spid="23"/>
                                        </p:tgtEl>
                                        <p:attrNameLst>
                                          <p:attrName>ppt_x</p:attrName>
                                        </p:attrNameLst>
                                      </p:cBhvr>
                                      <p:tavLst>
                                        <p:tav tm="0">
                                          <p:val>
                                            <p:strVal val="#ppt_x"/>
                                          </p:val>
                                        </p:tav>
                                        <p:tav tm="100000">
                                          <p:val>
                                            <p:strVal val="#ppt_x"/>
                                          </p:val>
                                        </p:tav>
                                      </p:tavLst>
                                    </p:anim>
                                    <p:anim calcmode="lin" valueType="num">
                                      <p:cBhvr>
                                        <p:cTn id="30"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xmlns="" id="{46E34A16-B4B7-41F8-A1EC-40143AB33C63}"/>
              </a:ext>
            </a:extLst>
          </p:cNvPr>
          <p:cNvGrpSpPr/>
          <p:nvPr/>
        </p:nvGrpSpPr>
        <p:grpSpPr>
          <a:xfrm>
            <a:off x="1137635" y="384775"/>
            <a:ext cx="9721756" cy="1564543"/>
            <a:chOff x="2266028" y="-54131"/>
            <a:chExt cx="13294192" cy="2700716"/>
          </a:xfrm>
        </p:grpSpPr>
        <p:sp>
          <p:nvSpPr>
            <p:cNvPr id="6" name="Google Shape;1027;p28">
              <a:extLst>
                <a:ext uri="{FF2B5EF4-FFF2-40B4-BE49-F238E27FC236}">
                  <a16:creationId xmlns:a16="http://schemas.microsoft.com/office/drawing/2014/main" xmlns="" id="{D45CEAA1-EBFA-4560-B229-C4B5451CC671}"/>
                </a:ext>
              </a:extLst>
            </p:cNvPr>
            <p:cNvSpPr/>
            <p:nvPr/>
          </p:nvSpPr>
          <p:spPr>
            <a:xfrm>
              <a:off x="3072239" y="161377"/>
              <a:ext cx="12297901" cy="1520008"/>
            </a:xfrm>
            <a:custGeom>
              <a:avLst/>
              <a:gdLst/>
              <a:ahLst/>
              <a:cxnLst/>
              <a:rect l="l" t="t" r="r" b="b"/>
              <a:pathLst>
                <a:path w="40258" h="29674" extrusionOk="0">
                  <a:moveTo>
                    <a:pt x="36470" y="989"/>
                  </a:moveTo>
                  <a:cubicBezTo>
                    <a:pt x="36245" y="944"/>
                    <a:pt x="36017" y="903"/>
                    <a:pt x="35785" y="882"/>
                  </a:cubicBezTo>
                  <a:cubicBezTo>
                    <a:pt x="34672" y="778"/>
                    <a:pt x="33549" y="713"/>
                    <a:pt x="32429" y="685"/>
                  </a:cubicBezTo>
                  <a:cubicBezTo>
                    <a:pt x="30887" y="640"/>
                    <a:pt x="29346" y="654"/>
                    <a:pt x="27808" y="640"/>
                  </a:cubicBezTo>
                  <a:cubicBezTo>
                    <a:pt x="27210" y="636"/>
                    <a:pt x="26612" y="640"/>
                    <a:pt x="26014" y="630"/>
                  </a:cubicBezTo>
                  <a:cubicBezTo>
                    <a:pt x="25308" y="619"/>
                    <a:pt x="24607" y="598"/>
                    <a:pt x="23906" y="560"/>
                  </a:cubicBezTo>
                  <a:cubicBezTo>
                    <a:pt x="22416" y="477"/>
                    <a:pt x="20926" y="432"/>
                    <a:pt x="19447" y="260"/>
                  </a:cubicBezTo>
                  <a:cubicBezTo>
                    <a:pt x="17984" y="94"/>
                    <a:pt x="16529" y="18"/>
                    <a:pt x="15064" y="8"/>
                  </a:cubicBezTo>
                  <a:cubicBezTo>
                    <a:pt x="13765" y="0"/>
                    <a:pt x="12468" y="91"/>
                    <a:pt x="11172" y="198"/>
                  </a:cubicBezTo>
                  <a:cubicBezTo>
                    <a:pt x="10630" y="246"/>
                    <a:pt x="10080" y="177"/>
                    <a:pt x="9534" y="201"/>
                  </a:cubicBezTo>
                  <a:cubicBezTo>
                    <a:pt x="8593" y="239"/>
                    <a:pt x="7657" y="180"/>
                    <a:pt x="6720" y="94"/>
                  </a:cubicBezTo>
                  <a:cubicBezTo>
                    <a:pt x="6565" y="73"/>
                    <a:pt x="6406" y="73"/>
                    <a:pt x="6254" y="91"/>
                  </a:cubicBezTo>
                  <a:cubicBezTo>
                    <a:pt x="5286" y="270"/>
                    <a:pt x="4318" y="453"/>
                    <a:pt x="3347" y="640"/>
                  </a:cubicBezTo>
                  <a:cubicBezTo>
                    <a:pt x="2666" y="767"/>
                    <a:pt x="2078" y="1069"/>
                    <a:pt x="1674" y="1694"/>
                  </a:cubicBezTo>
                  <a:cubicBezTo>
                    <a:pt x="1339" y="2209"/>
                    <a:pt x="958" y="2720"/>
                    <a:pt x="810" y="3342"/>
                  </a:cubicBezTo>
                  <a:cubicBezTo>
                    <a:pt x="647" y="4010"/>
                    <a:pt x="499" y="4680"/>
                    <a:pt x="513" y="5400"/>
                  </a:cubicBezTo>
                  <a:cubicBezTo>
                    <a:pt x="516" y="5786"/>
                    <a:pt x="447" y="6170"/>
                    <a:pt x="412" y="6561"/>
                  </a:cubicBezTo>
                  <a:cubicBezTo>
                    <a:pt x="350" y="7283"/>
                    <a:pt x="277" y="8002"/>
                    <a:pt x="232" y="8731"/>
                  </a:cubicBezTo>
                  <a:cubicBezTo>
                    <a:pt x="184" y="9426"/>
                    <a:pt x="170" y="10128"/>
                    <a:pt x="149" y="10822"/>
                  </a:cubicBezTo>
                  <a:cubicBezTo>
                    <a:pt x="119" y="11915"/>
                    <a:pt x="74" y="13006"/>
                    <a:pt x="63" y="14096"/>
                  </a:cubicBezTo>
                  <a:cubicBezTo>
                    <a:pt x="57" y="15530"/>
                    <a:pt x="122" y="16961"/>
                    <a:pt x="63" y="18382"/>
                  </a:cubicBezTo>
                  <a:cubicBezTo>
                    <a:pt x="1" y="19844"/>
                    <a:pt x="12" y="21292"/>
                    <a:pt x="132" y="22750"/>
                  </a:cubicBezTo>
                  <a:cubicBezTo>
                    <a:pt x="212" y="23732"/>
                    <a:pt x="364" y="24700"/>
                    <a:pt x="706" y="25633"/>
                  </a:cubicBezTo>
                  <a:cubicBezTo>
                    <a:pt x="1194" y="26957"/>
                    <a:pt x="2027" y="27880"/>
                    <a:pt x="3250" y="28419"/>
                  </a:cubicBezTo>
                  <a:cubicBezTo>
                    <a:pt x="3855" y="28689"/>
                    <a:pt x="4477" y="28875"/>
                    <a:pt x="5106" y="29003"/>
                  </a:cubicBezTo>
                  <a:cubicBezTo>
                    <a:pt x="5787" y="29145"/>
                    <a:pt x="6478" y="29217"/>
                    <a:pt x="7167" y="29255"/>
                  </a:cubicBezTo>
                  <a:cubicBezTo>
                    <a:pt x="8963" y="29348"/>
                    <a:pt x="10764" y="29390"/>
                    <a:pt x="12565" y="29477"/>
                  </a:cubicBezTo>
                  <a:cubicBezTo>
                    <a:pt x="14234" y="29570"/>
                    <a:pt x="15897" y="29597"/>
                    <a:pt x="17566" y="29556"/>
                  </a:cubicBezTo>
                  <a:cubicBezTo>
                    <a:pt x="18635" y="29528"/>
                    <a:pt x="19702" y="29556"/>
                    <a:pt x="20771" y="29584"/>
                  </a:cubicBezTo>
                  <a:cubicBezTo>
                    <a:pt x="22388" y="29618"/>
                    <a:pt x="24006" y="29674"/>
                    <a:pt x="25616" y="29542"/>
                  </a:cubicBezTo>
                  <a:cubicBezTo>
                    <a:pt x="25979" y="29514"/>
                    <a:pt x="26345" y="29501"/>
                    <a:pt x="26709" y="29525"/>
                  </a:cubicBezTo>
                  <a:cubicBezTo>
                    <a:pt x="26768" y="29528"/>
                    <a:pt x="26830" y="29535"/>
                    <a:pt x="26889" y="29549"/>
                  </a:cubicBezTo>
                  <a:cubicBezTo>
                    <a:pt x="27130" y="29597"/>
                    <a:pt x="31195" y="28983"/>
                    <a:pt x="31319" y="28979"/>
                  </a:cubicBezTo>
                  <a:cubicBezTo>
                    <a:pt x="32332" y="28910"/>
                    <a:pt x="33348" y="28837"/>
                    <a:pt x="34361" y="28778"/>
                  </a:cubicBezTo>
                  <a:cubicBezTo>
                    <a:pt x="35371" y="28710"/>
                    <a:pt x="36379" y="28592"/>
                    <a:pt x="37396" y="28613"/>
                  </a:cubicBezTo>
                  <a:cubicBezTo>
                    <a:pt x="37942" y="28627"/>
                    <a:pt x="38353" y="28474"/>
                    <a:pt x="38710" y="28094"/>
                  </a:cubicBezTo>
                  <a:cubicBezTo>
                    <a:pt x="38871" y="27922"/>
                    <a:pt x="39024" y="27727"/>
                    <a:pt x="39148" y="27523"/>
                  </a:cubicBezTo>
                  <a:cubicBezTo>
                    <a:pt x="39556" y="26836"/>
                    <a:pt x="39805" y="26092"/>
                    <a:pt x="39857" y="25263"/>
                  </a:cubicBezTo>
                  <a:cubicBezTo>
                    <a:pt x="39978" y="23362"/>
                    <a:pt x="40109" y="21475"/>
                    <a:pt x="40223" y="19571"/>
                  </a:cubicBezTo>
                  <a:cubicBezTo>
                    <a:pt x="40257" y="19014"/>
                    <a:pt x="40254" y="18457"/>
                    <a:pt x="40251" y="17894"/>
                  </a:cubicBezTo>
                  <a:cubicBezTo>
                    <a:pt x="40251" y="16463"/>
                    <a:pt x="40223" y="15039"/>
                    <a:pt x="40219" y="13612"/>
                  </a:cubicBezTo>
                  <a:cubicBezTo>
                    <a:pt x="40216" y="12267"/>
                    <a:pt x="40144" y="10923"/>
                    <a:pt x="40029" y="9585"/>
                  </a:cubicBezTo>
                  <a:cubicBezTo>
                    <a:pt x="39943" y="8600"/>
                    <a:pt x="39912" y="7622"/>
                    <a:pt x="39839" y="6640"/>
                  </a:cubicBezTo>
                  <a:cubicBezTo>
                    <a:pt x="39791" y="6028"/>
                    <a:pt x="39742" y="5410"/>
                    <a:pt x="39653" y="4798"/>
                  </a:cubicBezTo>
                  <a:cubicBezTo>
                    <a:pt x="39493" y="3754"/>
                    <a:pt x="39134" y="2787"/>
                    <a:pt x="38530" y="1922"/>
                  </a:cubicBezTo>
                  <a:cubicBezTo>
                    <a:pt x="38287" y="1576"/>
                    <a:pt x="38011" y="1314"/>
                    <a:pt x="37606" y="1235"/>
                  </a:cubicBezTo>
                  <a:cubicBezTo>
                    <a:pt x="37596" y="1231"/>
                    <a:pt x="37582" y="1227"/>
                    <a:pt x="37569" y="1224"/>
                  </a:cubicBezTo>
                  <a:cubicBezTo>
                    <a:pt x="37499" y="1214"/>
                    <a:pt x="37430" y="1200"/>
                    <a:pt x="37362" y="1186"/>
                  </a:cubicBezTo>
                  <a:cubicBezTo>
                    <a:pt x="37064" y="1128"/>
                    <a:pt x="36767" y="1051"/>
                    <a:pt x="36470" y="989"/>
                  </a:cubicBezTo>
                  <a:close/>
                </a:path>
              </a:pathLst>
            </a:custGeom>
            <a:ln w="57150">
              <a:solidFill>
                <a:srgbClr val="92D050"/>
              </a:solidFill>
              <a:prstDash val="sysDot"/>
            </a:ln>
          </p:spPr>
          <p:style>
            <a:lnRef idx="2">
              <a:schemeClr val="accent5"/>
            </a:lnRef>
            <a:fillRef idx="1">
              <a:schemeClr val="lt1"/>
            </a:fillRef>
            <a:effectRef idx="0">
              <a:schemeClr val="accent5"/>
            </a:effectRef>
            <a:fontRef idx="minor">
              <a:schemeClr val="dk1"/>
            </a:fontRef>
          </p:style>
          <p:txBody>
            <a:bodyPr spcFirstLastPara="1" wrap="square" lIns="121900" tIns="121900" rIns="121900" bIns="121900" anchor="ctr" anchorCtr="0">
              <a:noAutofit/>
            </a:bodyPr>
            <a:lstStyle/>
            <a:p>
              <a:pPr>
                <a:buClr>
                  <a:srgbClr val="000000"/>
                </a:buClr>
                <a:buFont typeface="Arial"/>
                <a:buNone/>
                <a:defRPr/>
              </a:pPr>
              <a:endParaRPr sz="1200">
                <a:solidFill>
                  <a:srgbClr val="000000"/>
                </a:solidFill>
                <a:latin typeface="Arial"/>
                <a:cs typeface="Arial"/>
              </a:endParaRPr>
            </a:p>
          </p:txBody>
        </p:sp>
        <p:pic>
          <p:nvPicPr>
            <p:cNvPr id="7" name="Picture 11">
              <a:extLst>
                <a:ext uri="{FF2B5EF4-FFF2-40B4-BE49-F238E27FC236}">
                  <a16:creationId xmlns:a16="http://schemas.microsoft.com/office/drawing/2014/main" xmlns="" id="{1E7DD2CC-DB9D-42DD-A58B-1971DDBA975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p:blipFill>
          <p:spPr>
            <a:xfrm rot="19545363">
              <a:off x="2266028" y="-54131"/>
              <a:ext cx="913403" cy="1545758"/>
            </a:xfrm>
            <a:prstGeom prst="rect">
              <a:avLst/>
            </a:prstGeom>
          </p:spPr>
        </p:pic>
        <p:sp>
          <p:nvSpPr>
            <p:cNvPr id="8" name="Rectangle 7">
              <a:extLst>
                <a:ext uri="{FF2B5EF4-FFF2-40B4-BE49-F238E27FC236}">
                  <a16:creationId xmlns:a16="http://schemas.microsoft.com/office/drawing/2014/main" xmlns="" id="{2162725D-D417-445F-89A3-D84608C51A08}"/>
                </a:ext>
              </a:extLst>
            </p:cNvPr>
            <p:cNvSpPr/>
            <p:nvPr/>
          </p:nvSpPr>
          <p:spPr>
            <a:xfrm>
              <a:off x="2800157" y="255805"/>
              <a:ext cx="12760063" cy="2390780"/>
            </a:xfrm>
            <a:prstGeom prst="rect">
              <a:avLst/>
            </a:prstGeom>
          </p:spPr>
          <p:txBody>
            <a:bodyPr wrap="square">
              <a:spAutoFit/>
            </a:bodyPr>
            <a:lstStyle/>
            <a:p>
              <a:pPr algn="ctr"/>
              <a:r>
                <a:rPr lang="en-US" sz="2800">
                  <a:latin typeface="Times New Roman" pitchFamily="18" charset="0"/>
                  <a:cs typeface="Times New Roman" pitchFamily="18" charset="0"/>
                </a:rPr>
                <a:t>Chiều nay cũng vậy, tôi tha thẩn xem bọn con trai trèo lên bãi đất dốc lấy đà chạy xuống dong diều </a:t>
              </a:r>
              <a:r>
                <a:rPr lang="en-US" sz="2800">
                  <a:latin typeface="Times New Roman" pitchFamily="18" charset="0"/>
                  <a:cs typeface="Times New Roman" pitchFamily="18" charset="0"/>
                </a:rPr>
                <a:t>lên </a:t>
              </a:r>
              <a:r>
                <a:rPr lang="en-US" sz="2800" smtClean="0">
                  <a:latin typeface="Times New Roman" pitchFamily="18" charset="0"/>
                  <a:cs typeface="Times New Roman" pitchFamily="18" charset="0"/>
                </a:rPr>
                <a:t>cao. Chủ ngữ trong câu này là?</a:t>
              </a:r>
              <a:endParaRPr lang="en-US" sz="2800" b="1" dirty="0">
                <a:solidFill>
                  <a:srgbClr val="0070C0"/>
                </a:solidFill>
                <a:latin typeface="UVF Lobster12" panose="02000506000000020003" pitchFamily="2" charset="0"/>
              </a:endParaRPr>
            </a:p>
          </p:txBody>
        </p:sp>
      </p:grpSp>
      <p:grpSp>
        <p:nvGrpSpPr>
          <p:cNvPr id="11" name="Group 10">
            <a:extLst>
              <a:ext uri="{FF2B5EF4-FFF2-40B4-BE49-F238E27FC236}">
                <a16:creationId xmlns:a16="http://schemas.microsoft.com/office/drawing/2014/main" xmlns="" id="{BB65D3DE-D8C4-4EF3-971D-8450747D5683}"/>
              </a:ext>
            </a:extLst>
          </p:cNvPr>
          <p:cNvGrpSpPr/>
          <p:nvPr/>
        </p:nvGrpSpPr>
        <p:grpSpPr>
          <a:xfrm>
            <a:off x="648877" y="2062284"/>
            <a:ext cx="6147573" cy="934670"/>
            <a:chOff x="4563042" y="2474528"/>
            <a:chExt cx="3352146" cy="701002"/>
          </a:xfrm>
        </p:grpSpPr>
        <p:sp>
          <p:nvSpPr>
            <p:cNvPr id="13" name="Rectangle: Rounded Corners 9">
              <a:extLst>
                <a:ext uri="{FF2B5EF4-FFF2-40B4-BE49-F238E27FC236}">
                  <a16:creationId xmlns:a16="http://schemas.microsoft.com/office/drawing/2014/main" xmlns="" id="{1EEB2A1A-4ED5-4AC2-AF10-49E41526E507}"/>
                </a:ext>
              </a:extLst>
            </p:cNvPr>
            <p:cNvSpPr/>
            <p:nvPr/>
          </p:nvSpPr>
          <p:spPr>
            <a:xfrm>
              <a:off x="5232351" y="2557025"/>
              <a:ext cx="2682837"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3600">
                  <a:latin typeface="Times New Roman" pitchFamily="18" charset="0"/>
                  <a:cs typeface="Times New Roman" pitchFamily="18" charset="0"/>
                </a:rPr>
                <a:t>Chiều nay </a:t>
              </a:r>
              <a:r>
                <a:rPr lang="en-US" sz="3600">
                  <a:latin typeface="Times New Roman" pitchFamily="18" charset="0"/>
                  <a:cs typeface="Times New Roman" pitchFamily="18" charset="0"/>
                </a:rPr>
                <a:t>cũng </a:t>
              </a:r>
              <a:r>
                <a:rPr lang="en-US" sz="3600" smtClean="0">
                  <a:latin typeface="Times New Roman" pitchFamily="18" charset="0"/>
                  <a:cs typeface="Times New Roman" pitchFamily="18" charset="0"/>
                </a:rPr>
                <a:t>vậy</a:t>
              </a:r>
              <a:endParaRPr lang="en-US" sz="4267" b="1" dirty="0">
                <a:solidFill>
                  <a:prstClr val="black">
                    <a:lumMod val="95000"/>
                    <a:lumOff val="5000"/>
                  </a:prstClr>
                </a:solidFill>
                <a:cs typeface="Calibri" panose="020F0502020204030204" pitchFamily="34" charset="0"/>
              </a:endParaRPr>
            </a:p>
          </p:txBody>
        </p:sp>
        <p:sp>
          <p:nvSpPr>
            <p:cNvPr id="14" name="Oval 13">
              <a:extLst>
                <a:ext uri="{FF2B5EF4-FFF2-40B4-BE49-F238E27FC236}">
                  <a16:creationId xmlns:a16="http://schemas.microsoft.com/office/drawing/2014/main" xmlns="" id="{120BD31C-F81A-4462-9663-69545C6A7A72}"/>
                </a:ext>
              </a:extLst>
            </p:cNvPr>
            <p:cNvSpPr/>
            <p:nvPr/>
          </p:nvSpPr>
          <p:spPr>
            <a:xfrm>
              <a:off x="4563042" y="2474528"/>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15" name="Rectangle 14">
              <a:extLst>
                <a:ext uri="{FF2B5EF4-FFF2-40B4-BE49-F238E27FC236}">
                  <a16:creationId xmlns:a16="http://schemas.microsoft.com/office/drawing/2014/main" xmlns="" id="{8D2DDB69-A6A5-4F2E-8D62-55246307B390}"/>
                </a:ext>
              </a:extLst>
            </p:cNvPr>
            <p:cNvSpPr/>
            <p:nvPr/>
          </p:nvSpPr>
          <p:spPr>
            <a:xfrm>
              <a:off x="4584627" y="2474528"/>
              <a:ext cx="673010" cy="684899"/>
            </a:xfrm>
            <a:prstGeom prst="rect">
              <a:avLst/>
            </a:prstGeom>
          </p:spPr>
          <p:txBody>
            <a:bodyPr wrap="square">
              <a:spAutoFit/>
            </a:bodyPr>
            <a:lstStyle/>
            <a:p>
              <a:r>
                <a:rPr lang="en-US" sz="5334" b="1" dirty="0">
                  <a:solidFill>
                    <a:prstClr val="white"/>
                  </a:solidFill>
                  <a:latin typeface="UVF Lobster12" panose="02000506000000020003" pitchFamily="2" charset="0"/>
                </a:rPr>
                <a:t>A</a:t>
              </a:r>
            </a:p>
          </p:txBody>
        </p:sp>
      </p:grpSp>
      <p:grpSp>
        <p:nvGrpSpPr>
          <p:cNvPr id="17" name="Group 16">
            <a:extLst>
              <a:ext uri="{FF2B5EF4-FFF2-40B4-BE49-F238E27FC236}">
                <a16:creationId xmlns:a16="http://schemas.microsoft.com/office/drawing/2014/main" xmlns="" id="{CA976F26-664D-4F37-BC4E-F8253B28F0E5}"/>
              </a:ext>
            </a:extLst>
          </p:cNvPr>
          <p:cNvGrpSpPr/>
          <p:nvPr/>
        </p:nvGrpSpPr>
        <p:grpSpPr>
          <a:xfrm>
            <a:off x="779795" y="4436657"/>
            <a:ext cx="5454154" cy="918822"/>
            <a:chOff x="4850048" y="2488362"/>
            <a:chExt cx="3528523" cy="689116"/>
          </a:xfrm>
        </p:grpSpPr>
        <p:sp>
          <p:nvSpPr>
            <p:cNvPr id="19" name="Rectangle: Rounded Corners 9">
              <a:extLst>
                <a:ext uri="{FF2B5EF4-FFF2-40B4-BE49-F238E27FC236}">
                  <a16:creationId xmlns:a16="http://schemas.microsoft.com/office/drawing/2014/main" xmlns="" id="{3EE9C363-E47A-4596-8BC3-2A65240D2E15}"/>
                </a:ext>
              </a:extLst>
            </p:cNvPr>
            <p:cNvSpPr/>
            <p:nvPr/>
          </p:nvSpPr>
          <p:spPr>
            <a:xfrm>
              <a:off x="5514977" y="2556865"/>
              <a:ext cx="28635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3600">
                  <a:solidFill>
                    <a:prstClr val="black">
                      <a:lumMod val="95000"/>
                      <a:lumOff val="5000"/>
                    </a:prstClr>
                  </a:solidFill>
                  <a:latin typeface="Times New Roman" panose="02020603050405020304" pitchFamily="18" charset="0"/>
                  <a:cs typeface="Times New Roman" panose="02020603050405020304" pitchFamily="18" charset="0"/>
                </a:rPr>
                <a:t>t</a:t>
              </a:r>
              <a:r>
                <a:rPr lang="en-US" sz="3600" smtClean="0">
                  <a:solidFill>
                    <a:prstClr val="black">
                      <a:lumMod val="95000"/>
                      <a:lumOff val="5000"/>
                    </a:prstClr>
                  </a:solidFill>
                  <a:latin typeface="Times New Roman" panose="02020603050405020304" pitchFamily="18" charset="0"/>
                  <a:cs typeface="Times New Roman" panose="02020603050405020304" pitchFamily="18" charset="0"/>
                </a:rPr>
                <a:t>ôi tha thẩn</a:t>
              </a:r>
              <a:endParaRPr lang="en-US" sz="3600" dirty="0">
                <a:solidFill>
                  <a:prstClr val="black">
                    <a:lumMod val="95000"/>
                    <a:lumOff val="5000"/>
                  </a:prstClr>
                </a:solidFill>
                <a:latin typeface="Times New Roman" panose="02020603050405020304" pitchFamily="18" charset="0"/>
                <a:cs typeface="Times New Roman" panose="02020603050405020304" pitchFamily="18" charset="0"/>
              </a:endParaRPr>
            </a:p>
          </p:txBody>
        </p:sp>
        <p:sp>
          <p:nvSpPr>
            <p:cNvPr id="20" name="Oval 19">
              <a:extLst>
                <a:ext uri="{FF2B5EF4-FFF2-40B4-BE49-F238E27FC236}">
                  <a16:creationId xmlns:a16="http://schemas.microsoft.com/office/drawing/2014/main" xmlns="" id="{FBA4F5F0-F439-4B02-A2FD-8D1FF2C2EA0E}"/>
                </a:ext>
              </a:extLst>
            </p:cNvPr>
            <p:cNvSpPr/>
            <p:nvPr/>
          </p:nvSpPr>
          <p:spPr>
            <a:xfrm>
              <a:off x="4850048" y="2514282"/>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1" name="Rectangle 20">
              <a:extLst>
                <a:ext uri="{FF2B5EF4-FFF2-40B4-BE49-F238E27FC236}">
                  <a16:creationId xmlns:a16="http://schemas.microsoft.com/office/drawing/2014/main" xmlns="" id="{C0F154B0-A2A8-469A-84A8-2DE7EF3E3D00}"/>
                </a:ext>
              </a:extLst>
            </p:cNvPr>
            <p:cNvSpPr/>
            <p:nvPr/>
          </p:nvSpPr>
          <p:spPr>
            <a:xfrm>
              <a:off x="4877463"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B</a:t>
              </a:r>
              <a:endParaRPr lang="en-US" sz="5334" b="1" dirty="0">
                <a:solidFill>
                  <a:prstClr val="white"/>
                </a:solidFill>
                <a:latin typeface="UVF Lobster12" panose="02000506000000020003" pitchFamily="2" charset="0"/>
              </a:endParaRPr>
            </a:p>
          </p:txBody>
        </p:sp>
      </p:grpSp>
      <p:grpSp>
        <p:nvGrpSpPr>
          <p:cNvPr id="23" name="Group 22">
            <a:extLst>
              <a:ext uri="{FF2B5EF4-FFF2-40B4-BE49-F238E27FC236}">
                <a16:creationId xmlns:a16="http://schemas.microsoft.com/office/drawing/2014/main" xmlns="" id="{2D806CEE-65A1-479C-A0AF-A2A19EC64FFC}"/>
              </a:ext>
            </a:extLst>
          </p:cNvPr>
          <p:cNvGrpSpPr/>
          <p:nvPr/>
        </p:nvGrpSpPr>
        <p:grpSpPr>
          <a:xfrm>
            <a:off x="738624" y="3268179"/>
            <a:ext cx="5485172" cy="974709"/>
            <a:chOff x="4405723" y="2442229"/>
            <a:chExt cx="4113879" cy="731032"/>
          </a:xfrm>
        </p:grpSpPr>
        <p:sp>
          <p:nvSpPr>
            <p:cNvPr id="25" name="Rectangle: Rounded Corners 9">
              <a:extLst>
                <a:ext uri="{FF2B5EF4-FFF2-40B4-BE49-F238E27FC236}">
                  <a16:creationId xmlns:a16="http://schemas.microsoft.com/office/drawing/2014/main" xmlns="" id="{BAD98795-EF97-4B49-A997-EEA2700B1654}"/>
                </a:ext>
              </a:extLst>
            </p:cNvPr>
            <p:cNvSpPr/>
            <p:nvPr/>
          </p:nvSpPr>
          <p:spPr>
            <a:xfrm>
              <a:off x="5075168" y="2521559"/>
              <a:ext cx="344443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r>
                <a:rPr lang="en-US" sz="3600" smtClean="0">
                  <a:solidFill>
                    <a:prstClr val="black">
                      <a:lumMod val="95000"/>
                      <a:lumOff val="5000"/>
                    </a:prstClr>
                  </a:solidFill>
                  <a:latin typeface="Times New Roman" panose="02020603050405020304" pitchFamily="18" charset="0"/>
                  <a:cs typeface="Times New Roman" panose="02020603050405020304" pitchFamily="18" charset="0"/>
                </a:rPr>
                <a:t>tôi</a:t>
              </a:r>
              <a:endParaRPr lang="en-US" sz="3600" dirty="0">
                <a:solidFill>
                  <a:prstClr val="black">
                    <a:lumMod val="95000"/>
                    <a:lumOff val="5000"/>
                  </a:prstClr>
                </a:solidFill>
                <a:latin typeface="Times New Roman" panose="02020603050405020304" pitchFamily="18" charset="0"/>
                <a:cs typeface="Times New Roman" panose="02020603050405020304" pitchFamily="18" charset="0"/>
              </a:endParaRPr>
            </a:p>
          </p:txBody>
        </p:sp>
        <p:sp>
          <p:nvSpPr>
            <p:cNvPr id="26" name="Oval 25">
              <a:extLst>
                <a:ext uri="{FF2B5EF4-FFF2-40B4-BE49-F238E27FC236}">
                  <a16:creationId xmlns:a16="http://schemas.microsoft.com/office/drawing/2014/main" xmlns="" id="{B5B1EF5E-9411-4150-872D-015CAFF1DFDD}"/>
                </a:ext>
              </a:extLst>
            </p:cNvPr>
            <p:cNvSpPr/>
            <p:nvPr/>
          </p:nvSpPr>
          <p:spPr>
            <a:xfrm>
              <a:off x="4405723" y="2442229"/>
              <a:ext cx="677061"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27" name="Rectangle 26">
              <a:extLst>
                <a:ext uri="{FF2B5EF4-FFF2-40B4-BE49-F238E27FC236}">
                  <a16:creationId xmlns:a16="http://schemas.microsoft.com/office/drawing/2014/main" xmlns="" id="{8E885203-8281-448C-B482-745C4C4A424F}"/>
                </a:ext>
              </a:extLst>
            </p:cNvPr>
            <p:cNvSpPr/>
            <p:nvPr/>
          </p:nvSpPr>
          <p:spPr>
            <a:xfrm>
              <a:off x="4537587"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C</a:t>
              </a:r>
              <a:endParaRPr lang="en-US" sz="5334" b="1" dirty="0">
                <a:solidFill>
                  <a:prstClr val="white"/>
                </a:solidFill>
                <a:latin typeface="UVF Lobster12" panose="02000506000000020003" pitchFamily="2" charset="0"/>
              </a:endParaRPr>
            </a:p>
          </p:txBody>
        </p:sp>
      </p:grpSp>
      <p:grpSp>
        <p:nvGrpSpPr>
          <p:cNvPr id="29" name="Group 28">
            <a:extLst>
              <a:ext uri="{FF2B5EF4-FFF2-40B4-BE49-F238E27FC236}">
                <a16:creationId xmlns:a16="http://schemas.microsoft.com/office/drawing/2014/main" xmlns="" id="{83826DAA-7AA5-4244-8C99-3612D8DE9C15}"/>
              </a:ext>
            </a:extLst>
          </p:cNvPr>
          <p:cNvGrpSpPr/>
          <p:nvPr/>
        </p:nvGrpSpPr>
        <p:grpSpPr>
          <a:xfrm>
            <a:off x="738624" y="5661361"/>
            <a:ext cx="8035262" cy="918822"/>
            <a:chOff x="4850048" y="2488362"/>
            <a:chExt cx="2949915" cy="689116"/>
          </a:xfrm>
        </p:grpSpPr>
        <p:sp>
          <p:nvSpPr>
            <p:cNvPr id="31" name="Rectangle: Rounded Corners 9">
              <a:extLst>
                <a:ext uri="{FF2B5EF4-FFF2-40B4-BE49-F238E27FC236}">
                  <a16:creationId xmlns:a16="http://schemas.microsoft.com/office/drawing/2014/main" xmlns="" id="{ABA5296C-F4DB-4013-968B-BC54F02D8472}"/>
                </a:ext>
              </a:extLst>
            </p:cNvPr>
            <p:cNvSpPr/>
            <p:nvPr/>
          </p:nvSpPr>
          <p:spPr>
            <a:xfrm>
              <a:off x="5213969" y="2533053"/>
              <a:ext cx="2585994" cy="618505"/>
            </a:xfrm>
            <a:prstGeom prst="roundRect">
              <a:avLst/>
            </a:prstGeom>
            <a:solidFill>
              <a:schemeClr val="accent6">
                <a:lumMod val="60000"/>
                <a:lumOff val="40000"/>
              </a:schemeClr>
            </a:solidFill>
            <a:ln w="12700" cap="flat" cmpd="sng" algn="ctr">
              <a:noFill/>
              <a:prstDash val="solid"/>
              <a:miter lim="800000"/>
            </a:ln>
            <a:effectLst/>
          </p:spPr>
          <p:txBody>
            <a:bodyPr rtlCol="0" anchor="ctr"/>
            <a:lstStyle/>
            <a:p>
              <a:pPr algn="ctr"/>
              <a:endParaRPr lang="en-US" sz="4267" b="1" dirty="0">
                <a:solidFill>
                  <a:prstClr val="black">
                    <a:lumMod val="95000"/>
                    <a:lumOff val="5000"/>
                  </a:prstClr>
                </a:solidFill>
                <a:cs typeface="Calibri" panose="020F0502020204030204" pitchFamily="34" charset="0"/>
              </a:endParaRPr>
            </a:p>
          </p:txBody>
        </p:sp>
        <p:sp>
          <p:nvSpPr>
            <p:cNvPr id="32" name="Oval 31">
              <a:extLst>
                <a:ext uri="{FF2B5EF4-FFF2-40B4-BE49-F238E27FC236}">
                  <a16:creationId xmlns:a16="http://schemas.microsoft.com/office/drawing/2014/main" xmlns="" id="{753829EA-05BC-406C-A2C4-E09B25930766}"/>
                </a:ext>
              </a:extLst>
            </p:cNvPr>
            <p:cNvSpPr/>
            <p:nvPr/>
          </p:nvSpPr>
          <p:spPr>
            <a:xfrm>
              <a:off x="4850048" y="2514282"/>
              <a:ext cx="422898" cy="663196"/>
            </a:xfrm>
            <a:prstGeom prst="ellipse">
              <a:avLst/>
            </a:prstGeom>
            <a:solidFill>
              <a:srgbClr val="92D050"/>
            </a:solidFill>
            <a:ln w="12700" cap="flat" cmpd="sng" algn="ctr">
              <a:noFill/>
              <a:prstDash val="solid"/>
              <a:miter lim="800000"/>
            </a:ln>
            <a:effectLst/>
          </p:spPr>
          <p:txBody>
            <a:bodyPr rtlCol="0" anchor="ctr"/>
            <a:lstStyle/>
            <a:p>
              <a:pPr algn="ctr"/>
              <a:endParaRPr lang="en-US" sz="3734">
                <a:solidFill>
                  <a:sysClr val="window" lastClr="FFFFFF"/>
                </a:solidFill>
                <a:latin typeface="#9Slide02 Noi dung dai"/>
              </a:endParaRPr>
            </a:p>
          </p:txBody>
        </p:sp>
        <p:sp>
          <p:nvSpPr>
            <p:cNvPr id="33" name="Rectangle 32">
              <a:extLst>
                <a:ext uri="{FF2B5EF4-FFF2-40B4-BE49-F238E27FC236}">
                  <a16:creationId xmlns:a16="http://schemas.microsoft.com/office/drawing/2014/main" xmlns="" id="{88A0FB48-1AE6-4F73-965E-BA14C641A082}"/>
                </a:ext>
              </a:extLst>
            </p:cNvPr>
            <p:cNvSpPr/>
            <p:nvPr/>
          </p:nvSpPr>
          <p:spPr>
            <a:xfrm>
              <a:off x="4877463" y="2488362"/>
              <a:ext cx="673010" cy="684899"/>
            </a:xfrm>
            <a:prstGeom prst="rect">
              <a:avLst/>
            </a:prstGeom>
          </p:spPr>
          <p:txBody>
            <a:bodyPr wrap="square">
              <a:spAutoFit/>
            </a:bodyPr>
            <a:lstStyle/>
            <a:p>
              <a:r>
                <a:rPr lang="en-US" sz="5334" b="1">
                  <a:solidFill>
                    <a:prstClr val="white"/>
                  </a:solidFill>
                  <a:latin typeface="UVF Lobster12" panose="02000506000000020003" pitchFamily="2" charset="0"/>
                </a:rPr>
                <a:t>D</a:t>
              </a:r>
              <a:endParaRPr lang="en-US" sz="5334" b="1" dirty="0">
                <a:solidFill>
                  <a:prstClr val="white"/>
                </a:solidFill>
                <a:latin typeface="UVF Lobster12" panose="02000506000000020003" pitchFamily="2" charset="0"/>
              </a:endParaRPr>
            </a:p>
          </p:txBody>
        </p:sp>
      </p:grpSp>
      <p:pic>
        <p:nvPicPr>
          <p:cNvPr id="34" name="Picture 6" descr="Cách đánh dấu tích trong word mới nhất | Vivureviews.com">
            <a:extLst>
              <a:ext uri="{FF2B5EF4-FFF2-40B4-BE49-F238E27FC236}">
                <a16:creationId xmlns:a16="http://schemas.microsoft.com/office/drawing/2014/main" xmlns="" id="{5FBC66AC-18D0-4719-A67E-3D1485C1C8C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67111" y="3251609"/>
            <a:ext cx="1253399" cy="93874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04001" y="5856350"/>
            <a:ext cx="5609228" cy="646331"/>
          </a:xfrm>
          <a:prstGeom prst="rect">
            <a:avLst/>
          </a:prstGeom>
        </p:spPr>
        <p:txBody>
          <a:bodyPr wrap="none">
            <a:spAutoFit/>
          </a:bodyPr>
          <a:lstStyle/>
          <a:p>
            <a:r>
              <a:rPr lang="en-US" sz="3600">
                <a:latin typeface="Times New Roman" pitchFamily="18" charset="0"/>
                <a:cs typeface="Times New Roman" pitchFamily="18" charset="0"/>
              </a:rPr>
              <a:t>tôi tha thẩn xem bọn con trai </a:t>
            </a:r>
            <a:endParaRPr lang="en-US" sz="3600"/>
          </a:p>
        </p:txBody>
      </p:sp>
    </p:spTree>
    <p:extLst>
      <p:ext uri="{BB962C8B-B14F-4D97-AF65-F5344CB8AC3E}">
        <p14:creationId xmlns:p14="http://schemas.microsoft.com/office/powerpoint/2010/main" val="334999288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3"/>
                                        </p:tgtEl>
                                        <p:attrNameLst>
                                          <p:attrName>style.visibility</p:attrName>
                                        </p:attrNameLst>
                                      </p:cBhvr>
                                      <p:to>
                                        <p:strVal val="visible"/>
                                      </p:to>
                                    </p:set>
                                    <p:anim calcmode="lin" valueType="num">
                                      <p:cBhvr additive="base">
                                        <p:cTn id="20" dur="500" fill="hold"/>
                                        <p:tgtEl>
                                          <p:spTgt spid="23"/>
                                        </p:tgtEl>
                                        <p:attrNameLst>
                                          <p:attrName>ppt_x</p:attrName>
                                        </p:attrNameLst>
                                      </p:cBhvr>
                                      <p:tavLst>
                                        <p:tav tm="0">
                                          <p:val>
                                            <p:strVal val="#ppt_x"/>
                                          </p:val>
                                        </p:tav>
                                        <p:tav tm="100000">
                                          <p:val>
                                            <p:strVal val="#ppt_x"/>
                                          </p:val>
                                        </p:tav>
                                      </p:tavLst>
                                    </p:anim>
                                    <p:anim calcmode="lin" valueType="num">
                                      <p:cBhvr additive="base">
                                        <p:cTn id="21"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additive="base">
                                        <p:cTn id="26" dur="500" fill="hold"/>
                                        <p:tgtEl>
                                          <p:spTgt spid="17"/>
                                        </p:tgtEl>
                                        <p:attrNameLst>
                                          <p:attrName>ppt_x</p:attrName>
                                        </p:attrNameLst>
                                      </p:cBhvr>
                                      <p:tavLst>
                                        <p:tav tm="0">
                                          <p:val>
                                            <p:strVal val="#ppt_x"/>
                                          </p:val>
                                        </p:tav>
                                        <p:tav tm="100000">
                                          <p:val>
                                            <p:strVal val="#ppt_x"/>
                                          </p:val>
                                        </p:tav>
                                      </p:tavLst>
                                    </p:anim>
                                    <p:anim calcmode="lin" valueType="num">
                                      <p:cBhvr additive="base">
                                        <p:cTn id="2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9"/>
                                        </p:tgtEl>
                                        <p:attrNameLst>
                                          <p:attrName>style.visibility</p:attrName>
                                        </p:attrNameLst>
                                      </p:cBhvr>
                                      <p:to>
                                        <p:strVal val="visible"/>
                                      </p:to>
                                    </p:set>
                                    <p:anim calcmode="lin" valueType="num">
                                      <p:cBhvr additive="base">
                                        <p:cTn id="32" dur="500" fill="hold"/>
                                        <p:tgtEl>
                                          <p:spTgt spid="29"/>
                                        </p:tgtEl>
                                        <p:attrNameLst>
                                          <p:attrName>ppt_x</p:attrName>
                                        </p:attrNameLst>
                                      </p:cBhvr>
                                      <p:tavLst>
                                        <p:tav tm="0">
                                          <p:val>
                                            <p:strVal val="#ppt_x"/>
                                          </p:val>
                                        </p:tav>
                                        <p:tav tm="100000">
                                          <p:val>
                                            <p:strVal val="#ppt_x"/>
                                          </p:val>
                                        </p:tav>
                                      </p:tavLst>
                                    </p:anim>
                                    <p:anim calcmode="lin" valueType="num">
                                      <p:cBhvr additive="base">
                                        <p:cTn id="33" dur="500" fill="hold"/>
                                        <p:tgtEl>
                                          <p:spTgt spid="29"/>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additive="base">
                                        <p:cTn id="36" dur="500" fill="hold"/>
                                        <p:tgtEl>
                                          <p:spTgt spid="2"/>
                                        </p:tgtEl>
                                        <p:attrNameLst>
                                          <p:attrName>ppt_x</p:attrName>
                                        </p:attrNameLst>
                                      </p:cBhvr>
                                      <p:tavLst>
                                        <p:tav tm="0">
                                          <p:val>
                                            <p:strVal val="#ppt_x"/>
                                          </p:val>
                                        </p:tav>
                                        <p:tav tm="100000">
                                          <p:val>
                                            <p:strVal val="#ppt_x"/>
                                          </p:val>
                                        </p:tav>
                                      </p:tavLst>
                                    </p:anim>
                                    <p:anim calcmode="lin" valueType="num">
                                      <p:cBhvr additive="base">
                                        <p:cTn id="3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34"/>
                                        </p:tgtEl>
                                        <p:attrNameLst>
                                          <p:attrName>style.visibility</p:attrName>
                                        </p:attrNameLst>
                                      </p:cBhvr>
                                      <p:to>
                                        <p:strVal val="visible"/>
                                      </p:to>
                                    </p:set>
                                  </p:childTnLst>
                                  <p:subTnLst>
                                    <p:audio>
                                      <p:cMediaNode>
                                        <p:cTn display="0" masterRel="sameClick">
                                          <p:stCondLst>
                                            <p:cond evt="begin" delay="0">
                                              <p:tn val="40"/>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71" name="Text Box 7"/>
          <p:cNvSpPr txBox="1">
            <a:spLocks noChangeArrowheads="1"/>
          </p:cNvSpPr>
          <p:nvPr/>
        </p:nvSpPr>
        <p:spPr bwMode="auto">
          <a:xfrm>
            <a:off x="1524001" y="301626"/>
            <a:ext cx="875823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sz="4000">
                <a:solidFill>
                  <a:srgbClr val="006600"/>
                </a:solidFill>
                <a:latin typeface="Times New Roman" panose="02020603050405020304" pitchFamily="18" charset="0"/>
                <a:cs typeface="Times New Roman" panose="02020603050405020304" pitchFamily="18" charset="0"/>
              </a:rPr>
              <a:t>Thứ </a:t>
            </a:r>
            <a:r>
              <a:rPr lang="en-US" sz="4000" smtClean="0">
                <a:solidFill>
                  <a:srgbClr val="006600"/>
                </a:solidFill>
                <a:latin typeface="Times New Roman" panose="02020603050405020304" pitchFamily="18" charset="0"/>
                <a:cs typeface="Times New Roman" panose="02020603050405020304" pitchFamily="18" charset="0"/>
              </a:rPr>
              <a:t>ba  </a:t>
            </a:r>
            <a:r>
              <a:rPr lang="en-US" sz="4000">
                <a:solidFill>
                  <a:srgbClr val="006600"/>
                </a:solidFill>
                <a:latin typeface="Times New Roman" panose="02020603050405020304" pitchFamily="18" charset="0"/>
                <a:cs typeface="Times New Roman" panose="02020603050405020304" pitchFamily="18" charset="0"/>
              </a:rPr>
              <a:t>ngày </a:t>
            </a:r>
            <a:r>
              <a:rPr lang="en-US" sz="4000" smtClean="0">
                <a:solidFill>
                  <a:srgbClr val="006600"/>
                </a:solidFill>
                <a:latin typeface="Times New Roman" panose="02020603050405020304" pitchFamily="18" charset="0"/>
                <a:cs typeface="Times New Roman" panose="02020603050405020304" pitchFamily="18" charset="0"/>
              </a:rPr>
              <a:t>22 </a:t>
            </a:r>
            <a:r>
              <a:rPr lang="en-US" sz="4000">
                <a:solidFill>
                  <a:srgbClr val="006600"/>
                </a:solidFill>
                <a:latin typeface="Times New Roman" panose="02020603050405020304" pitchFamily="18" charset="0"/>
                <a:cs typeface="Times New Roman" panose="02020603050405020304" pitchFamily="18" charset="0"/>
              </a:rPr>
              <a:t>tháng 2 năm 2022</a:t>
            </a:r>
          </a:p>
        </p:txBody>
      </p:sp>
      <p:sp>
        <p:nvSpPr>
          <p:cNvPr id="6" name="Text Box 10"/>
          <p:cNvSpPr txBox="1">
            <a:spLocks noChangeArrowheads="1"/>
          </p:cNvSpPr>
          <p:nvPr/>
        </p:nvSpPr>
        <p:spPr bwMode="auto">
          <a:xfrm>
            <a:off x="2935289" y="1009649"/>
            <a:ext cx="63214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sz="4000" i="1" smtClean="0">
                <a:latin typeface="Times New Roman" panose="02020603050405020304" pitchFamily="18" charset="0"/>
                <a:cs typeface="Times New Roman" panose="02020603050405020304" pitchFamily="18" charset="0"/>
              </a:rPr>
              <a:t>Luyện từ và câu</a:t>
            </a:r>
            <a:endParaRPr lang="en-US" sz="4000" i="1">
              <a:latin typeface="Times New Roman" panose="02020603050405020304" pitchFamily="18" charset="0"/>
              <a:cs typeface="Times New Roman" panose="02020603050405020304" pitchFamily="18" charset="0"/>
            </a:endParaRPr>
          </a:p>
        </p:txBody>
      </p:sp>
      <p:sp>
        <p:nvSpPr>
          <p:cNvPr id="4" name="Text Box 10"/>
          <p:cNvSpPr txBox="1">
            <a:spLocks noChangeArrowheads="1"/>
          </p:cNvSpPr>
          <p:nvPr/>
        </p:nvSpPr>
        <p:spPr bwMode="auto">
          <a:xfrm>
            <a:off x="2107975" y="1815192"/>
            <a:ext cx="751499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vi-VN" sz="3600" b="1">
                <a:solidFill>
                  <a:srgbClr val="FF0000"/>
                </a:solidFill>
                <a:latin typeface="+mj-lt"/>
              </a:rPr>
              <a:t>Ôn nối các vế câu ghép bằng QHT </a:t>
            </a:r>
            <a:endParaRPr lang="en-US" sz="3600" i="1">
              <a:solidFill>
                <a:srgbClr val="FF0000"/>
              </a:solidFill>
              <a:latin typeface="+mj-lt"/>
              <a:cs typeface="Times New Roman" panose="02020603050405020304" pitchFamily="18" charset="0"/>
            </a:endParaRPr>
          </a:p>
        </p:txBody>
      </p:sp>
    </p:spTree>
    <p:extLst>
      <p:ext uri="{BB962C8B-B14F-4D97-AF65-F5344CB8AC3E}">
        <p14:creationId xmlns:p14="http://schemas.microsoft.com/office/powerpoint/2010/main" val="1088114741"/>
      </p:ext>
    </p:ext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651271"/>
                                        </p:tgtEl>
                                        <p:attrNameLst>
                                          <p:attrName>style.visibility</p:attrName>
                                        </p:attrNameLst>
                                      </p:cBhvr>
                                      <p:to>
                                        <p:strVal val="visible"/>
                                      </p:to>
                                    </p:set>
                                    <p:animEffect transition="in" filter="wedge">
                                      <p:cBhvr>
                                        <p:cTn id="7" dur="1000"/>
                                        <p:tgtEl>
                                          <p:spTgt spid="65127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1271" grpId="0"/>
      <p:bldP spid="6"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3"/>
          <p:cNvPicPr>
            <a:picLocks noChangeAspect="1"/>
          </p:cNvPicPr>
          <p:nvPr/>
        </p:nvPicPr>
        <p:blipFill>
          <a:blip r:embed="rId2">
            <a:extLst>
              <a:ext uri="{28A0092B-C50C-407E-A947-70E740481C1C}">
                <a14:useLocalDpi xmlns:a14="http://schemas.microsoft.com/office/drawing/2010/main" val="0"/>
              </a:ext>
            </a:extLst>
          </a:blip>
          <a:srcRect l="6795" t="3195" r="6795" b="4395"/>
          <a:stretch>
            <a:fillRect/>
          </a:stretch>
        </p:blipFill>
        <p:spPr bwMode="auto">
          <a:xfrm>
            <a:off x="335280" y="1447800"/>
            <a:ext cx="1170432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59" name="Rectangle 4"/>
          <p:cNvSpPr>
            <a:spLocks noChangeArrowheads="1"/>
          </p:cNvSpPr>
          <p:nvPr/>
        </p:nvSpPr>
        <p:spPr bwMode="auto">
          <a:xfrm>
            <a:off x="2072640" y="2331721"/>
            <a:ext cx="9509760" cy="590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69913">
              <a:lnSpc>
                <a:spcPct val="90000"/>
              </a:lnSpc>
              <a:spcBef>
                <a:spcPts val="625"/>
              </a:spcBef>
              <a:buFont typeface="Arial" panose="020B0604020202020204" pitchFamily="34" charset="0"/>
              <a:buChar char="•"/>
              <a:defRPr sz="1700">
                <a:solidFill>
                  <a:schemeClr val="tx1"/>
                </a:solidFill>
                <a:latin typeface="Calibri" panose="020F0502020204030204" pitchFamily="34" charset="0"/>
              </a:defRPr>
            </a:lvl1pPr>
            <a:lvl2pPr marL="742950" indent="-285750" defTabSz="569913">
              <a:lnSpc>
                <a:spcPct val="90000"/>
              </a:lnSpc>
              <a:spcBef>
                <a:spcPts val="313"/>
              </a:spcBef>
              <a:buFont typeface="Arial" panose="020B0604020202020204" pitchFamily="34" charset="0"/>
              <a:buChar char="•"/>
              <a:defRPr>
                <a:solidFill>
                  <a:schemeClr val="tx1"/>
                </a:solidFill>
                <a:latin typeface="Calibri" panose="020F0502020204030204" pitchFamily="34" charset="0"/>
              </a:defRPr>
            </a:lvl2pPr>
            <a:lvl3pPr marL="1143000" indent="-228600" defTabSz="569913">
              <a:lnSpc>
                <a:spcPct val="90000"/>
              </a:lnSpc>
              <a:spcBef>
                <a:spcPts val="313"/>
              </a:spcBef>
              <a:buFont typeface="Arial" panose="020B0604020202020204" pitchFamily="34" charset="0"/>
              <a:buChar char="•"/>
              <a:defRPr sz="1200">
                <a:solidFill>
                  <a:schemeClr val="tx1"/>
                </a:solidFill>
                <a:latin typeface="Calibri" panose="020F0502020204030204" pitchFamily="34" charset="0"/>
              </a:defRPr>
            </a:lvl3pPr>
            <a:lvl4pPr marL="1600200" indent="-228600" defTabSz="569913">
              <a:lnSpc>
                <a:spcPct val="90000"/>
              </a:lnSpc>
              <a:spcBef>
                <a:spcPts val="313"/>
              </a:spcBef>
              <a:buFont typeface="Arial" panose="020B0604020202020204" pitchFamily="34" charset="0"/>
              <a:buChar char="•"/>
              <a:defRPr>
                <a:solidFill>
                  <a:schemeClr val="tx1"/>
                </a:solidFill>
                <a:latin typeface="Calibri" panose="020F0502020204030204" pitchFamily="34" charset="0"/>
              </a:defRPr>
            </a:lvl4pPr>
            <a:lvl5pPr marL="2057400" indent="-228600" defTabSz="569913">
              <a:lnSpc>
                <a:spcPct val="90000"/>
              </a:lnSpc>
              <a:spcBef>
                <a:spcPts val="313"/>
              </a:spcBef>
              <a:buFont typeface="Arial" panose="020B0604020202020204" pitchFamily="34" charset="0"/>
              <a:buChar char="•"/>
              <a:defRPr>
                <a:solidFill>
                  <a:schemeClr val="tx1"/>
                </a:solidFill>
                <a:latin typeface="Calibri" panose="020F0502020204030204" pitchFamily="34" charset="0"/>
              </a:defRPr>
            </a:lvl5pPr>
            <a:lvl6pPr marL="25146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9pPr>
          </a:lstStyle>
          <a:p>
            <a:r>
              <a:rPr lang="en-US" altLang="en-US" sz="3360" b="1" dirty="0">
                <a:solidFill>
                  <a:srgbClr val="000000"/>
                </a:solidFill>
                <a:latin typeface="Times New Roman" panose="02020603050405020304" pitchFamily="18" charset="0"/>
              </a:rPr>
              <a:t>1</a:t>
            </a:r>
            <a:r>
              <a:rPr lang="en-US" altLang="en-US" sz="3360" b="1">
                <a:solidFill>
                  <a:srgbClr val="000000"/>
                </a:solidFill>
                <a:latin typeface="Times New Roman" panose="02020603050405020304" pitchFamily="18" charset="0"/>
              </a:rPr>
              <a:t>. </a:t>
            </a:r>
            <a:r>
              <a:rPr lang="en-US" sz="3600">
                <a:latin typeface="Times New Roman" panose="02020603050405020304" pitchFamily="18" charset="0"/>
                <a:ea typeface="Times New Roman" panose="02020603050405020304" pitchFamily="18" charset="0"/>
              </a:rPr>
              <a:t>Ôn </a:t>
            </a:r>
            <a:r>
              <a:rPr lang="en-US" sz="3600" smtClean="0">
                <a:latin typeface="Times New Roman" panose="02020603050405020304" pitchFamily="18" charset="0"/>
                <a:ea typeface="Times New Roman" panose="02020603050405020304" pitchFamily="18" charset="0"/>
              </a:rPr>
              <a:t>tập </a:t>
            </a:r>
            <a:r>
              <a:rPr lang="en-US" sz="3600">
                <a:latin typeface="Times New Roman" panose="02020603050405020304" pitchFamily="18" charset="0"/>
                <a:ea typeface="Times New Roman" panose="02020603050405020304" pitchFamily="18" charset="0"/>
              </a:rPr>
              <a:t>những kiến thức đã học về câu ghép.</a:t>
            </a:r>
            <a:endParaRPr lang="en-US" sz="3600">
              <a:latin typeface="Times New Roman" panose="02020603050405020304" pitchFamily="18" charset="0"/>
              <a:ea typeface="Times New Roman" panose="02020603050405020304" pitchFamily="18" charset="0"/>
            </a:endParaRPr>
          </a:p>
        </p:txBody>
      </p:sp>
      <p:sp>
        <p:nvSpPr>
          <p:cNvPr id="45060" name="Rectangle 5"/>
          <p:cNvSpPr>
            <a:spLocks noChangeArrowheads="1"/>
          </p:cNvSpPr>
          <p:nvPr/>
        </p:nvSpPr>
        <p:spPr bwMode="auto">
          <a:xfrm>
            <a:off x="1981200" y="4728754"/>
            <a:ext cx="9601200" cy="1089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569913">
              <a:lnSpc>
                <a:spcPct val="90000"/>
              </a:lnSpc>
              <a:spcBef>
                <a:spcPts val="625"/>
              </a:spcBef>
              <a:buFont typeface="Arial" panose="020B0604020202020204" pitchFamily="34" charset="0"/>
              <a:buChar char="•"/>
              <a:defRPr sz="1700">
                <a:solidFill>
                  <a:schemeClr val="tx1"/>
                </a:solidFill>
                <a:latin typeface="Calibri" panose="020F0502020204030204" pitchFamily="34" charset="0"/>
              </a:defRPr>
            </a:lvl1pPr>
            <a:lvl2pPr marL="742950" indent="-285750" defTabSz="569913">
              <a:lnSpc>
                <a:spcPct val="90000"/>
              </a:lnSpc>
              <a:spcBef>
                <a:spcPts val="313"/>
              </a:spcBef>
              <a:buFont typeface="Arial" panose="020B0604020202020204" pitchFamily="34" charset="0"/>
              <a:buChar char="•"/>
              <a:defRPr>
                <a:solidFill>
                  <a:schemeClr val="tx1"/>
                </a:solidFill>
                <a:latin typeface="Calibri" panose="020F0502020204030204" pitchFamily="34" charset="0"/>
              </a:defRPr>
            </a:lvl2pPr>
            <a:lvl3pPr marL="1143000" indent="-228600" defTabSz="569913">
              <a:lnSpc>
                <a:spcPct val="90000"/>
              </a:lnSpc>
              <a:spcBef>
                <a:spcPts val="313"/>
              </a:spcBef>
              <a:buFont typeface="Arial" panose="020B0604020202020204" pitchFamily="34" charset="0"/>
              <a:buChar char="•"/>
              <a:defRPr sz="1200">
                <a:solidFill>
                  <a:schemeClr val="tx1"/>
                </a:solidFill>
                <a:latin typeface="Calibri" panose="020F0502020204030204" pitchFamily="34" charset="0"/>
              </a:defRPr>
            </a:lvl3pPr>
            <a:lvl4pPr marL="1600200" indent="-228600" defTabSz="569913">
              <a:lnSpc>
                <a:spcPct val="90000"/>
              </a:lnSpc>
              <a:spcBef>
                <a:spcPts val="313"/>
              </a:spcBef>
              <a:buFont typeface="Arial" panose="020B0604020202020204" pitchFamily="34" charset="0"/>
              <a:buChar char="•"/>
              <a:defRPr>
                <a:solidFill>
                  <a:schemeClr val="tx1"/>
                </a:solidFill>
                <a:latin typeface="Calibri" panose="020F0502020204030204" pitchFamily="34" charset="0"/>
              </a:defRPr>
            </a:lvl4pPr>
            <a:lvl5pPr marL="2057400" indent="-228600" defTabSz="569913">
              <a:lnSpc>
                <a:spcPct val="90000"/>
              </a:lnSpc>
              <a:spcBef>
                <a:spcPts val="313"/>
              </a:spcBef>
              <a:buFont typeface="Arial" panose="020B0604020202020204" pitchFamily="34" charset="0"/>
              <a:buChar char="•"/>
              <a:defRPr>
                <a:solidFill>
                  <a:schemeClr val="tx1"/>
                </a:solidFill>
                <a:latin typeface="Calibri" panose="020F0502020204030204" pitchFamily="34" charset="0"/>
              </a:defRPr>
            </a:lvl5pPr>
            <a:lvl6pPr marL="25146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569913" eaLnBrk="0" fontAlgn="base" hangingPunct="0">
              <a:lnSpc>
                <a:spcPct val="90000"/>
              </a:lnSpc>
              <a:spcBef>
                <a:spcPts val="313"/>
              </a:spcBef>
              <a:spcAft>
                <a:spcPct val="0"/>
              </a:spcAft>
              <a:buFont typeface="Arial" panose="020B0604020202020204" pitchFamily="34" charset="0"/>
              <a:buChar char="•"/>
              <a:defRPr>
                <a:solidFill>
                  <a:schemeClr val="tx1"/>
                </a:solidFill>
                <a:latin typeface="Calibri" panose="020F0502020204030204" pitchFamily="34" charset="0"/>
              </a:defRPr>
            </a:lvl9pPr>
          </a:lstStyle>
          <a:p>
            <a:r>
              <a:rPr lang="en-US" altLang="en-US" sz="3360" b="1">
                <a:solidFill>
                  <a:srgbClr val="000000"/>
                </a:solidFill>
                <a:latin typeface="Times New Roman" panose="02020603050405020304" pitchFamily="18" charset="0"/>
                <a:cs typeface="Times New Roman" panose="02020603050405020304" pitchFamily="18" charset="0"/>
              </a:rPr>
              <a:t>2. </a:t>
            </a:r>
            <a:r>
              <a:rPr lang="en-US" sz="3600">
                <a:latin typeface="Times New Roman" panose="02020603050405020304" pitchFamily="18" charset="0"/>
                <a:ea typeface="Times New Roman" panose="02020603050405020304" pitchFamily="18" charset="0"/>
              </a:rPr>
              <a:t>Biết phân tích cấu tạo của câu ghép, thêm vế câu thích hợp, dặt câu ghép với cặp QHT.</a:t>
            </a:r>
            <a:endParaRPr lang="en-US" sz="3600">
              <a:latin typeface="Times New Roman" panose="02020603050405020304" pitchFamily="18" charset="0"/>
              <a:ea typeface="Times New Roman" panose="02020603050405020304" pitchFamily="18" charset="0"/>
            </a:endParaRPr>
          </a:p>
        </p:txBody>
      </p:sp>
      <p:sp>
        <p:nvSpPr>
          <p:cNvPr id="13317" name="TextBox 2"/>
          <p:cNvSpPr txBox="1">
            <a:spLocks noChangeArrowheads="1"/>
          </p:cNvSpPr>
          <p:nvPr/>
        </p:nvSpPr>
        <p:spPr bwMode="auto">
          <a:xfrm>
            <a:off x="2238763" y="608641"/>
            <a:ext cx="7852687" cy="854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defTabSz="685772" eaLnBrk="0" fontAlgn="base" hangingPunct="0">
              <a:lnSpc>
                <a:spcPct val="100000"/>
              </a:lnSpc>
              <a:spcBef>
                <a:spcPct val="0"/>
              </a:spcBef>
              <a:spcAft>
                <a:spcPct val="0"/>
              </a:spcAft>
              <a:buNone/>
              <a:defRPr/>
            </a:pPr>
            <a:r>
              <a:rPr lang="en-US" altLang="en-US" sz="4950" b="1" smtClean="0">
                <a:solidFill>
                  <a:srgbClr val="0000CC"/>
                </a:solidFill>
                <a:latin typeface="Arial" panose="020B0604020202020204" pitchFamily="34" charset="0"/>
                <a:cs typeface="Arial" panose="020B0604020202020204" pitchFamily="34" charset="0"/>
              </a:rPr>
              <a:t>Yêu cầu cần đạt.</a:t>
            </a:r>
            <a:endParaRPr lang="en-US" altLang="en-US" sz="4950" b="1" dirty="0">
              <a:solidFill>
                <a:srgbClr val="0000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74741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09550" y="325086"/>
            <a:ext cx="11222182" cy="7294305"/>
          </a:xfrm>
          <a:prstGeom prst="rect">
            <a:avLst/>
          </a:prstGeom>
          <a:noFill/>
        </p:spPr>
        <p:txBody>
          <a:bodyPr wrap="square" rtlCol="0">
            <a:spAutoFit/>
          </a:bodyPr>
          <a:lstStyle/>
          <a:p>
            <a:r>
              <a:rPr lang="en-US" sz="3600" b="1">
                <a:solidFill>
                  <a:srgbClr val="FF0000"/>
                </a:solidFill>
                <a:latin typeface="Times New Roman" panose="02020603050405020304" pitchFamily="18" charset="0"/>
                <a:cs typeface="Times New Roman" panose="02020603050405020304" pitchFamily="18" charset="0"/>
              </a:rPr>
              <a:t>Bài 1:</a:t>
            </a:r>
            <a:r>
              <a:rPr lang="en-US" sz="3600">
                <a:solidFill>
                  <a:srgbClr val="FF0000"/>
                </a:solidFill>
                <a:latin typeface="Times New Roman" panose="02020603050405020304" pitchFamily="18" charset="0"/>
                <a:cs typeface="Times New Roman" panose="02020603050405020304" pitchFamily="18" charset="0"/>
              </a:rPr>
              <a:t> Gạch chéo giữa các vế câu rồi xác định CN- VN cho từng vế câu.</a:t>
            </a:r>
            <a:br>
              <a:rPr lang="en-US" sz="3600">
                <a:solidFill>
                  <a:srgbClr val="FF0000"/>
                </a:solidFill>
                <a:latin typeface="Times New Roman" panose="02020603050405020304" pitchFamily="18" charset="0"/>
                <a:cs typeface="Times New Roman" panose="02020603050405020304" pitchFamily="18" charset="0"/>
              </a:rPr>
            </a:br>
            <a:r>
              <a:rPr lang="en-US" sz="3600">
                <a:latin typeface="Times New Roman" panose="02020603050405020304" pitchFamily="18" charset="0"/>
                <a:cs typeface="Times New Roman" panose="02020603050405020304" pitchFamily="18" charset="0"/>
              </a:rPr>
              <a:t>a) Tiếng còi của trọng tài vang lên: trận bóng đá bắt đầu</a:t>
            </a:r>
            <a:r>
              <a:rPr lang="en-US" sz="3600" smtClean="0">
                <a:latin typeface="Times New Roman" panose="02020603050405020304" pitchFamily="18" charset="0"/>
                <a:cs typeface="Times New Roman" panose="02020603050405020304" pitchFamily="18" charset="0"/>
              </a:rPr>
              <a:t>.</a:t>
            </a:r>
          </a:p>
          <a:p>
            <a:endParaRPr lang="en-US" sz="3600" smtClean="0">
              <a:latin typeface="Times New Roman" panose="02020603050405020304" pitchFamily="18" charset="0"/>
              <a:cs typeface="Times New Roman" panose="02020603050405020304" pitchFamily="18" charset="0"/>
            </a:endParaRPr>
          </a:p>
          <a:p>
            <a:r>
              <a:rPr lang="en-US" sz="3600">
                <a:latin typeface="Times New Roman" panose="02020603050405020304" pitchFamily="18" charset="0"/>
                <a:cs typeface="Times New Roman" panose="02020603050405020304" pitchFamily="18" charset="0"/>
              </a:rPr>
              <a:t>b) Gió thổi ào ào, cây cối nghiêng ngả, bụi cuốn mù mịt, </a:t>
            </a:r>
            <a:endParaRPr lang="en-US" sz="3600" smtClean="0">
              <a:latin typeface="Times New Roman" panose="02020603050405020304" pitchFamily="18" charset="0"/>
              <a:cs typeface="Times New Roman" panose="02020603050405020304" pitchFamily="18" charset="0"/>
            </a:endParaRPr>
          </a:p>
          <a:p>
            <a:endParaRPr lang="en-US" sz="3600">
              <a:latin typeface="Times New Roman" panose="02020603050405020304" pitchFamily="18" charset="0"/>
              <a:cs typeface="Times New Roman" panose="02020603050405020304" pitchFamily="18" charset="0"/>
            </a:endParaRPr>
          </a:p>
          <a:p>
            <a:r>
              <a:rPr lang="en-US" sz="3600" smtClean="0">
                <a:latin typeface="Times New Roman" panose="02020603050405020304" pitchFamily="18" charset="0"/>
                <a:cs typeface="Times New Roman" panose="02020603050405020304" pitchFamily="18" charset="0"/>
              </a:rPr>
              <a:t>một </a:t>
            </a:r>
            <a:r>
              <a:rPr lang="en-US" sz="3600">
                <a:latin typeface="Times New Roman" panose="02020603050405020304" pitchFamily="18" charset="0"/>
                <a:cs typeface="Times New Roman" panose="02020603050405020304" pitchFamily="18" charset="0"/>
              </a:rPr>
              <a:t>trận mưa ập tới</a:t>
            </a:r>
            <a:r>
              <a:rPr lang="en-US" sz="3600" smtClean="0">
                <a:latin typeface="Times New Roman" panose="02020603050405020304" pitchFamily="18" charset="0"/>
                <a:cs typeface="Times New Roman" panose="02020603050405020304" pitchFamily="18" charset="0"/>
              </a:rPr>
              <a:t>.</a:t>
            </a:r>
          </a:p>
          <a:p>
            <a:r>
              <a:rPr lang="en-US" sz="3600">
                <a:latin typeface="Times New Roman" panose="02020603050405020304" pitchFamily="18" charset="0"/>
                <a:cs typeface="Times New Roman" panose="02020603050405020304" pitchFamily="18" charset="0"/>
              </a:rPr>
              <a:t/>
            </a:r>
            <a:br>
              <a:rPr lang="en-US" sz="3600">
                <a:latin typeface="Times New Roman" panose="02020603050405020304" pitchFamily="18" charset="0"/>
                <a:cs typeface="Times New Roman" panose="02020603050405020304" pitchFamily="18" charset="0"/>
              </a:rPr>
            </a:br>
            <a:r>
              <a:rPr lang="en-US" sz="3600">
                <a:latin typeface="Times New Roman" panose="02020603050405020304" pitchFamily="18" charset="0"/>
                <a:cs typeface="Times New Roman" panose="02020603050405020304" pitchFamily="18" charset="0"/>
              </a:rPr>
              <a:t>c) Trong vườn, các loại hoa đua nhau nở, những cánh bướm </a:t>
            </a:r>
            <a:endParaRPr lang="en-US" sz="3600" smtClean="0">
              <a:latin typeface="Times New Roman" panose="02020603050405020304" pitchFamily="18" charset="0"/>
              <a:cs typeface="Times New Roman" panose="02020603050405020304" pitchFamily="18" charset="0"/>
            </a:endParaRPr>
          </a:p>
          <a:p>
            <a:endParaRPr lang="en-US" sz="3600">
              <a:latin typeface="Times New Roman" panose="02020603050405020304" pitchFamily="18" charset="0"/>
              <a:cs typeface="Times New Roman" panose="02020603050405020304" pitchFamily="18" charset="0"/>
            </a:endParaRPr>
          </a:p>
          <a:p>
            <a:r>
              <a:rPr lang="en-US" sz="3600" smtClean="0">
                <a:latin typeface="Times New Roman" panose="02020603050405020304" pitchFamily="18" charset="0"/>
                <a:cs typeface="Times New Roman" panose="02020603050405020304" pitchFamily="18" charset="0"/>
              </a:rPr>
              <a:t>nhiều </a:t>
            </a:r>
            <a:r>
              <a:rPr lang="en-US" sz="3600">
                <a:latin typeface="Times New Roman" panose="02020603050405020304" pitchFamily="18" charset="0"/>
                <a:cs typeface="Times New Roman" panose="02020603050405020304" pitchFamily="18" charset="0"/>
              </a:rPr>
              <a:t>màu sắc bay rập rờn</a:t>
            </a:r>
            <a:r>
              <a:rPr lang="en-US" sz="3600" smtClean="0">
                <a:latin typeface="Times New Roman" panose="02020603050405020304" pitchFamily="18" charset="0"/>
                <a:cs typeface="Times New Roman" panose="02020603050405020304" pitchFamily="18" charset="0"/>
              </a:rPr>
              <a:t>.</a:t>
            </a:r>
          </a:p>
          <a:p>
            <a:r>
              <a:rPr lang="en-US" sz="3600">
                <a:latin typeface="Times New Roman" panose="02020603050405020304" pitchFamily="18" charset="0"/>
                <a:cs typeface="Times New Roman" panose="02020603050405020304" pitchFamily="18" charset="0"/>
              </a:rPr>
              <a:t/>
            </a:r>
            <a:br>
              <a:rPr lang="en-US" sz="3600">
                <a:latin typeface="Times New Roman" panose="02020603050405020304" pitchFamily="18" charset="0"/>
                <a:cs typeface="Times New Roman" panose="02020603050405020304" pitchFamily="18" charset="0"/>
              </a:rPr>
            </a:br>
            <a:endParaRPr lang="en-US" sz="3600"/>
          </a:p>
        </p:txBody>
      </p:sp>
      <p:cxnSp>
        <p:nvCxnSpPr>
          <p:cNvPr id="6" name="Straight Connector 5"/>
          <p:cNvCxnSpPr/>
          <p:nvPr/>
        </p:nvCxnSpPr>
        <p:spPr>
          <a:xfrm>
            <a:off x="1353786" y="1935678"/>
            <a:ext cx="4010891" cy="1039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325095" y="1946068"/>
            <a:ext cx="227907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9766394" y="1946068"/>
            <a:ext cx="1344456" cy="4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5648413" y="1946068"/>
            <a:ext cx="1344456" cy="4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70964" y="3033650"/>
            <a:ext cx="73082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26341" y="3074150"/>
            <a:ext cx="163165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159049" y="3033650"/>
            <a:ext cx="1344456" cy="4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648413" y="3033650"/>
            <a:ext cx="2043828" cy="4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982904" y="3033650"/>
            <a:ext cx="60295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742181" y="3074150"/>
            <a:ext cx="22655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881885" y="4181003"/>
            <a:ext cx="2331874" cy="4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473531" y="4215999"/>
            <a:ext cx="997528" cy="4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7079177" y="1582386"/>
            <a:ext cx="197428" cy="52993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972295" y="2507177"/>
            <a:ext cx="270304" cy="61306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7795513" y="2507177"/>
            <a:ext cx="270304" cy="61306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11110003" y="2507177"/>
            <a:ext cx="270304" cy="61306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1306782" y="5233370"/>
            <a:ext cx="2089280" cy="190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3644235" y="5298952"/>
            <a:ext cx="2155228" cy="865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061349" y="5307609"/>
            <a:ext cx="2155228" cy="865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478463" y="5277320"/>
            <a:ext cx="3063547" cy="4305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881885" y="6365174"/>
            <a:ext cx="4675603" cy="60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8194446" y="4742989"/>
            <a:ext cx="270304" cy="61306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042168" y="1977607"/>
            <a:ext cx="881637"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CN1</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32" name="TextBox 31"/>
          <p:cNvSpPr txBox="1"/>
          <p:nvPr/>
        </p:nvSpPr>
        <p:spPr>
          <a:xfrm>
            <a:off x="7982904" y="1935678"/>
            <a:ext cx="1006931"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CN2</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1203814" y="3211915"/>
            <a:ext cx="1022527"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CN1</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4450723" y="3124272"/>
            <a:ext cx="900063"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CN2</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38" name="TextBox 37"/>
          <p:cNvSpPr txBox="1"/>
          <p:nvPr/>
        </p:nvSpPr>
        <p:spPr>
          <a:xfrm>
            <a:off x="7877574" y="3074150"/>
            <a:ext cx="954607"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CN3</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39" name="TextBox 38"/>
          <p:cNvSpPr txBox="1"/>
          <p:nvPr/>
        </p:nvSpPr>
        <p:spPr>
          <a:xfrm>
            <a:off x="1203815" y="4258996"/>
            <a:ext cx="898117"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CN4</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40" name="TextBox 39"/>
          <p:cNvSpPr txBox="1"/>
          <p:nvPr/>
        </p:nvSpPr>
        <p:spPr>
          <a:xfrm>
            <a:off x="4206549" y="5385173"/>
            <a:ext cx="935467"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CN1</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41" name="TextBox 40"/>
          <p:cNvSpPr txBox="1"/>
          <p:nvPr/>
        </p:nvSpPr>
        <p:spPr>
          <a:xfrm>
            <a:off x="9119153" y="5385172"/>
            <a:ext cx="832369"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CN2</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42" name="TextBox 41"/>
          <p:cNvSpPr txBox="1"/>
          <p:nvPr/>
        </p:nvSpPr>
        <p:spPr>
          <a:xfrm>
            <a:off x="5778793" y="1977606"/>
            <a:ext cx="923661"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VN1</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43" name="TextBox 42"/>
          <p:cNvSpPr txBox="1"/>
          <p:nvPr/>
        </p:nvSpPr>
        <p:spPr>
          <a:xfrm>
            <a:off x="10082894" y="1946068"/>
            <a:ext cx="924788"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VN2</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44" name="TextBox 43"/>
          <p:cNvSpPr txBox="1"/>
          <p:nvPr/>
        </p:nvSpPr>
        <p:spPr>
          <a:xfrm>
            <a:off x="2556463" y="3188957"/>
            <a:ext cx="947410"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VN1</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45" name="TextBox 44"/>
          <p:cNvSpPr txBox="1"/>
          <p:nvPr/>
        </p:nvSpPr>
        <p:spPr>
          <a:xfrm>
            <a:off x="6334645" y="3137087"/>
            <a:ext cx="804203"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VN2</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46" name="TextBox 45"/>
          <p:cNvSpPr txBox="1"/>
          <p:nvPr/>
        </p:nvSpPr>
        <p:spPr>
          <a:xfrm>
            <a:off x="9383606" y="3124271"/>
            <a:ext cx="960033"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VN3</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47" name="TextBox 46"/>
          <p:cNvSpPr txBox="1"/>
          <p:nvPr/>
        </p:nvSpPr>
        <p:spPr>
          <a:xfrm>
            <a:off x="3644235" y="4202713"/>
            <a:ext cx="852680"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VN4</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48" name="TextBox 47"/>
          <p:cNvSpPr txBox="1"/>
          <p:nvPr/>
        </p:nvSpPr>
        <p:spPr>
          <a:xfrm>
            <a:off x="6650142" y="5410564"/>
            <a:ext cx="878814"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VN1</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49" name="TextBox 48"/>
          <p:cNvSpPr txBox="1"/>
          <p:nvPr/>
        </p:nvSpPr>
        <p:spPr>
          <a:xfrm>
            <a:off x="2637149" y="6365174"/>
            <a:ext cx="866724"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VN2</a:t>
            </a:r>
            <a:endParaRPr lang="en-US" sz="2400" b="1">
              <a:solidFill>
                <a:srgbClr val="336600"/>
              </a:solidFill>
              <a:latin typeface="Times New Roman" panose="02020603050405020304" pitchFamily="18" charset="0"/>
              <a:cs typeface="Times New Roman" panose="02020603050405020304" pitchFamily="18" charset="0"/>
            </a:endParaRPr>
          </a:p>
        </p:txBody>
      </p:sp>
      <p:sp>
        <p:nvSpPr>
          <p:cNvPr id="50" name="TextBox 49"/>
          <p:cNvSpPr txBox="1"/>
          <p:nvPr/>
        </p:nvSpPr>
        <p:spPr>
          <a:xfrm>
            <a:off x="1854782" y="5307609"/>
            <a:ext cx="755779" cy="461665"/>
          </a:xfrm>
          <a:prstGeom prst="rect">
            <a:avLst/>
          </a:prstGeom>
          <a:noFill/>
        </p:spPr>
        <p:txBody>
          <a:bodyPr wrap="square" rtlCol="0">
            <a:spAutoFit/>
          </a:bodyPr>
          <a:lstStyle/>
          <a:p>
            <a:r>
              <a:rPr lang="en-US" sz="2400" b="1" smtClean="0">
                <a:solidFill>
                  <a:srgbClr val="336600"/>
                </a:solidFill>
                <a:latin typeface="Times New Roman" panose="02020603050405020304" pitchFamily="18" charset="0"/>
                <a:cs typeface="Times New Roman" panose="02020603050405020304" pitchFamily="18" charset="0"/>
              </a:rPr>
              <a:t>TN</a:t>
            </a:r>
            <a:endParaRPr lang="en-US" sz="2400" b="1">
              <a:solidFill>
                <a:srgbClr val="3366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708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inVertic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1000"/>
                                        <p:tgtEl>
                                          <p:spTgt spid="42"/>
                                        </p:tgtEl>
                                      </p:cBhvr>
                                    </p:animEffect>
                                    <p:anim calcmode="lin" valueType="num">
                                      <p:cBhvr>
                                        <p:cTn id="32" dur="1000" fill="hold"/>
                                        <p:tgtEl>
                                          <p:spTgt spid="42"/>
                                        </p:tgtEl>
                                        <p:attrNameLst>
                                          <p:attrName>ppt_x</p:attrName>
                                        </p:attrNameLst>
                                      </p:cBhvr>
                                      <p:tavLst>
                                        <p:tav tm="0">
                                          <p:val>
                                            <p:strVal val="#ppt_x"/>
                                          </p:val>
                                        </p:tav>
                                        <p:tav tm="100000">
                                          <p:val>
                                            <p:strVal val="#ppt_x"/>
                                          </p:val>
                                        </p:tav>
                                      </p:tavLst>
                                    </p:anim>
                                    <p:anim calcmode="lin" valueType="num">
                                      <p:cBhvr>
                                        <p:cTn id="33"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1000"/>
                                        <p:tgtEl>
                                          <p:spTgt spid="8"/>
                                        </p:tgtEl>
                                      </p:cBhvr>
                                    </p:animEffect>
                                    <p:anim calcmode="lin" valueType="num">
                                      <p:cBhvr>
                                        <p:cTn id="39" dur="1000" fill="hold"/>
                                        <p:tgtEl>
                                          <p:spTgt spid="8"/>
                                        </p:tgtEl>
                                        <p:attrNameLst>
                                          <p:attrName>ppt_x</p:attrName>
                                        </p:attrNameLst>
                                      </p:cBhvr>
                                      <p:tavLst>
                                        <p:tav tm="0">
                                          <p:val>
                                            <p:strVal val="#ppt_x"/>
                                          </p:val>
                                        </p:tav>
                                        <p:tav tm="100000">
                                          <p:val>
                                            <p:strVal val="#ppt_x"/>
                                          </p:val>
                                        </p:tav>
                                      </p:tavLst>
                                    </p:anim>
                                    <p:anim calcmode="lin" valueType="num">
                                      <p:cBhvr>
                                        <p:cTn id="4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2"/>
                                        </p:tgtEl>
                                        <p:attrNameLst>
                                          <p:attrName>style.visibility</p:attrName>
                                        </p:attrNameLst>
                                      </p:cBhvr>
                                      <p:to>
                                        <p:strVal val="visible"/>
                                      </p:to>
                                    </p:set>
                                    <p:animEffect transition="in" filter="fade">
                                      <p:cBhvr>
                                        <p:cTn id="45" dur="1000"/>
                                        <p:tgtEl>
                                          <p:spTgt spid="32"/>
                                        </p:tgtEl>
                                      </p:cBhvr>
                                    </p:animEffect>
                                    <p:anim calcmode="lin" valueType="num">
                                      <p:cBhvr>
                                        <p:cTn id="46" dur="1000" fill="hold"/>
                                        <p:tgtEl>
                                          <p:spTgt spid="32"/>
                                        </p:tgtEl>
                                        <p:attrNameLst>
                                          <p:attrName>ppt_x</p:attrName>
                                        </p:attrNameLst>
                                      </p:cBhvr>
                                      <p:tavLst>
                                        <p:tav tm="0">
                                          <p:val>
                                            <p:strVal val="#ppt_x"/>
                                          </p:val>
                                        </p:tav>
                                        <p:tav tm="100000">
                                          <p:val>
                                            <p:strVal val="#ppt_x"/>
                                          </p:val>
                                        </p:tav>
                                      </p:tavLst>
                                    </p:anim>
                                    <p:anim calcmode="lin" valueType="num">
                                      <p:cBhvr>
                                        <p:cTn id="47"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1000"/>
                                        <p:tgtEl>
                                          <p:spTgt spid="10"/>
                                        </p:tgtEl>
                                      </p:cBhvr>
                                    </p:animEffect>
                                    <p:anim calcmode="lin" valueType="num">
                                      <p:cBhvr>
                                        <p:cTn id="53" dur="1000" fill="hold"/>
                                        <p:tgtEl>
                                          <p:spTgt spid="10"/>
                                        </p:tgtEl>
                                        <p:attrNameLst>
                                          <p:attrName>ppt_x</p:attrName>
                                        </p:attrNameLst>
                                      </p:cBhvr>
                                      <p:tavLst>
                                        <p:tav tm="0">
                                          <p:val>
                                            <p:strVal val="#ppt_x"/>
                                          </p:val>
                                        </p:tav>
                                        <p:tav tm="100000">
                                          <p:val>
                                            <p:strVal val="#ppt_x"/>
                                          </p:val>
                                        </p:tav>
                                      </p:tavLst>
                                    </p:anim>
                                    <p:anim calcmode="lin" valueType="num">
                                      <p:cBhvr>
                                        <p:cTn id="5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43"/>
                                        </p:tgtEl>
                                        <p:attrNameLst>
                                          <p:attrName>style.visibility</p:attrName>
                                        </p:attrNameLst>
                                      </p:cBhvr>
                                      <p:to>
                                        <p:strVal val="visible"/>
                                      </p:to>
                                    </p:set>
                                    <p:animEffect transition="in" filter="fade">
                                      <p:cBhvr>
                                        <p:cTn id="59" dur="1000"/>
                                        <p:tgtEl>
                                          <p:spTgt spid="43"/>
                                        </p:tgtEl>
                                      </p:cBhvr>
                                    </p:animEffect>
                                    <p:anim calcmode="lin" valueType="num">
                                      <p:cBhvr>
                                        <p:cTn id="60" dur="1000" fill="hold"/>
                                        <p:tgtEl>
                                          <p:spTgt spid="43"/>
                                        </p:tgtEl>
                                        <p:attrNameLst>
                                          <p:attrName>ppt_x</p:attrName>
                                        </p:attrNameLst>
                                      </p:cBhvr>
                                      <p:tavLst>
                                        <p:tav tm="0">
                                          <p:val>
                                            <p:strVal val="#ppt_x"/>
                                          </p:val>
                                        </p:tav>
                                        <p:tav tm="100000">
                                          <p:val>
                                            <p:strVal val="#ppt_x"/>
                                          </p:val>
                                        </p:tav>
                                      </p:tavLst>
                                    </p:anim>
                                    <p:anim calcmode="lin" valueType="num">
                                      <p:cBhvr>
                                        <p:cTn id="61"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31"/>
                                        </p:tgtEl>
                                        <p:attrNameLst>
                                          <p:attrName>style.visibility</p:attrName>
                                        </p:attrNameLst>
                                      </p:cBhvr>
                                      <p:to>
                                        <p:strVal val="visible"/>
                                      </p:to>
                                    </p:set>
                                    <p:anim calcmode="lin" valueType="num">
                                      <p:cBhvr additive="base">
                                        <p:cTn id="66" dur="500" fill="hold"/>
                                        <p:tgtEl>
                                          <p:spTgt spid="31"/>
                                        </p:tgtEl>
                                        <p:attrNameLst>
                                          <p:attrName>ppt_x</p:attrName>
                                        </p:attrNameLst>
                                      </p:cBhvr>
                                      <p:tavLst>
                                        <p:tav tm="0">
                                          <p:val>
                                            <p:strVal val="#ppt_x"/>
                                          </p:val>
                                        </p:tav>
                                        <p:tav tm="100000">
                                          <p:val>
                                            <p:strVal val="#ppt_x"/>
                                          </p:val>
                                        </p:tav>
                                      </p:tavLst>
                                    </p:anim>
                                    <p:anim calcmode="lin" valueType="num">
                                      <p:cBhvr additive="base">
                                        <p:cTn id="67"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35"/>
                                        </p:tgtEl>
                                        <p:attrNameLst>
                                          <p:attrName>style.visibility</p:attrName>
                                        </p:attrNameLst>
                                      </p:cBhvr>
                                      <p:to>
                                        <p:strVal val="visible"/>
                                      </p:to>
                                    </p:set>
                                    <p:anim calcmode="lin" valueType="num">
                                      <p:cBhvr additive="base">
                                        <p:cTn id="72" dur="500" fill="hold"/>
                                        <p:tgtEl>
                                          <p:spTgt spid="35"/>
                                        </p:tgtEl>
                                        <p:attrNameLst>
                                          <p:attrName>ppt_x</p:attrName>
                                        </p:attrNameLst>
                                      </p:cBhvr>
                                      <p:tavLst>
                                        <p:tav tm="0">
                                          <p:val>
                                            <p:strVal val="#ppt_x"/>
                                          </p:val>
                                        </p:tav>
                                        <p:tav tm="100000">
                                          <p:val>
                                            <p:strVal val="#ppt_x"/>
                                          </p:val>
                                        </p:tav>
                                      </p:tavLst>
                                    </p:anim>
                                    <p:anim calcmode="lin" valueType="num">
                                      <p:cBhvr additive="base">
                                        <p:cTn id="73"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nodeType="clickEffect">
                                  <p:stCondLst>
                                    <p:cond delay="0"/>
                                  </p:stCondLst>
                                  <p:childTnLst>
                                    <p:set>
                                      <p:cBhvr>
                                        <p:cTn id="77" dur="1" fill="hold">
                                          <p:stCondLst>
                                            <p:cond delay="0"/>
                                          </p:stCondLst>
                                        </p:cTn>
                                        <p:tgtEl>
                                          <p:spTgt spid="36"/>
                                        </p:tgtEl>
                                        <p:attrNameLst>
                                          <p:attrName>style.visibility</p:attrName>
                                        </p:attrNameLst>
                                      </p:cBhvr>
                                      <p:to>
                                        <p:strVal val="visible"/>
                                      </p:to>
                                    </p:set>
                                    <p:anim calcmode="lin" valueType="num">
                                      <p:cBhvr additive="base">
                                        <p:cTn id="78" dur="500" fill="hold"/>
                                        <p:tgtEl>
                                          <p:spTgt spid="36"/>
                                        </p:tgtEl>
                                        <p:attrNameLst>
                                          <p:attrName>ppt_x</p:attrName>
                                        </p:attrNameLst>
                                      </p:cBhvr>
                                      <p:tavLst>
                                        <p:tav tm="0">
                                          <p:val>
                                            <p:strVal val="#ppt_x"/>
                                          </p:val>
                                        </p:tav>
                                        <p:tav tm="100000">
                                          <p:val>
                                            <p:strVal val="#ppt_x"/>
                                          </p:val>
                                        </p:tav>
                                      </p:tavLst>
                                    </p:anim>
                                    <p:anim calcmode="lin" valueType="num">
                                      <p:cBhvr additive="base">
                                        <p:cTn id="79"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fade">
                                      <p:cBhvr>
                                        <p:cTn id="84" dur="1000"/>
                                        <p:tgtEl>
                                          <p:spTgt spid="13"/>
                                        </p:tgtEl>
                                      </p:cBhvr>
                                    </p:animEffect>
                                    <p:anim calcmode="lin" valueType="num">
                                      <p:cBhvr>
                                        <p:cTn id="85" dur="1000" fill="hold"/>
                                        <p:tgtEl>
                                          <p:spTgt spid="13"/>
                                        </p:tgtEl>
                                        <p:attrNameLst>
                                          <p:attrName>ppt_x</p:attrName>
                                        </p:attrNameLst>
                                      </p:cBhvr>
                                      <p:tavLst>
                                        <p:tav tm="0">
                                          <p:val>
                                            <p:strVal val="#ppt_x"/>
                                          </p:val>
                                        </p:tav>
                                        <p:tav tm="100000">
                                          <p:val>
                                            <p:strVal val="#ppt_x"/>
                                          </p:val>
                                        </p:tav>
                                      </p:tavLst>
                                    </p:anim>
                                    <p:anim calcmode="lin" valueType="num">
                                      <p:cBhvr>
                                        <p:cTn id="8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3"/>
                                        </p:tgtEl>
                                        <p:attrNameLst>
                                          <p:attrName>style.visibility</p:attrName>
                                        </p:attrNameLst>
                                      </p:cBhvr>
                                      <p:to>
                                        <p:strVal val="visible"/>
                                      </p:to>
                                    </p:set>
                                    <p:anim calcmode="lin" valueType="num">
                                      <p:cBhvr additive="base">
                                        <p:cTn id="91" dur="500" fill="hold"/>
                                        <p:tgtEl>
                                          <p:spTgt spid="33"/>
                                        </p:tgtEl>
                                        <p:attrNameLst>
                                          <p:attrName>ppt_x</p:attrName>
                                        </p:attrNameLst>
                                      </p:cBhvr>
                                      <p:tavLst>
                                        <p:tav tm="0">
                                          <p:val>
                                            <p:strVal val="#ppt_x"/>
                                          </p:val>
                                        </p:tav>
                                        <p:tav tm="100000">
                                          <p:val>
                                            <p:strVal val="#ppt_x"/>
                                          </p:val>
                                        </p:tav>
                                      </p:tavLst>
                                    </p:anim>
                                    <p:anim calcmode="lin" valueType="num">
                                      <p:cBhvr additive="base">
                                        <p:cTn id="92"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15"/>
                                        </p:tgtEl>
                                        <p:attrNameLst>
                                          <p:attrName>style.visibility</p:attrName>
                                        </p:attrNameLst>
                                      </p:cBhvr>
                                      <p:to>
                                        <p:strVal val="visible"/>
                                      </p:to>
                                    </p:set>
                                    <p:anim calcmode="lin" valueType="num">
                                      <p:cBhvr additive="base">
                                        <p:cTn id="97" dur="500" fill="hold"/>
                                        <p:tgtEl>
                                          <p:spTgt spid="15"/>
                                        </p:tgtEl>
                                        <p:attrNameLst>
                                          <p:attrName>ppt_x</p:attrName>
                                        </p:attrNameLst>
                                      </p:cBhvr>
                                      <p:tavLst>
                                        <p:tav tm="0">
                                          <p:val>
                                            <p:strVal val="#ppt_x"/>
                                          </p:val>
                                        </p:tav>
                                        <p:tav tm="100000">
                                          <p:val>
                                            <p:strVal val="#ppt_x"/>
                                          </p:val>
                                        </p:tav>
                                      </p:tavLst>
                                    </p:anim>
                                    <p:anim calcmode="lin" valueType="num">
                                      <p:cBhvr additive="base">
                                        <p:cTn id="9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44"/>
                                        </p:tgtEl>
                                        <p:attrNameLst>
                                          <p:attrName>style.visibility</p:attrName>
                                        </p:attrNameLst>
                                      </p:cBhvr>
                                      <p:to>
                                        <p:strVal val="visible"/>
                                      </p:to>
                                    </p:set>
                                    <p:anim calcmode="lin" valueType="num">
                                      <p:cBhvr additive="base">
                                        <p:cTn id="103" dur="500" fill="hold"/>
                                        <p:tgtEl>
                                          <p:spTgt spid="44"/>
                                        </p:tgtEl>
                                        <p:attrNameLst>
                                          <p:attrName>ppt_x</p:attrName>
                                        </p:attrNameLst>
                                      </p:cBhvr>
                                      <p:tavLst>
                                        <p:tav tm="0">
                                          <p:val>
                                            <p:strVal val="#ppt_x"/>
                                          </p:val>
                                        </p:tav>
                                        <p:tav tm="100000">
                                          <p:val>
                                            <p:strVal val="#ppt_x"/>
                                          </p:val>
                                        </p:tav>
                                      </p:tavLst>
                                    </p:anim>
                                    <p:anim calcmode="lin" valueType="num">
                                      <p:cBhvr additive="base">
                                        <p:cTn id="104"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17"/>
                                        </p:tgtEl>
                                        <p:attrNameLst>
                                          <p:attrName>style.visibility</p:attrName>
                                        </p:attrNameLst>
                                      </p:cBhvr>
                                      <p:to>
                                        <p:strVal val="visible"/>
                                      </p:to>
                                    </p:set>
                                    <p:anim calcmode="lin" valueType="num">
                                      <p:cBhvr additive="base">
                                        <p:cTn id="109" dur="500" fill="hold"/>
                                        <p:tgtEl>
                                          <p:spTgt spid="17"/>
                                        </p:tgtEl>
                                        <p:attrNameLst>
                                          <p:attrName>ppt_x</p:attrName>
                                        </p:attrNameLst>
                                      </p:cBhvr>
                                      <p:tavLst>
                                        <p:tav tm="0">
                                          <p:val>
                                            <p:strVal val="#ppt_x"/>
                                          </p:val>
                                        </p:tav>
                                        <p:tav tm="100000">
                                          <p:val>
                                            <p:strVal val="#ppt_x"/>
                                          </p:val>
                                        </p:tav>
                                      </p:tavLst>
                                    </p:anim>
                                    <p:anim calcmode="lin" valueType="num">
                                      <p:cBhvr additive="base">
                                        <p:cTn id="11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34"/>
                                        </p:tgtEl>
                                        <p:attrNameLst>
                                          <p:attrName>style.visibility</p:attrName>
                                        </p:attrNameLst>
                                      </p:cBhvr>
                                      <p:to>
                                        <p:strVal val="visible"/>
                                      </p:to>
                                    </p:set>
                                    <p:anim calcmode="lin" valueType="num">
                                      <p:cBhvr additive="base">
                                        <p:cTn id="115" dur="500" fill="hold"/>
                                        <p:tgtEl>
                                          <p:spTgt spid="34"/>
                                        </p:tgtEl>
                                        <p:attrNameLst>
                                          <p:attrName>ppt_x</p:attrName>
                                        </p:attrNameLst>
                                      </p:cBhvr>
                                      <p:tavLst>
                                        <p:tav tm="0">
                                          <p:val>
                                            <p:strVal val="#ppt_x"/>
                                          </p:val>
                                        </p:tav>
                                        <p:tav tm="100000">
                                          <p:val>
                                            <p:strVal val="#ppt_x"/>
                                          </p:val>
                                        </p:tav>
                                      </p:tavLst>
                                    </p:anim>
                                    <p:anim calcmode="lin" valueType="num">
                                      <p:cBhvr additive="base">
                                        <p:cTn id="11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nodeType="clickEffect">
                                  <p:stCondLst>
                                    <p:cond delay="0"/>
                                  </p:stCondLst>
                                  <p:childTnLst>
                                    <p:set>
                                      <p:cBhvr>
                                        <p:cTn id="120" dur="1" fill="hold">
                                          <p:stCondLst>
                                            <p:cond delay="0"/>
                                          </p:stCondLst>
                                        </p:cTn>
                                        <p:tgtEl>
                                          <p:spTgt spid="18"/>
                                        </p:tgtEl>
                                        <p:attrNameLst>
                                          <p:attrName>style.visibility</p:attrName>
                                        </p:attrNameLst>
                                      </p:cBhvr>
                                      <p:to>
                                        <p:strVal val="visible"/>
                                      </p:to>
                                    </p:set>
                                    <p:anim calcmode="lin" valueType="num">
                                      <p:cBhvr additive="base">
                                        <p:cTn id="121" dur="500" fill="hold"/>
                                        <p:tgtEl>
                                          <p:spTgt spid="18"/>
                                        </p:tgtEl>
                                        <p:attrNameLst>
                                          <p:attrName>ppt_x</p:attrName>
                                        </p:attrNameLst>
                                      </p:cBhvr>
                                      <p:tavLst>
                                        <p:tav tm="0">
                                          <p:val>
                                            <p:strVal val="#ppt_x"/>
                                          </p:val>
                                        </p:tav>
                                        <p:tav tm="100000">
                                          <p:val>
                                            <p:strVal val="#ppt_x"/>
                                          </p:val>
                                        </p:tav>
                                      </p:tavLst>
                                    </p:anim>
                                    <p:anim calcmode="lin" valueType="num">
                                      <p:cBhvr additive="base">
                                        <p:cTn id="12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45"/>
                                        </p:tgtEl>
                                        <p:attrNameLst>
                                          <p:attrName>style.visibility</p:attrName>
                                        </p:attrNameLst>
                                      </p:cBhvr>
                                      <p:to>
                                        <p:strVal val="visible"/>
                                      </p:to>
                                    </p:set>
                                    <p:anim calcmode="lin" valueType="num">
                                      <p:cBhvr additive="base">
                                        <p:cTn id="127" dur="500" fill="hold"/>
                                        <p:tgtEl>
                                          <p:spTgt spid="45"/>
                                        </p:tgtEl>
                                        <p:attrNameLst>
                                          <p:attrName>ppt_x</p:attrName>
                                        </p:attrNameLst>
                                      </p:cBhvr>
                                      <p:tavLst>
                                        <p:tav tm="0">
                                          <p:val>
                                            <p:strVal val="#ppt_x"/>
                                          </p:val>
                                        </p:tav>
                                        <p:tav tm="100000">
                                          <p:val>
                                            <p:strVal val="#ppt_x"/>
                                          </p:val>
                                        </p:tav>
                                      </p:tavLst>
                                    </p:anim>
                                    <p:anim calcmode="lin" valueType="num">
                                      <p:cBhvr additive="base">
                                        <p:cTn id="12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nodeType="clickEffect">
                                  <p:stCondLst>
                                    <p:cond delay="0"/>
                                  </p:stCondLst>
                                  <p:childTnLst>
                                    <p:set>
                                      <p:cBhvr>
                                        <p:cTn id="132" dur="1" fill="hold">
                                          <p:stCondLst>
                                            <p:cond delay="0"/>
                                          </p:stCondLst>
                                        </p:cTn>
                                        <p:tgtEl>
                                          <p:spTgt spid="20"/>
                                        </p:tgtEl>
                                        <p:attrNameLst>
                                          <p:attrName>style.visibility</p:attrName>
                                        </p:attrNameLst>
                                      </p:cBhvr>
                                      <p:to>
                                        <p:strVal val="visible"/>
                                      </p:to>
                                    </p:set>
                                    <p:animEffect transition="in" filter="fade">
                                      <p:cBhvr>
                                        <p:cTn id="133" dur="1000"/>
                                        <p:tgtEl>
                                          <p:spTgt spid="20"/>
                                        </p:tgtEl>
                                      </p:cBhvr>
                                    </p:animEffect>
                                    <p:anim calcmode="lin" valueType="num">
                                      <p:cBhvr>
                                        <p:cTn id="134" dur="1000" fill="hold"/>
                                        <p:tgtEl>
                                          <p:spTgt spid="20"/>
                                        </p:tgtEl>
                                        <p:attrNameLst>
                                          <p:attrName>ppt_x</p:attrName>
                                        </p:attrNameLst>
                                      </p:cBhvr>
                                      <p:tavLst>
                                        <p:tav tm="0">
                                          <p:val>
                                            <p:strVal val="#ppt_x"/>
                                          </p:val>
                                        </p:tav>
                                        <p:tav tm="100000">
                                          <p:val>
                                            <p:strVal val="#ppt_x"/>
                                          </p:val>
                                        </p:tav>
                                      </p:tavLst>
                                    </p:anim>
                                    <p:anim calcmode="lin" valueType="num">
                                      <p:cBhvr>
                                        <p:cTn id="135"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2" presetClass="entr" presetSubtype="0" fill="hold" grpId="0" nodeType="clickEffect">
                                  <p:stCondLst>
                                    <p:cond delay="0"/>
                                  </p:stCondLst>
                                  <p:childTnLst>
                                    <p:set>
                                      <p:cBhvr>
                                        <p:cTn id="139" dur="1" fill="hold">
                                          <p:stCondLst>
                                            <p:cond delay="0"/>
                                          </p:stCondLst>
                                        </p:cTn>
                                        <p:tgtEl>
                                          <p:spTgt spid="38"/>
                                        </p:tgtEl>
                                        <p:attrNameLst>
                                          <p:attrName>style.visibility</p:attrName>
                                        </p:attrNameLst>
                                      </p:cBhvr>
                                      <p:to>
                                        <p:strVal val="visible"/>
                                      </p:to>
                                    </p:set>
                                    <p:animEffect transition="in" filter="fade">
                                      <p:cBhvr>
                                        <p:cTn id="140" dur="1000"/>
                                        <p:tgtEl>
                                          <p:spTgt spid="38"/>
                                        </p:tgtEl>
                                      </p:cBhvr>
                                    </p:animEffect>
                                    <p:anim calcmode="lin" valueType="num">
                                      <p:cBhvr>
                                        <p:cTn id="141" dur="1000" fill="hold"/>
                                        <p:tgtEl>
                                          <p:spTgt spid="38"/>
                                        </p:tgtEl>
                                        <p:attrNameLst>
                                          <p:attrName>ppt_x</p:attrName>
                                        </p:attrNameLst>
                                      </p:cBhvr>
                                      <p:tavLst>
                                        <p:tav tm="0">
                                          <p:val>
                                            <p:strVal val="#ppt_x"/>
                                          </p:val>
                                        </p:tav>
                                        <p:tav tm="100000">
                                          <p:val>
                                            <p:strVal val="#ppt_x"/>
                                          </p:val>
                                        </p:tav>
                                      </p:tavLst>
                                    </p:anim>
                                    <p:anim calcmode="lin" valueType="num">
                                      <p:cBhvr>
                                        <p:cTn id="142"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2" presetClass="entr" presetSubtype="0" fill="hold" nodeType="clickEffect">
                                  <p:stCondLst>
                                    <p:cond delay="0"/>
                                  </p:stCondLst>
                                  <p:childTnLst>
                                    <p:set>
                                      <p:cBhvr>
                                        <p:cTn id="146" dur="1" fill="hold">
                                          <p:stCondLst>
                                            <p:cond delay="0"/>
                                          </p:stCondLst>
                                        </p:cTn>
                                        <p:tgtEl>
                                          <p:spTgt spid="22"/>
                                        </p:tgtEl>
                                        <p:attrNameLst>
                                          <p:attrName>style.visibility</p:attrName>
                                        </p:attrNameLst>
                                      </p:cBhvr>
                                      <p:to>
                                        <p:strVal val="visible"/>
                                      </p:to>
                                    </p:set>
                                    <p:animEffect transition="in" filter="fade">
                                      <p:cBhvr>
                                        <p:cTn id="147" dur="1000"/>
                                        <p:tgtEl>
                                          <p:spTgt spid="22"/>
                                        </p:tgtEl>
                                      </p:cBhvr>
                                    </p:animEffect>
                                    <p:anim calcmode="lin" valueType="num">
                                      <p:cBhvr>
                                        <p:cTn id="148" dur="1000" fill="hold"/>
                                        <p:tgtEl>
                                          <p:spTgt spid="22"/>
                                        </p:tgtEl>
                                        <p:attrNameLst>
                                          <p:attrName>ppt_x</p:attrName>
                                        </p:attrNameLst>
                                      </p:cBhvr>
                                      <p:tavLst>
                                        <p:tav tm="0">
                                          <p:val>
                                            <p:strVal val="#ppt_x"/>
                                          </p:val>
                                        </p:tav>
                                        <p:tav tm="100000">
                                          <p:val>
                                            <p:strVal val="#ppt_x"/>
                                          </p:val>
                                        </p:tav>
                                      </p:tavLst>
                                    </p:anim>
                                    <p:anim calcmode="lin" valueType="num">
                                      <p:cBhvr>
                                        <p:cTn id="14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42" presetClass="entr" presetSubtype="0" fill="hold" grpId="0" nodeType="clickEffect">
                                  <p:stCondLst>
                                    <p:cond delay="0"/>
                                  </p:stCondLst>
                                  <p:childTnLst>
                                    <p:set>
                                      <p:cBhvr>
                                        <p:cTn id="153" dur="1" fill="hold">
                                          <p:stCondLst>
                                            <p:cond delay="0"/>
                                          </p:stCondLst>
                                        </p:cTn>
                                        <p:tgtEl>
                                          <p:spTgt spid="46"/>
                                        </p:tgtEl>
                                        <p:attrNameLst>
                                          <p:attrName>style.visibility</p:attrName>
                                        </p:attrNameLst>
                                      </p:cBhvr>
                                      <p:to>
                                        <p:strVal val="visible"/>
                                      </p:to>
                                    </p:set>
                                    <p:animEffect transition="in" filter="fade">
                                      <p:cBhvr>
                                        <p:cTn id="154" dur="1000"/>
                                        <p:tgtEl>
                                          <p:spTgt spid="46"/>
                                        </p:tgtEl>
                                      </p:cBhvr>
                                    </p:animEffect>
                                    <p:anim calcmode="lin" valueType="num">
                                      <p:cBhvr>
                                        <p:cTn id="155" dur="1000" fill="hold"/>
                                        <p:tgtEl>
                                          <p:spTgt spid="46"/>
                                        </p:tgtEl>
                                        <p:attrNameLst>
                                          <p:attrName>ppt_x</p:attrName>
                                        </p:attrNameLst>
                                      </p:cBhvr>
                                      <p:tavLst>
                                        <p:tav tm="0">
                                          <p:val>
                                            <p:strVal val="#ppt_x"/>
                                          </p:val>
                                        </p:tav>
                                        <p:tav tm="100000">
                                          <p:val>
                                            <p:strVal val="#ppt_x"/>
                                          </p:val>
                                        </p:tav>
                                      </p:tavLst>
                                    </p:anim>
                                    <p:anim calcmode="lin" valueType="num">
                                      <p:cBhvr>
                                        <p:cTn id="156"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42" presetClass="entr" presetSubtype="0" fill="hold" nodeType="clickEffect">
                                  <p:stCondLst>
                                    <p:cond delay="0"/>
                                  </p:stCondLst>
                                  <p:childTnLst>
                                    <p:set>
                                      <p:cBhvr>
                                        <p:cTn id="160" dur="1" fill="hold">
                                          <p:stCondLst>
                                            <p:cond delay="0"/>
                                          </p:stCondLst>
                                        </p:cTn>
                                        <p:tgtEl>
                                          <p:spTgt spid="24"/>
                                        </p:tgtEl>
                                        <p:attrNameLst>
                                          <p:attrName>style.visibility</p:attrName>
                                        </p:attrNameLst>
                                      </p:cBhvr>
                                      <p:to>
                                        <p:strVal val="visible"/>
                                      </p:to>
                                    </p:set>
                                    <p:animEffect transition="in" filter="fade">
                                      <p:cBhvr>
                                        <p:cTn id="161" dur="1000"/>
                                        <p:tgtEl>
                                          <p:spTgt spid="24"/>
                                        </p:tgtEl>
                                      </p:cBhvr>
                                    </p:animEffect>
                                    <p:anim calcmode="lin" valueType="num">
                                      <p:cBhvr>
                                        <p:cTn id="162" dur="1000" fill="hold"/>
                                        <p:tgtEl>
                                          <p:spTgt spid="24"/>
                                        </p:tgtEl>
                                        <p:attrNameLst>
                                          <p:attrName>ppt_x</p:attrName>
                                        </p:attrNameLst>
                                      </p:cBhvr>
                                      <p:tavLst>
                                        <p:tav tm="0">
                                          <p:val>
                                            <p:strVal val="#ppt_x"/>
                                          </p:val>
                                        </p:tav>
                                        <p:tav tm="100000">
                                          <p:val>
                                            <p:strVal val="#ppt_x"/>
                                          </p:val>
                                        </p:tav>
                                      </p:tavLst>
                                    </p:anim>
                                    <p:anim calcmode="lin" valueType="num">
                                      <p:cBhvr>
                                        <p:cTn id="163"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42" presetClass="entr" presetSubtype="0" fill="hold" grpId="0" nodeType="clickEffect">
                                  <p:stCondLst>
                                    <p:cond delay="0"/>
                                  </p:stCondLst>
                                  <p:childTnLst>
                                    <p:set>
                                      <p:cBhvr>
                                        <p:cTn id="167" dur="1" fill="hold">
                                          <p:stCondLst>
                                            <p:cond delay="0"/>
                                          </p:stCondLst>
                                        </p:cTn>
                                        <p:tgtEl>
                                          <p:spTgt spid="39"/>
                                        </p:tgtEl>
                                        <p:attrNameLst>
                                          <p:attrName>style.visibility</p:attrName>
                                        </p:attrNameLst>
                                      </p:cBhvr>
                                      <p:to>
                                        <p:strVal val="visible"/>
                                      </p:to>
                                    </p:set>
                                    <p:animEffect transition="in" filter="fade">
                                      <p:cBhvr>
                                        <p:cTn id="168" dur="1000"/>
                                        <p:tgtEl>
                                          <p:spTgt spid="39"/>
                                        </p:tgtEl>
                                      </p:cBhvr>
                                    </p:animEffect>
                                    <p:anim calcmode="lin" valueType="num">
                                      <p:cBhvr>
                                        <p:cTn id="169" dur="1000" fill="hold"/>
                                        <p:tgtEl>
                                          <p:spTgt spid="39"/>
                                        </p:tgtEl>
                                        <p:attrNameLst>
                                          <p:attrName>ppt_x</p:attrName>
                                        </p:attrNameLst>
                                      </p:cBhvr>
                                      <p:tavLst>
                                        <p:tav tm="0">
                                          <p:val>
                                            <p:strVal val="#ppt_x"/>
                                          </p:val>
                                        </p:tav>
                                        <p:tav tm="100000">
                                          <p:val>
                                            <p:strVal val="#ppt_x"/>
                                          </p:val>
                                        </p:tav>
                                      </p:tavLst>
                                    </p:anim>
                                    <p:anim calcmode="lin" valueType="num">
                                      <p:cBhvr>
                                        <p:cTn id="170"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42" presetClass="entr" presetSubtype="0" fill="hold" nodeType="clickEffect">
                                  <p:stCondLst>
                                    <p:cond delay="0"/>
                                  </p:stCondLst>
                                  <p:childTnLst>
                                    <p:set>
                                      <p:cBhvr>
                                        <p:cTn id="174" dur="1" fill="hold">
                                          <p:stCondLst>
                                            <p:cond delay="0"/>
                                          </p:stCondLst>
                                        </p:cTn>
                                        <p:tgtEl>
                                          <p:spTgt spid="26"/>
                                        </p:tgtEl>
                                        <p:attrNameLst>
                                          <p:attrName>style.visibility</p:attrName>
                                        </p:attrNameLst>
                                      </p:cBhvr>
                                      <p:to>
                                        <p:strVal val="visible"/>
                                      </p:to>
                                    </p:set>
                                    <p:animEffect transition="in" filter="fade">
                                      <p:cBhvr>
                                        <p:cTn id="175" dur="1000"/>
                                        <p:tgtEl>
                                          <p:spTgt spid="26"/>
                                        </p:tgtEl>
                                      </p:cBhvr>
                                    </p:animEffect>
                                    <p:anim calcmode="lin" valueType="num">
                                      <p:cBhvr>
                                        <p:cTn id="176" dur="1000" fill="hold"/>
                                        <p:tgtEl>
                                          <p:spTgt spid="26"/>
                                        </p:tgtEl>
                                        <p:attrNameLst>
                                          <p:attrName>ppt_x</p:attrName>
                                        </p:attrNameLst>
                                      </p:cBhvr>
                                      <p:tavLst>
                                        <p:tav tm="0">
                                          <p:val>
                                            <p:strVal val="#ppt_x"/>
                                          </p:val>
                                        </p:tav>
                                        <p:tav tm="100000">
                                          <p:val>
                                            <p:strVal val="#ppt_x"/>
                                          </p:val>
                                        </p:tav>
                                      </p:tavLst>
                                    </p:anim>
                                    <p:anim calcmode="lin" valueType="num">
                                      <p:cBhvr>
                                        <p:cTn id="177"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78" fill="hold">
                      <p:stCondLst>
                        <p:cond delay="indefinite"/>
                      </p:stCondLst>
                      <p:childTnLst>
                        <p:par>
                          <p:cTn id="179" fill="hold">
                            <p:stCondLst>
                              <p:cond delay="0"/>
                            </p:stCondLst>
                            <p:childTnLst>
                              <p:par>
                                <p:cTn id="180" presetID="42" presetClass="entr" presetSubtype="0" fill="hold" grpId="0" nodeType="clickEffect">
                                  <p:stCondLst>
                                    <p:cond delay="0"/>
                                  </p:stCondLst>
                                  <p:childTnLst>
                                    <p:set>
                                      <p:cBhvr>
                                        <p:cTn id="181" dur="1" fill="hold">
                                          <p:stCondLst>
                                            <p:cond delay="0"/>
                                          </p:stCondLst>
                                        </p:cTn>
                                        <p:tgtEl>
                                          <p:spTgt spid="47"/>
                                        </p:tgtEl>
                                        <p:attrNameLst>
                                          <p:attrName>style.visibility</p:attrName>
                                        </p:attrNameLst>
                                      </p:cBhvr>
                                      <p:to>
                                        <p:strVal val="visible"/>
                                      </p:to>
                                    </p:set>
                                    <p:animEffect transition="in" filter="fade">
                                      <p:cBhvr>
                                        <p:cTn id="182" dur="1000"/>
                                        <p:tgtEl>
                                          <p:spTgt spid="47"/>
                                        </p:tgtEl>
                                      </p:cBhvr>
                                    </p:animEffect>
                                    <p:anim calcmode="lin" valueType="num">
                                      <p:cBhvr>
                                        <p:cTn id="183" dur="1000" fill="hold"/>
                                        <p:tgtEl>
                                          <p:spTgt spid="47"/>
                                        </p:tgtEl>
                                        <p:attrNameLst>
                                          <p:attrName>ppt_x</p:attrName>
                                        </p:attrNameLst>
                                      </p:cBhvr>
                                      <p:tavLst>
                                        <p:tav tm="0">
                                          <p:val>
                                            <p:strVal val="#ppt_x"/>
                                          </p:val>
                                        </p:tav>
                                        <p:tav tm="100000">
                                          <p:val>
                                            <p:strVal val="#ppt_x"/>
                                          </p:val>
                                        </p:tav>
                                      </p:tavLst>
                                    </p:anim>
                                    <p:anim calcmode="lin" valueType="num">
                                      <p:cBhvr>
                                        <p:cTn id="184"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2" presetClass="entr" presetSubtype="4" fill="hold" nodeType="clickEffect">
                                  <p:stCondLst>
                                    <p:cond delay="0"/>
                                  </p:stCondLst>
                                  <p:childTnLst>
                                    <p:set>
                                      <p:cBhvr>
                                        <p:cTn id="188" dur="1" fill="hold">
                                          <p:stCondLst>
                                            <p:cond delay="0"/>
                                          </p:stCondLst>
                                        </p:cTn>
                                        <p:tgtEl>
                                          <p:spTgt spid="30"/>
                                        </p:tgtEl>
                                        <p:attrNameLst>
                                          <p:attrName>style.visibility</p:attrName>
                                        </p:attrNameLst>
                                      </p:cBhvr>
                                      <p:to>
                                        <p:strVal val="visible"/>
                                      </p:to>
                                    </p:set>
                                    <p:anim calcmode="lin" valueType="num">
                                      <p:cBhvr additive="base">
                                        <p:cTn id="189" dur="500" fill="hold"/>
                                        <p:tgtEl>
                                          <p:spTgt spid="30"/>
                                        </p:tgtEl>
                                        <p:attrNameLst>
                                          <p:attrName>ppt_x</p:attrName>
                                        </p:attrNameLst>
                                      </p:cBhvr>
                                      <p:tavLst>
                                        <p:tav tm="0">
                                          <p:val>
                                            <p:strVal val="#ppt_x"/>
                                          </p:val>
                                        </p:tav>
                                        <p:tav tm="100000">
                                          <p:val>
                                            <p:strVal val="#ppt_x"/>
                                          </p:val>
                                        </p:tav>
                                      </p:tavLst>
                                    </p:anim>
                                    <p:anim calcmode="lin" valueType="num">
                                      <p:cBhvr additive="base">
                                        <p:cTn id="19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91" fill="hold">
                      <p:stCondLst>
                        <p:cond delay="indefinite"/>
                      </p:stCondLst>
                      <p:childTnLst>
                        <p:par>
                          <p:cTn id="192" fill="hold">
                            <p:stCondLst>
                              <p:cond delay="0"/>
                            </p:stCondLst>
                            <p:childTnLst>
                              <p:par>
                                <p:cTn id="193" presetID="2" presetClass="entr" presetSubtype="4" fill="hold" nodeType="clickEffect">
                                  <p:stCondLst>
                                    <p:cond delay="0"/>
                                  </p:stCondLst>
                                  <p:childTnLst>
                                    <p:set>
                                      <p:cBhvr>
                                        <p:cTn id="194" dur="1" fill="hold">
                                          <p:stCondLst>
                                            <p:cond delay="0"/>
                                          </p:stCondLst>
                                        </p:cTn>
                                        <p:tgtEl>
                                          <p:spTgt spid="37"/>
                                        </p:tgtEl>
                                        <p:attrNameLst>
                                          <p:attrName>style.visibility</p:attrName>
                                        </p:attrNameLst>
                                      </p:cBhvr>
                                      <p:to>
                                        <p:strVal val="visible"/>
                                      </p:to>
                                    </p:set>
                                    <p:anim calcmode="lin" valueType="num">
                                      <p:cBhvr additive="base">
                                        <p:cTn id="195" dur="500" fill="hold"/>
                                        <p:tgtEl>
                                          <p:spTgt spid="37"/>
                                        </p:tgtEl>
                                        <p:attrNameLst>
                                          <p:attrName>ppt_x</p:attrName>
                                        </p:attrNameLst>
                                      </p:cBhvr>
                                      <p:tavLst>
                                        <p:tav tm="0">
                                          <p:val>
                                            <p:strVal val="#ppt_x"/>
                                          </p:val>
                                        </p:tav>
                                        <p:tav tm="100000">
                                          <p:val>
                                            <p:strVal val="#ppt_x"/>
                                          </p:val>
                                        </p:tav>
                                      </p:tavLst>
                                    </p:anim>
                                    <p:anim calcmode="lin" valueType="num">
                                      <p:cBhvr additive="base">
                                        <p:cTn id="196"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97" fill="hold">
                      <p:stCondLst>
                        <p:cond delay="indefinite"/>
                      </p:stCondLst>
                      <p:childTnLst>
                        <p:par>
                          <p:cTn id="198" fill="hold">
                            <p:stCondLst>
                              <p:cond delay="0"/>
                            </p:stCondLst>
                            <p:childTnLst>
                              <p:par>
                                <p:cTn id="199" presetID="2" presetClass="entr" presetSubtype="4" fill="hold" grpId="0" nodeType="clickEffect">
                                  <p:stCondLst>
                                    <p:cond delay="0"/>
                                  </p:stCondLst>
                                  <p:childTnLst>
                                    <p:set>
                                      <p:cBhvr>
                                        <p:cTn id="200" dur="1" fill="hold">
                                          <p:stCondLst>
                                            <p:cond delay="0"/>
                                          </p:stCondLst>
                                        </p:cTn>
                                        <p:tgtEl>
                                          <p:spTgt spid="50"/>
                                        </p:tgtEl>
                                        <p:attrNameLst>
                                          <p:attrName>style.visibility</p:attrName>
                                        </p:attrNameLst>
                                      </p:cBhvr>
                                      <p:to>
                                        <p:strVal val="visible"/>
                                      </p:to>
                                    </p:set>
                                    <p:anim calcmode="lin" valueType="num">
                                      <p:cBhvr additive="base">
                                        <p:cTn id="201" dur="500" fill="hold"/>
                                        <p:tgtEl>
                                          <p:spTgt spid="50"/>
                                        </p:tgtEl>
                                        <p:attrNameLst>
                                          <p:attrName>ppt_x</p:attrName>
                                        </p:attrNameLst>
                                      </p:cBhvr>
                                      <p:tavLst>
                                        <p:tav tm="0">
                                          <p:val>
                                            <p:strVal val="#ppt_x"/>
                                          </p:val>
                                        </p:tav>
                                        <p:tav tm="100000">
                                          <p:val>
                                            <p:strVal val="#ppt_x"/>
                                          </p:val>
                                        </p:tav>
                                      </p:tavLst>
                                    </p:anim>
                                    <p:anim calcmode="lin" valueType="num">
                                      <p:cBhvr additive="base">
                                        <p:cTn id="202"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03" fill="hold">
                      <p:stCondLst>
                        <p:cond delay="indefinite"/>
                      </p:stCondLst>
                      <p:childTnLst>
                        <p:par>
                          <p:cTn id="204" fill="hold">
                            <p:stCondLst>
                              <p:cond delay="0"/>
                            </p:stCondLst>
                            <p:childTnLst>
                              <p:par>
                                <p:cTn id="205" presetID="2" presetClass="entr" presetSubtype="4" fill="hold" nodeType="clickEffect">
                                  <p:stCondLst>
                                    <p:cond delay="0"/>
                                  </p:stCondLst>
                                  <p:childTnLst>
                                    <p:set>
                                      <p:cBhvr>
                                        <p:cTn id="206" dur="1" fill="hold">
                                          <p:stCondLst>
                                            <p:cond delay="0"/>
                                          </p:stCondLst>
                                        </p:cTn>
                                        <p:tgtEl>
                                          <p:spTgt spid="21"/>
                                        </p:tgtEl>
                                        <p:attrNameLst>
                                          <p:attrName>style.visibility</p:attrName>
                                        </p:attrNameLst>
                                      </p:cBhvr>
                                      <p:to>
                                        <p:strVal val="visible"/>
                                      </p:to>
                                    </p:set>
                                    <p:anim calcmode="lin" valueType="num">
                                      <p:cBhvr additive="base">
                                        <p:cTn id="207" dur="500" fill="hold"/>
                                        <p:tgtEl>
                                          <p:spTgt spid="21"/>
                                        </p:tgtEl>
                                        <p:attrNameLst>
                                          <p:attrName>ppt_x</p:attrName>
                                        </p:attrNameLst>
                                      </p:cBhvr>
                                      <p:tavLst>
                                        <p:tav tm="0">
                                          <p:val>
                                            <p:strVal val="#ppt_x"/>
                                          </p:val>
                                        </p:tav>
                                        <p:tav tm="100000">
                                          <p:val>
                                            <p:strVal val="#ppt_x"/>
                                          </p:val>
                                        </p:tav>
                                      </p:tavLst>
                                    </p:anim>
                                    <p:anim calcmode="lin" valueType="num">
                                      <p:cBhvr additive="base">
                                        <p:cTn id="20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09" fill="hold">
                      <p:stCondLst>
                        <p:cond delay="indefinite"/>
                      </p:stCondLst>
                      <p:childTnLst>
                        <p:par>
                          <p:cTn id="210" fill="hold">
                            <p:stCondLst>
                              <p:cond delay="0"/>
                            </p:stCondLst>
                            <p:childTnLst>
                              <p:par>
                                <p:cTn id="211" presetID="2" presetClass="entr" presetSubtype="4" fill="hold" grpId="0" nodeType="clickEffect">
                                  <p:stCondLst>
                                    <p:cond delay="0"/>
                                  </p:stCondLst>
                                  <p:childTnLst>
                                    <p:set>
                                      <p:cBhvr>
                                        <p:cTn id="212" dur="1" fill="hold">
                                          <p:stCondLst>
                                            <p:cond delay="0"/>
                                          </p:stCondLst>
                                        </p:cTn>
                                        <p:tgtEl>
                                          <p:spTgt spid="40"/>
                                        </p:tgtEl>
                                        <p:attrNameLst>
                                          <p:attrName>style.visibility</p:attrName>
                                        </p:attrNameLst>
                                      </p:cBhvr>
                                      <p:to>
                                        <p:strVal val="visible"/>
                                      </p:to>
                                    </p:set>
                                    <p:anim calcmode="lin" valueType="num">
                                      <p:cBhvr additive="base">
                                        <p:cTn id="213" dur="500" fill="hold"/>
                                        <p:tgtEl>
                                          <p:spTgt spid="40"/>
                                        </p:tgtEl>
                                        <p:attrNameLst>
                                          <p:attrName>ppt_x</p:attrName>
                                        </p:attrNameLst>
                                      </p:cBhvr>
                                      <p:tavLst>
                                        <p:tav tm="0">
                                          <p:val>
                                            <p:strVal val="#ppt_x"/>
                                          </p:val>
                                        </p:tav>
                                        <p:tav tm="100000">
                                          <p:val>
                                            <p:strVal val="#ppt_x"/>
                                          </p:val>
                                        </p:tav>
                                      </p:tavLst>
                                    </p:anim>
                                    <p:anim calcmode="lin" valueType="num">
                                      <p:cBhvr additive="base">
                                        <p:cTn id="21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215" fill="hold">
                      <p:stCondLst>
                        <p:cond delay="indefinite"/>
                      </p:stCondLst>
                      <p:childTnLst>
                        <p:par>
                          <p:cTn id="216" fill="hold">
                            <p:stCondLst>
                              <p:cond delay="0"/>
                            </p:stCondLst>
                            <p:childTnLst>
                              <p:par>
                                <p:cTn id="217" presetID="2" presetClass="entr" presetSubtype="4" fill="hold" nodeType="clickEffect">
                                  <p:stCondLst>
                                    <p:cond delay="0"/>
                                  </p:stCondLst>
                                  <p:childTnLst>
                                    <p:set>
                                      <p:cBhvr>
                                        <p:cTn id="218" dur="1" fill="hold">
                                          <p:stCondLst>
                                            <p:cond delay="0"/>
                                          </p:stCondLst>
                                        </p:cTn>
                                        <p:tgtEl>
                                          <p:spTgt spid="23"/>
                                        </p:tgtEl>
                                        <p:attrNameLst>
                                          <p:attrName>style.visibility</p:attrName>
                                        </p:attrNameLst>
                                      </p:cBhvr>
                                      <p:to>
                                        <p:strVal val="visible"/>
                                      </p:to>
                                    </p:set>
                                    <p:anim calcmode="lin" valueType="num">
                                      <p:cBhvr additive="base">
                                        <p:cTn id="219" dur="500" fill="hold"/>
                                        <p:tgtEl>
                                          <p:spTgt spid="23"/>
                                        </p:tgtEl>
                                        <p:attrNameLst>
                                          <p:attrName>ppt_x</p:attrName>
                                        </p:attrNameLst>
                                      </p:cBhvr>
                                      <p:tavLst>
                                        <p:tav tm="0">
                                          <p:val>
                                            <p:strVal val="#ppt_x"/>
                                          </p:val>
                                        </p:tav>
                                        <p:tav tm="100000">
                                          <p:val>
                                            <p:strVal val="#ppt_x"/>
                                          </p:val>
                                        </p:tav>
                                      </p:tavLst>
                                    </p:anim>
                                    <p:anim calcmode="lin" valueType="num">
                                      <p:cBhvr additive="base">
                                        <p:cTn id="22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21" fill="hold">
                      <p:stCondLst>
                        <p:cond delay="indefinite"/>
                      </p:stCondLst>
                      <p:childTnLst>
                        <p:par>
                          <p:cTn id="222" fill="hold">
                            <p:stCondLst>
                              <p:cond delay="0"/>
                            </p:stCondLst>
                            <p:childTnLst>
                              <p:par>
                                <p:cTn id="223" presetID="2" presetClass="entr" presetSubtype="4" fill="hold" grpId="0" nodeType="clickEffect">
                                  <p:stCondLst>
                                    <p:cond delay="0"/>
                                  </p:stCondLst>
                                  <p:childTnLst>
                                    <p:set>
                                      <p:cBhvr>
                                        <p:cTn id="224" dur="1" fill="hold">
                                          <p:stCondLst>
                                            <p:cond delay="0"/>
                                          </p:stCondLst>
                                        </p:cTn>
                                        <p:tgtEl>
                                          <p:spTgt spid="48"/>
                                        </p:tgtEl>
                                        <p:attrNameLst>
                                          <p:attrName>style.visibility</p:attrName>
                                        </p:attrNameLst>
                                      </p:cBhvr>
                                      <p:to>
                                        <p:strVal val="visible"/>
                                      </p:to>
                                    </p:set>
                                    <p:anim calcmode="lin" valueType="num">
                                      <p:cBhvr additive="base">
                                        <p:cTn id="225" dur="500" fill="hold"/>
                                        <p:tgtEl>
                                          <p:spTgt spid="48"/>
                                        </p:tgtEl>
                                        <p:attrNameLst>
                                          <p:attrName>ppt_x</p:attrName>
                                        </p:attrNameLst>
                                      </p:cBhvr>
                                      <p:tavLst>
                                        <p:tav tm="0">
                                          <p:val>
                                            <p:strVal val="#ppt_x"/>
                                          </p:val>
                                        </p:tav>
                                        <p:tav tm="100000">
                                          <p:val>
                                            <p:strVal val="#ppt_x"/>
                                          </p:val>
                                        </p:tav>
                                      </p:tavLst>
                                    </p:anim>
                                    <p:anim calcmode="lin" valueType="num">
                                      <p:cBhvr additive="base">
                                        <p:cTn id="226"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27" fill="hold">
                      <p:stCondLst>
                        <p:cond delay="indefinite"/>
                      </p:stCondLst>
                      <p:childTnLst>
                        <p:par>
                          <p:cTn id="228" fill="hold">
                            <p:stCondLst>
                              <p:cond delay="0"/>
                            </p:stCondLst>
                            <p:childTnLst>
                              <p:par>
                                <p:cTn id="229" presetID="2" presetClass="entr" presetSubtype="4" fill="hold" nodeType="clickEffect">
                                  <p:stCondLst>
                                    <p:cond delay="0"/>
                                  </p:stCondLst>
                                  <p:childTnLst>
                                    <p:set>
                                      <p:cBhvr>
                                        <p:cTn id="230" dur="1" fill="hold">
                                          <p:stCondLst>
                                            <p:cond delay="0"/>
                                          </p:stCondLst>
                                        </p:cTn>
                                        <p:tgtEl>
                                          <p:spTgt spid="25"/>
                                        </p:tgtEl>
                                        <p:attrNameLst>
                                          <p:attrName>style.visibility</p:attrName>
                                        </p:attrNameLst>
                                      </p:cBhvr>
                                      <p:to>
                                        <p:strVal val="visible"/>
                                      </p:to>
                                    </p:set>
                                    <p:anim calcmode="lin" valueType="num">
                                      <p:cBhvr additive="base">
                                        <p:cTn id="231" dur="500" fill="hold"/>
                                        <p:tgtEl>
                                          <p:spTgt spid="25"/>
                                        </p:tgtEl>
                                        <p:attrNameLst>
                                          <p:attrName>ppt_x</p:attrName>
                                        </p:attrNameLst>
                                      </p:cBhvr>
                                      <p:tavLst>
                                        <p:tav tm="0">
                                          <p:val>
                                            <p:strVal val="#ppt_x"/>
                                          </p:val>
                                        </p:tav>
                                        <p:tav tm="100000">
                                          <p:val>
                                            <p:strVal val="#ppt_x"/>
                                          </p:val>
                                        </p:tav>
                                      </p:tavLst>
                                    </p:anim>
                                    <p:anim calcmode="lin" valueType="num">
                                      <p:cBhvr additive="base">
                                        <p:cTn id="23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233" fill="hold">
                      <p:stCondLst>
                        <p:cond delay="indefinite"/>
                      </p:stCondLst>
                      <p:childTnLst>
                        <p:par>
                          <p:cTn id="234" fill="hold">
                            <p:stCondLst>
                              <p:cond delay="0"/>
                            </p:stCondLst>
                            <p:childTnLst>
                              <p:par>
                                <p:cTn id="235" presetID="2" presetClass="entr" presetSubtype="4" fill="hold" grpId="0" nodeType="clickEffect">
                                  <p:stCondLst>
                                    <p:cond delay="0"/>
                                  </p:stCondLst>
                                  <p:childTnLst>
                                    <p:set>
                                      <p:cBhvr>
                                        <p:cTn id="236" dur="1" fill="hold">
                                          <p:stCondLst>
                                            <p:cond delay="0"/>
                                          </p:stCondLst>
                                        </p:cTn>
                                        <p:tgtEl>
                                          <p:spTgt spid="41"/>
                                        </p:tgtEl>
                                        <p:attrNameLst>
                                          <p:attrName>style.visibility</p:attrName>
                                        </p:attrNameLst>
                                      </p:cBhvr>
                                      <p:to>
                                        <p:strVal val="visible"/>
                                      </p:to>
                                    </p:set>
                                    <p:anim calcmode="lin" valueType="num">
                                      <p:cBhvr additive="base">
                                        <p:cTn id="237" dur="500" fill="hold"/>
                                        <p:tgtEl>
                                          <p:spTgt spid="41"/>
                                        </p:tgtEl>
                                        <p:attrNameLst>
                                          <p:attrName>ppt_x</p:attrName>
                                        </p:attrNameLst>
                                      </p:cBhvr>
                                      <p:tavLst>
                                        <p:tav tm="0">
                                          <p:val>
                                            <p:strVal val="#ppt_x"/>
                                          </p:val>
                                        </p:tav>
                                        <p:tav tm="100000">
                                          <p:val>
                                            <p:strVal val="#ppt_x"/>
                                          </p:val>
                                        </p:tav>
                                      </p:tavLst>
                                    </p:anim>
                                    <p:anim calcmode="lin" valueType="num">
                                      <p:cBhvr additive="base">
                                        <p:cTn id="238"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239" fill="hold">
                      <p:stCondLst>
                        <p:cond delay="indefinite"/>
                      </p:stCondLst>
                      <p:childTnLst>
                        <p:par>
                          <p:cTn id="240" fill="hold">
                            <p:stCondLst>
                              <p:cond delay="0"/>
                            </p:stCondLst>
                            <p:childTnLst>
                              <p:par>
                                <p:cTn id="241" presetID="2" presetClass="entr" presetSubtype="4" fill="hold" nodeType="clickEffect">
                                  <p:stCondLst>
                                    <p:cond delay="0"/>
                                  </p:stCondLst>
                                  <p:childTnLst>
                                    <p:set>
                                      <p:cBhvr>
                                        <p:cTn id="242" dur="1" fill="hold">
                                          <p:stCondLst>
                                            <p:cond delay="0"/>
                                          </p:stCondLst>
                                        </p:cTn>
                                        <p:tgtEl>
                                          <p:spTgt spid="29"/>
                                        </p:tgtEl>
                                        <p:attrNameLst>
                                          <p:attrName>style.visibility</p:attrName>
                                        </p:attrNameLst>
                                      </p:cBhvr>
                                      <p:to>
                                        <p:strVal val="visible"/>
                                      </p:to>
                                    </p:set>
                                    <p:anim calcmode="lin" valueType="num">
                                      <p:cBhvr additive="base">
                                        <p:cTn id="243" dur="500" fill="hold"/>
                                        <p:tgtEl>
                                          <p:spTgt spid="29"/>
                                        </p:tgtEl>
                                        <p:attrNameLst>
                                          <p:attrName>ppt_x</p:attrName>
                                        </p:attrNameLst>
                                      </p:cBhvr>
                                      <p:tavLst>
                                        <p:tav tm="0">
                                          <p:val>
                                            <p:strVal val="#ppt_x"/>
                                          </p:val>
                                        </p:tav>
                                        <p:tav tm="100000">
                                          <p:val>
                                            <p:strVal val="#ppt_x"/>
                                          </p:val>
                                        </p:tav>
                                      </p:tavLst>
                                    </p:anim>
                                    <p:anim calcmode="lin" valueType="num">
                                      <p:cBhvr additive="base">
                                        <p:cTn id="24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45" fill="hold">
                      <p:stCondLst>
                        <p:cond delay="indefinite"/>
                      </p:stCondLst>
                      <p:childTnLst>
                        <p:par>
                          <p:cTn id="246" fill="hold">
                            <p:stCondLst>
                              <p:cond delay="0"/>
                            </p:stCondLst>
                            <p:childTnLst>
                              <p:par>
                                <p:cTn id="247" presetID="2" presetClass="entr" presetSubtype="4" fill="hold" grpId="0" nodeType="clickEffect">
                                  <p:stCondLst>
                                    <p:cond delay="0"/>
                                  </p:stCondLst>
                                  <p:childTnLst>
                                    <p:set>
                                      <p:cBhvr>
                                        <p:cTn id="248" dur="1" fill="hold">
                                          <p:stCondLst>
                                            <p:cond delay="0"/>
                                          </p:stCondLst>
                                        </p:cTn>
                                        <p:tgtEl>
                                          <p:spTgt spid="49"/>
                                        </p:tgtEl>
                                        <p:attrNameLst>
                                          <p:attrName>style.visibility</p:attrName>
                                        </p:attrNameLst>
                                      </p:cBhvr>
                                      <p:to>
                                        <p:strVal val="visible"/>
                                      </p:to>
                                    </p:set>
                                    <p:anim calcmode="lin" valueType="num">
                                      <p:cBhvr additive="base">
                                        <p:cTn id="249" dur="500" fill="hold"/>
                                        <p:tgtEl>
                                          <p:spTgt spid="49"/>
                                        </p:tgtEl>
                                        <p:attrNameLst>
                                          <p:attrName>ppt_x</p:attrName>
                                        </p:attrNameLst>
                                      </p:cBhvr>
                                      <p:tavLst>
                                        <p:tav tm="0">
                                          <p:val>
                                            <p:strVal val="#ppt_x"/>
                                          </p:val>
                                        </p:tav>
                                        <p:tav tm="100000">
                                          <p:val>
                                            <p:strVal val="#ppt_x"/>
                                          </p:val>
                                        </p:tav>
                                      </p:tavLst>
                                    </p:anim>
                                    <p:anim calcmode="lin" valueType="num">
                                      <p:cBhvr additive="base">
                                        <p:cTn id="250"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2" grpId="0"/>
      <p:bldP spid="33" grpId="0"/>
      <p:bldP spid="34" grpId="0"/>
      <p:bldP spid="38" grpId="0"/>
      <p:bldP spid="39" grpId="0"/>
      <p:bldP spid="40" grpId="0"/>
      <p:bldP spid="41" grpId="0"/>
      <p:bldP spid="42" grpId="0"/>
      <p:bldP spid="43" grpId="0"/>
      <p:bldP spid="44" grpId="0"/>
      <p:bldP spid="45" grpId="0"/>
      <p:bldP spid="46" grpId="0"/>
      <p:bldP spid="47" grpId="0"/>
      <p:bldP spid="48" grpId="0"/>
      <p:bldP spid="49" grpId="0"/>
      <p:bldP spid="5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633845"/>
            <a:ext cx="11222182" cy="6186309"/>
          </a:xfrm>
          <a:prstGeom prst="rect">
            <a:avLst/>
          </a:prstGeom>
          <a:noFill/>
        </p:spPr>
        <p:txBody>
          <a:bodyPr wrap="square" rtlCol="0">
            <a:spAutoFit/>
          </a:bodyPr>
          <a:lstStyle/>
          <a:p>
            <a:r>
              <a:rPr lang="en-US" sz="3600" b="1">
                <a:solidFill>
                  <a:srgbClr val="FF0000"/>
                </a:solidFill>
                <a:latin typeface="Times New Roman" panose="02020603050405020304" pitchFamily="18" charset="0"/>
                <a:cs typeface="Times New Roman" panose="02020603050405020304" pitchFamily="18" charset="0"/>
              </a:rPr>
              <a:t>Bài 1:</a:t>
            </a:r>
            <a:r>
              <a:rPr lang="en-US" sz="3600">
                <a:solidFill>
                  <a:srgbClr val="FF0000"/>
                </a:solidFill>
                <a:latin typeface="Times New Roman" panose="02020603050405020304" pitchFamily="18" charset="0"/>
                <a:cs typeface="Times New Roman" panose="02020603050405020304" pitchFamily="18" charset="0"/>
              </a:rPr>
              <a:t> Gạch chéo giữa các vế câu rồi xác định CN- VN cho từng vế câu.</a:t>
            </a:r>
            <a:br>
              <a:rPr lang="en-US" sz="3600">
                <a:solidFill>
                  <a:srgbClr val="FF0000"/>
                </a:solidFill>
                <a:latin typeface="Times New Roman" panose="02020603050405020304" pitchFamily="18" charset="0"/>
                <a:cs typeface="Times New Roman" panose="02020603050405020304" pitchFamily="18" charset="0"/>
              </a:rPr>
            </a:br>
            <a:r>
              <a:rPr lang="en-US" sz="3600">
                <a:latin typeface="Times New Roman" panose="02020603050405020304" pitchFamily="18" charset="0"/>
                <a:cs typeface="Times New Roman" panose="02020603050405020304" pitchFamily="18" charset="0"/>
              </a:rPr>
              <a:t/>
            </a:r>
            <a:br>
              <a:rPr lang="en-US" sz="3600">
                <a:latin typeface="Times New Roman" panose="02020603050405020304" pitchFamily="18" charset="0"/>
                <a:cs typeface="Times New Roman" panose="02020603050405020304" pitchFamily="18" charset="0"/>
              </a:rPr>
            </a:br>
            <a:r>
              <a:rPr lang="en-US" sz="3600">
                <a:latin typeface="Times New Roman" panose="02020603050405020304" pitchFamily="18" charset="0"/>
                <a:cs typeface="Times New Roman" panose="02020603050405020304" pitchFamily="18" charset="0"/>
              </a:rPr>
              <a:t>d) Do Hà chăm chỉ học tập nên bạn ấy luôn đạt điểm cao </a:t>
            </a:r>
            <a:endParaRPr lang="en-US" sz="3600" smtClean="0">
              <a:latin typeface="Times New Roman" panose="02020603050405020304" pitchFamily="18" charset="0"/>
              <a:cs typeface="Times New Roman" panose="02020603050405020304" pitchFamily="18" charset="0"/>
            </a:endParaRPr>
          </a:p>
          <a:p>
            <a:endParaRPr lang="en-US" sz="3600">
              <a:latin typeface="Times New Roman" panose="02020603050405020304" pitchFamily="18" charset="0"/>
              <a:cs typeface="Times New Roman" panose="02020603050405020304" pitchFamily="18" charset="0"/>
            </a:endParaRPr>
          </a:p>
          <a:p>
            <a:r>
              <a:rPr lang="en-US" sz="3600" smtClean="0">
                <a:latin typeface="Times New Roman" panose="02020603050405020304" pitchFamily="18" charset="0"/>
                <a:cs typeface="Times New Roman" panose="02020603050405020304" pitchFamily="18" charset="0"/>
              </a:rPr>
              <a:t>trong </a:t>
            </a:r>
            <a:r>
              <a:rPr lang="en-US" sz="3600">
                <a:latin typeface="Times New Roman" panose="02020603050405020304" pitchFamily="18" charset="0"/>
                <a:cs typeface="Times New Roman" panose="02020603050405020304" pitchFamily="18" charset="0"/>
              </a:rPr>
              <a:t>học tập</a:t>
            </a:r>
            <a:r>
              <a:rPr lang="en-US" sz="3600" smtClean="0">
                <a:latin typeface="Times New Roman" panose="02020603050405020304" pitchFamily="18" charset="0"/>
                <a:cs typeface="Times New Roman" panose="02020603050405020304" pitchFamily="18" charset="0"/>
              </a:rPr>
              <a:t>.</a:t>
            </a:r>
          </a:p>
          <a:p>
            <a:r>
              <a:rPr lang="en-US" sz="3600">
                <a:latin typeface="Times New Roman" panose="02020603050405020304" pitchFamily="18" charset="0"/>
                <a:cs typeface="Times New Roman" panose="02020603050405020304" pitchFamily="18" charset="0"/>
              </a:rPr>
              <a:t/>
            </a:r>
            <a:br>
              <a:rPr lang="en-US" sz="3600">
                <a:latin typeface="Times New Roman" panose="02020603050405020304" pitchFamily="18" charset="0"/>
                <a:cs typeface="Times New Roman" panose="02020603050405020304" pitchFamily="18" charset="0"/>
              </a:rPr>
            </a:br>
            <a:r>
              <a:rPr lang="en-US" sz="3600">
                <a:latin typeface="Times New Roman" panose="02020603050405020304" pitchFamily="18" charset="0"/>
                <a:cs typeface="Times New Roman" panose="02020603050405020304" pitchFamily="18" charset="0"/>
              </a:rPr>
              <a:t>e</a:t>
            </a:r>
            <a:r>
              <a:rPr lang="en-US" sz="3600" smtClean="0">
                <a:latin typeface="Times New Roman" panose="02020603050405020304" pitchFamily="18" charset="0"/>
                <a:cs typeface="Times New Roman" panose="02020603050405020304" pitchFamily="18" charset="0"/>
              </a:rPr>
              <a:t>)                          </a:t>
            </a:r>
            <a:r>
              <a:rPr lang="en-US" sz="3600">
                <a:latin typeface="Times New Roman" panose="02020603050405020304" pitchFamily="18" charset="0"/>
                <a:cs typeface="Times New Roman" panose="02020603050405020304" pitchFamily="18" charset="0"/>
              </a:rPr>
              <a:t>Dù ai nói ngả nói </a:t>
            </a:r>
            <a:r>
              <a:rPr lang="en-US" sz="3600" smtClean="0">
                <a:latin typeface="Times New Roman" panose="02020603050405020304" pitchFamily="18" charset="0"/>
                <a:cs typeface="Times New Roman" panose="02020603050405020304" pitchFamily="18" charset="0"/>
              </a:rPr>
              <a:t>nghiêng</a:t>
            </a:r>
          </a:p>
          <a:p>
            <a:r>
              <a:rPr lang="en-US" sz="3600">
                <a:latin typeface="Times New Roman" panose="02020603050405020304" pitchFamily="18" charset="0"/>
                <a:cs typeface="Times New Roman" panose="02020603050405020304" pitchFamily="18" charset="0"/>
              </a:rPr>
              <a:t/>
            </a:r>
            <a:br>
              <a:rPr lang="en-US" sz="3600">
                <a:latin typeface="Times New Roman" panose="02020603050405020304" pitchFamily="18" charset="0"/>
                <a:cs typeface="Times New Roman" panose="02020603050405020304" pitchFamily="18" charset="0"/>
              </a:rPr>
            </a:br>
            <a:r>
              <a:rPr lang="en-US" sz="3600" smtClean="0">
                <a:latin typeface="Times New Roman" panose="02020603050405020304" pitchFamily="18" charset="0"/>
                <a:cs typeface="Times New Roman" panose="02020603050405020304" pitchFamily="18" charset="0"/>
              </a:rPr>
              <a:t>                  Lòng </a:t>
            </a:r>
            <a:r>
              <a:rPr lang="en-US" sz="3600">
                <a:latin typeface="Times New Roman" panose="02020603050405020304" pitchFamily="18" charset="0"/>
                <a:cs typeface="Times New Roman" panose="02020603050405020304" pitchFamily="18" charset="0"/>
              </a:rPr>
              <a:t>ta vẫn vững như kiềng ba chân.</a:t>
            </a:r>
            <a:br>
              <a:rPr lang="en-US" sz="3600">
                <a:latin typeface="Times New Roman" panose="02020603050405020304" pitchFamily="18" charset="0"/>
                <a:cs typeface="Times New Roman" panose="02020603050405020304" pitchFamily="18" charset="0"/>
              </a:rPr>
            </a:br>
            <a:endParaRPr lang="en-US" sz="3600"/>
          </a:p>
        </p:txBody>
      </p:sp>
      <p:cxnSp>
        <p:nvCxnSpPr>
          <p:cNvPr id="4" name="Straight Connector 3"/>
          <p:cNvCxnSpPr/>
          <p:nvPr/>
        </p:nvCxnSpPr>
        <p:spPr>
          <a:xfrm flipV="1">
            <a:off x="5698666" y="2303813"/>
            <a:ext cx="203370" cy="54560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947553" y="2849418"/>
            <a:ext cx="44928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731376" y="2967335"/>
            <a:ext cx="881195" cy="476509"/>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CN1</a:t>
            </a:r>
            <a:endParaRPr lang="en-US" sz="2400" b="1">
              <a:solidFill>
                <a:srgbClr val="0000FF"/>
              </a:solidFill>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2764972" y="2823028"/>
            <a:ext cx="2733303" cy="2639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475069" y="2964366"/>
            <a:ext cx="881637" cy="461665"/>
          </a:xfrm>
          <a:prstGeom prst="rect">
            <a:avLst/>
          </a:prstGeom>
          <a:noFill/>
        </p:spPr>
        <p:txBody>
          <a:bodyPr wrap="square" rtlCol="0">
            <a:spAutoFit/>
          </a:bodyPr>
          <a:lstStyle/>
          <a:p>
            <a:r>
              <a:rPr lang="en-US" sz="2400" b="1">
                <a:solidFill>
                  <a:srgbClr val="0000FF"/>
                </a:solidFill>
                <a:latin typeface="Times New Roman" panose="02020603050405020304" pitchFamily="18" charset="0"/>
                <a:cs typeface="Times New Roman" panose="02020603050405020304" pitchFamily="18" charset="0"/>
              </a:rPr>
              <a:t>V</a:t>
            </a:r>
            <a:r>
              <a:rPr lang="en-US" sz="2400" b="1" smtClean="0">
                <a:solidFill>
                  <a:srgbClr val="0000FF"/>
                </a:solidFill>
                <a:latin typeface="Times New Roman" panose="02020603050405020304" pitchFamily="18" charset="0"/>
                <a:cs typeface="Times New Roman" panose="02020603050405020304" pitchFamily="18" charset="0"/>
              </a:rPr>
              <a:t>N1</a:t>
            </a:r>
            <a:endParaRPr lang="en-US" sz="2400" b="1">
              <a:solidFill>
                <a:srgbClr val="0000FF"/>
              </a:solidFill>
              <a:latin typeface="Times New Roman" panose="02020603050405020304" pitchFamily="18" charset="0"/>
              <a:cs typeface="Times New Roman" panose="02020603050405020304" pitchFamily="18" charset="0"/>
            </a:endParaRPr>
          </a:p>
        </p:txBody>
      </p:sp>
      <p:cxnSp>
        <p:nvCxnSpPr>
          <p:cNvPr id="11" name="Straight Connector 10"/>
          <p:cNvCxnSpPr/>
          <p:nvPr/>
        </p:nvCxnSpPr>
        <p:spPr>
          <a:xfrm flipV="1">
            <a:off x="6527470" y="2836223"/>
            <a:ext cx="1049977" cy="131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598722" y="2896082"/>
            <a:ext cx="881195" cy="476509"/>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CN2</a:t>
            </a:r>
            <a:endParaRPr lang="en-US" sz="2400" b="1">
              <a:solidFill>
                <a:srgbClr val="0000FF"/>
              </a:solidFill>
              <a:latin typeface="Times New Roman" panose="02020603050405020304" pitchFamily="18" charset="0"/>
              <a:cs typeface="Times New Roman" panose="02020603050405020304" pitchFamily="18" charset="0"/>
            </a:endParaRPr>
          </a:p>
        </p:txBody>
      </p:sp>
      <p:cxnSp>
        <p:nvCxnSpPr>
          <p:cNvPr id="14" name="Straight Connector 13"/>
          <p:cNvCxnSpPr/>
          <p:nvPr/>
        </p:nvCxnSpPr>
        <p:spPr>
          <a:xfrm flipV="1">
            <a:off x="7914904" y="2788567"/>
            <a:ext cx="3081647" cy="4615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789708" y="3871356"/>
            <a:ext cx="2309752" cy="5574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9014908" y="2872484"/>
            <a:ext cx="881637" cy="461665"/>
          </a:xfrm>
          <a:prstGeom prst="rect">
            <a:avLst/>
          </a:prstGeom>
          <a:noFill/>
        </p:spPr>
        <p:txBody>
          <a:bodyPr wrap="square" rtlCol="0">
            <a:spAutoFit/>
          </a:bodyPr>
          <a:lstStyle/>
          <a:p>
            <a:r>
              <a:rPr lang="en-US" sz="2400" b="1" smtClean="0">
                <a:solidFill>
                  <a:srgbClr val="0000FF"/>
                </a:solidFill>
                <a:latin typeface="Times New Roman" panose="02020603050405020304" pitchFamily="18" charset="0"/>
                <a:cs typeface="Times New Roman" panose="02020603050405020304" pitchFamily="18" charset="0"/>
              </a:rPr>
              <a:t>VN2</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19" name="Oval 18"/>
          <p:cNvSpPr/>
          <p:nvPr/>
        </p:nvSpPr>
        <p:spPr>
          <a:xfrm>
            <a:off x="1175657" y="2350654"/>
            <a:ext cx="771896" cy="498764"/>
          </a:xfrm>
          <a:prstGeom prst="ellipse">
            <a:avLst/>
          </a:prstGeom>
          <a:no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762002" y="2350654"/>
            <a:ext cx="771896" cy="613711"/>
          </a:xfrm>
          <a:prstGeom prst="ellipse">
            <a:avLst/>
          </a:prstGeom>
          <a:no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flipV="1">
            <a:off x="8811538" y="4563949"/>
            <a:ext cx="203370" cy="54560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738255" y="5038601"/>
            <a:ext cx="33250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5267695" y="5038601"/>
            <a:ext cx="3448793" cy="131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2914949" y="6086929"/>
            <a:ext cx="1283525" cy="1319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4478477" y="6100125"/>
            <a:ext cx="4977249" cy="2886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3970758" y="4487554"/>
            <a:ext cx="771896" cy="613711"/>
          </a:xfrm>
          <a:prstGeom prst="ellipse">
            <a:avLst/>
          </a:prstGeom>
          <a:noFill/>
          <a:ln w="28575">
            <a:solidFill>
              <a:srgbClr val="33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09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arn(inVertical)">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arn(inVertical)">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ppt_x"/>
                                          </p:val>
                                        </p:tav>
                                        <p:tav tm="100000">
                                          <p:val>
                                            <p:strVal val="#ppt_x"/>
                                          </p:val>
                                        </p:tav>
                                      </p:tavLst>
                                    </p:anim>
                                    <p:anim calcmode="lin" valueType="num">
                                      <p:cBhvr additive="base">
                                        <p:cTn id="4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 calcmode="lin" valueType="num">
                                      <p:cBhvr additive="base">
                                        <p:cTn id="52" dur="500" fill="hold"/>
                                        <p:tgtEl>
                                          <p:spTgt spid="16"/>
                                        </p:tgtEl>
                                        <p:attrNameLst>
                                          <p:attrName>ppt_x</p:attrName>
                                        </p:attrNameLst>
                                      </p:cBhvr>
                                      <p:tavLst>
                                        <p:tav tm="0">
                                          <p:val>
                                            <p:strVal val="#ppt_x"/>
                                          </p:val>
                                        </p:tav>
                                        <p:tav tm="100000">
                                          <p:val>
                                            <p:strVal val="#ppt_x"/>
                                          </p:val>
                                        </p:tav>
                                      </p:tavLst>
                                    </p:anim>
                                    <p:anim calcmode="lin" valueType="num">
                                      <p:cBhvr additive="base">
                                        <p:cTn id="5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barn(inVertical)">
                                      <p:cBhvr>
                                        <p:cTn id="58" dur="5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1000"/>
                                        <p:tgtEl>
                                          <p:spTgt spid="19"/>
                                        </p:tgtEl>
                                      </p:cBhvr>
                                    </p:animEffect>
                                    <p:anim calcmode="lin" valueType="num">
                                      <p:cBhvr>
                                        <p:cTn id="64" dur="1000" fill="hold"/>
                                        <p:tgtEl>
                                          <p:spTgt spid="19"/>
                                        </p:tgtEl>
                                        <p:attrNameLst>
                                          <p:attrName>ppt_x</p:attrName>
                                        </p:attrNameLst>
                                      </p:cBhvr>
                                      <p:tavLst>
                                        <p:tav tm="0">
                                          <p:val>
                                            <p:strVal val="#ppt_x"/>
                                          </p:val>
                                        </p:tav>
                                        <p:tav tm="100000">
                                          <p:val>
                                            <p:strVal val="#ppt_x"/>
                                          </p:val>
                                        </p:tav>
                                      </p:tavLst>
                                    </p:anim>
                                    <p:anim calcmode="lin" valueType="num">
                                      <p:cBhvr>
                                        <p:cTn id="6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0"/>
                                        </p:tgtEl>
                                        <p:attrNameLst>
                                          <p:attrName>style.visibility</p:attrName>
                                        </p:attrNameLst>
                                      </p:cBhvr>
                                      <p:to>
                                        <p:strVal val="visible"/>
                                      </p:to>
                                    </p:set>
                                    <p:animEffect transition="in" filter="fade">
                                      <p:cBhvr>
                                        <p:cTn id="70" dur="1000"/>
                                        <p:tgtEl>
                                          <p:spTgt spid="20"/>
                                        </p:tgtEl>
                                      </p:cBhvr>
                                    </p:animEffect>
                                    <p:anim calcmode="lin" valueType="num">
                                      <p:cBhvr>
                                        <p:cTn id="71" dur="1000" fill="hold"/>
                                        <p:tgtEl>
                                          <p:spTgt spid="20"/>
                                        </p:tgtEl>
                                        <p:attrNameLst>
                                          <p:attrName>ppt_x</p:attrName>
                                        </p:attrNameLst>
                                      </p:cBhvr>
                                      <p:tavLst>
                                        <p:tav tm="0">
                                          <p:val>
                                            <p:strVal val="#ppt_x"/>
                                          </p:val>
                                        </p:tav>
                                        <p:tav tm="100000">
                                          <p:val>
                                            <p:strVal val="#ppt_x"/>
                                          </p:val>
                                        </p:tav>
                                      </p:tavLst>
                                    </p:anim>
                                    <p:anim calcmode="lin" valueType="num">
                                      <p:cBhvr>
                                        <p:cTn id="72"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22"/>
                                        </p:tgtEl>
                                        <p:attrNameLst>
                                          <p:attrName>style.visibility</p:attrName>
                                        </p:attrNameLst>
                                      </p:cBhvr>
                                      <p:to>
                                        <p:strVal val="visible"/>
                                      </p:to>
                                    </p:set>
                                    <p:anim calcmode="lin" valueType="num">
                                      <p:cBhvr additive="base">
                                        <p:cTn id="77" dur="500" fill="hold"/>
                                        <p:tgtEl>
                                          <p:spTgt spid="22"/>
                                        </p:tgtEl>
                                        <p:attrNameLst>
                                          <p:attrName>ppt_x</p:attrName>
                                        </p:attrNameLst>
                                      </p:cBhvr>
                                      <p:tavLst>
                                        <p:tav tm="0">
                                          <p:val>
                                            <p:strVal val="#ppt_x"/>
                                          </p:val>
                                        </p:tav>
                                        <p:tav tm="100000">
                                          <p:val>
                                            <p:strVal val="#ppt_x"/>
                                          </p:val>
                                        </p:tav>
                                      </p:tavLst>
                                    </p:anim>
                                    <p:anim calcmode="lin" valueType="num">
                                      <p:cBhvr additive="base">
                                        <p:cTn id="7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23"/>
                                        </p:tgtEl>
                                        <p:attrNameLst>
                                          <p:attrName>style.visibility</p:attrName>
                                        </p:attrNameLst>
                                      </p:cBhvr>
                                      <p:to>
                                        <p:strVal val="visible"/>
                                      </p:to>
                                    </p:set>
                                    <p:anim calcmode="lin" valueType="num">
                                      <p:cBhvr additive="base">
                                        <p:cTn id="83" dur="500" fill="hold"/>
                                        <p:tgtEl>
                                          <p:spTgt spid="23"/>
                                        </p:tgtEl>
                                        <p:attrNameLst>
                                          <p:attrName>ppt_x</p:attrName>
                                        </p:attrNameLst>
                                      </p:cBhvr>
                                      <p:tavLst>
                                        <p:tav tm="0">
                                          <p:val>
                                            <p:strVal val="#ppt_x"/>
                                          </p:val>
                                        </p:tav>
                                        <p:tav tm="100000">
                                          <p:val>
                                            <p:strVal val="#ppt_x"/>
                                          </p:val>
                                        </p:tav>
                                      </p:tavLst>
                                    </p:anim>
                                    <p:anim calcmode="lin" valueType="num">
                                      <p:cBhvr additive="base">
                                        <p:cTn id="8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nodeType="clickEffect">
                                  <p:stCondLst>
                                    <p:cond delay="0"/>
                                  </p:stCondLst>
                                  <p:childTnLst>
                                    <p:set>
                                      <p:cBhvr>
                                        <p:cTn id="88" dur="1" fill="hold">
                                          <p:stCondLst>
                                            <p:cond delay="0"/>
                                          </p:stCondLst>
                                        </p:cTn>
                                        <p:tgtEl>
                                          <p:spTgt spid="24"/>
                                        </p:tgtEl>
                                        <p:attrNameLst>
                                          <p:attrName>style.visibility</p:attrName>
                                        </p:attrNameLst>
                                      </p:cBhvr>
                                      <p:to>
                                        <p:strVal val="visible"/>
                                      </p:to>
                                    </p:set>
                                    <p:anim calcmode="lin" valueType="num">
                                      <p:cBhvr additive="base">
                                        <p:cTn id="89" dur="500" fill="hold"/>
                                        <p:tgtEl>
                                          <p:spTgt spid="24"/>
                                        </p:tgtEl>
                                        <p:attrNameLst>
                                          <p:attrName>ppt_x</p:attrName>
                                        </p:attrNameLst>
                                      </p:cBhvr>
                                      <p:tavLst>
                                        <p:tav tm="0">
                                          <p:val>
                                            <p:strVal val="#ppt_x"/>
                                          </p:val>
                                        </p:tav>
                                        <p:tav tm="100000">
                                          <p:val>
                                            <p:strVal val="#ppt_x"/>
                                          </p:val>
                                        </p:tav>
                                      </p:tavLst>
                                    </p:anim>
                                    <p:anim calcmode="lin" valueType="num">
                                      <p:cBhvr additive="base">
                                        <p:cTn id="9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additive="base">
                                        <p:cTn id="95" dur="500" fill="hold"/>
                                        <p:tgtEl>
                                          <p:spTgt spid="28"/>
                                        </p:tgtEl>
                                        <p:attrNameLst>
                                          <p:attrName>ppt_x</p:attrName>
                                        </p:attrNameLst>
                                      </p:cBhvr>
                                      <p:tavLst>
                                        <p:tav tm="0">
                                          <p:val>
                                            <p:strVal val="#ppt_x"/>
                                          </p:val>
                                        </p:tav>
                                        <p:tav tm="100000">
                                          <p:val>
                                            <p:strVal val="#ppt_x"/>
                                          </p:val>
                                        </p:tav>
                                      </p:tavLst>
                                    </p:anim>
                                    <p:anim calcmode="lin" valueType="num">
                                      <p:cBhvr additive="base">
                                        <p:cTn id="9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nodeType="clickEffect">
                                  <p:stCondLst>
                                    <p:cond delay="0"/>
                                  </p:stCondLst>
                                  <p:childTnLst>
                                    <p:set>
                                      <p:cBhvr>
                                        <p:cTn id="100" dur="1" fill="hold">
                                          <p:stCondLst>
                                            <p:cond delay="0"/>
                                          </p:stCondLst>
                                        </p:cTn>
                                        <p:tgtEl>
                                          <p:spTgt spid="30"/>
                                        </p:tgtEl>
                                        <p:attrNameLst>
                                          <p:attrName>style.visibility</p:attrName>
                                        </p:attrNameLst>
                                      </p:cBhvr>
                                      <p:to>
                                        <p:strVal val="visible"/>
                                      </p:to>
                                    </p:set>
                                    <p:anim calcmode="lin" valueType="num">
                                      <p:cBhvr additive="base">
                                        <p:cTn id="101" dur="500" fill="hold"/>
                                        <p:tgtEl>
                                          <p:spTgt spid="30"/>
                                        </p:tgtEl>
                                        <p:attrNameLst>
                                          <p:attrName>ppt_x</p:attrName>
                                        </p:attrNameLst>
                                      </p:cBhvr>
                                      <p:tavLst>
                                        <p:tav tm="0">
                                          <p:val>
                                            <p:strVal val="#ppt_x"/>
                                          </p:val>
                                        </p:tav>
                                        <p:tav tm="100000">
                                          <p:val>
                                            <p:strVal val="#ppt_x"/>
                                          </p:val>
                                        </p:tav>
                                      </p:tavLst>
                                    </p:anim>
                                    <p:anim calcmode="lin" valueType="num">
                                      <p:cBhvr additive="base">
                                        <p:cTn id="10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2" presetClass="entr" presetSubtype="0" fill="hold" grpId="0" nodeType="clickEffect">
                                  <p:stCondLst>
                                    <p:cond delay="0"/>
                                  </p:stCondLst>
                                  <p:childTnLst>
                                    <p:set>
                                      <p:cBhvr>
                                        <p:cTn id="106" dur="1" fill="hold">
                                          <p:stCondLst>
                                            <p:cond delay="0"/>
                                          </p:stCondLst>
                                        </p:cTn>
                                        <p:tgtEl>
                                          <p:spTgt spid="32"/>
                                        </p:tgtEl>
                                        <p:attrNameLst>
                                          <p:attrName>style.visibility</p:attrName>
                                        </p:attrNameLst>
                                      </p:cBhvr>
                                      <p:to>
                                        <p:strVal val="visible"/>
                                      </p:to>
                                    </p:set>
                                    <p:animEffect transition="in" filter="fade">
                                      <p:cBhvr>
                                        <p:cTn id="107" dur="1000"/>
                                        <p:tgtEl>
                                          <p:spTgt spid="32"/>
                                        </p:tgtEl>
                                      </p:cBhvr>
                                    </p:animEffect>
                                    <p:anim calcmode="lin" valueType="num">
                                      <p:cBhvr>
                                        <p:cTn id="108" dur="1000" fill="hold"/>
                                        <p:tgtEl>
                                          <p:spTgt spid="32"/>
                                        </p:tgtEl>
                                        <p:attrNameLst>
                                          <p:attrName>ppt_x</p:attrName>
                                        </p:attrNameLst>
                                      </p:cBhvr>
                                      <p:tavLst>
                                        <p:tav tm="0">
                                          <p:val>
                                            <p:strVal val="#ppt_x"/>
                                          </p:val>
                                        </p:tav>
                                        <p:tav tm="100000">
                                          <p:val>
                                            <p:strVal val="#ppt_x"/>
                                          </p:val>
                                        </p:tav>
                                      </p:tavLst>
                                    </p:anim>
                                    <p:anim calcmode="lin" valueType="num">
                                      <p:cBhvr>
                                        <p:cTn id="109"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3" grpId="0"/>
      <p:bldP spid="18" grpId="0"/>
      <p:bldP spid="19" grpId="0" animBg="1"/>
      <p:bldP spid="20" grpId="0" animBg="1"/>
      <p:bldP spid="3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409</Words>
  <Application>Microsoft Office PowerPoint</Application>
  <PresentationFormat>Widescreen</PresentationFormat>
  <Paragraphs>98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#9Slide02 Noi dung dai</vt:lpstr>
      <vt:lpstr>Arial</vt:lpstr>
      <vt:lpstr>Calibri</vt:lpstr>
      <vt:lpstr>Calibri Light</vt:lpstr>
      <vt:lpstr>Times New Roman</vt:lpstr>
      <vt:lpstr>UVF Lobster12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 Gạch chéo giữa các vế câu rồi xác định CN- VN cho từng vế câu. a) Tiếng còi của trọng tài vang lên: trận bóng đá bắt đầu. b) Gió thổi ào ào, cây cối nghiêng ngả, bụi cuốn mù mịt, một trận mưa ập tới. c) Trong vườn, các loại hoa đua nhau nở, những cánh bướm nhiều màu sắc bay rập rờn. d) Do Hà chăm chỉ học tập nên bạn ấy luôn đạt điểm cao trong học tập. e) Dù ai nói ngả nói nghiêng Lòng ta vẫn vững như kiềng ba chân. Bài 2: Điền vế câu và QHT thích hợp vào chỗ chấm: a) Vì trời nắng quá………. b) Nếu Nam chăm học………… c) Mặc dù nhà Lan ở xa………….. Bài 3: Đặt câu ghép có cặp QHT  a) Tuy…..nhưng……. b) Nhờ…..mà……. </dc:title>
  <dc:creator>KINH BAC</dc:creator>
  <cp:lastModifiedBy>KINH BAC</cp:lastModifiedBy>
  <cp:revision>27</cp:revision>
  <dcterms:created xsi:type="dcterms:W3CDTF">2022-02-21T08:13:57Z</dcterms:created>
  <dcterms:modified xsi:type="dcterms:W3CDTF">2022-02-21T11:06:31Z</dcterms:modified>
</cp:coreProperties>
</file>