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15"/>
  </p:notesMasterIdLst>
  <p:sldIdLst>
    <p:sldId id="256" r:id="rId3"/>
    <p:sldId id="378" r:id="rId4"/>
    <p:sldId id="344" r:id="rId5"/>
    <p:sldId id="271" r:id="rId6"/>
    <p:sldId id="379" r:id="rId7"/>
    <p:sldId id="277" r:id="rId8"/>
    <p:sldId id="376" r:id="rId9"/>
    <p:sldId id="380" r:id="rId10"/>
    <p:sldId id="357" r:id="rId11"/>
    <p:sldId id="382" r:id="rId12"/>
    <p:sldId id="295" r:id="rId13"/>
    <p:sldId id="298"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E2F4D"/>
    <a:srgbClr val="1E2979"/>
    <a:srgbClr val="FEBDC9"/>
    <a:srgbClr val="49BCF5"/>
    <a:srgbClr val="48DEB0"/>
    <a:srgbClr val="FEE620"/>
    <a:srgbClr val="89DDF7"/>
    <a:srgbClr val="47DFB0"/>
    <a:srgbClr val="FFE723"/>
    <a:srgbClr val="78F5F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690" autoAdjust="0"/>
    <p:restoredTop sz="94660"/>
  </p:normalViewPr>
  <p:slideViewPr>
    <p:cSldViewPr snapToGrid="0">
      <p:cViewPr varScale="1">
        <p:scale>
          <a:sx n="63" d="100"/>
          <a:sy n="63" d="100"/>
        </p:scale>
        <p:origin x="764"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theme" Target="theme/theme1.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A322A4-D07E-4DE3-80AB-1BB08BBA0C3E}" type="datetimeFigureOut">
              <a:rPr lang="en-US" smtClean="0"/>
              <a:t>12/19/2024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5F26C0A-3F90-4ED2-82A2-6324B8431273}" type="slidenum">
              <a:rPr lang="en-US" smtClean="0"/>
              <a:t>‹#›</a:t>
            </a:fld>
            <a:endParaRPr lang="en-US"/>
          </a:p>
        </p:txBody>
      </p:sp>
    </p:spTree>
    <p:extLst>
      <p:ext uri="{BB962C8B-B14F-4D97-AF65-F5344CB8AC3E}">
        <p14:creationId xmlns:p14="http://schemas.microsoft.com/office/powerpoint/2010/main" val="42805143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0"/>
        <p:cNvGrpSpPr/>
        <p:nvPr/>
      </p:nvGrpSpPr>
      <p:grpSpPr>
        <a:xfrm>
          <a:off x="0" y="0"/>
          <a:ext cx="0" cy="0"/>
          <a:chOff x="0" y="0"/>
          <a:chExt cx="0" cy="0"/>
        </a:xfrm>
      </p:grpSpPr>
      <p:sp>
        <p:nvSpPr>
          <p:cNvPr id="1291" name="Google Shape;129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92" name="Google Shape;129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4"/>
        <p:cNvGrpSpPr/>
        <p:nvPr/>
      </p:nvGrpSpPr>
      <p:grpSpPr>
        <a:xfrm>
          <a:off x="0" y="0"/>
          <a:ext cx="0" cy="0"/>
          <a:chOff x="0" y="0"/>
          <a:chExt cx="0" cy="0"/>
        </a:xfrm>
      </p:grpSpPr>
      <p:sp>
        <p:nvSpPr>
          <p:cNvPr id="1435" name="Google Shape;1435;gb1c2217c3f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6" name="Google Shape;1436;gb1c2217c3f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97683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0B439F7-ED50-48FA-BBC9-C912488C1C3C}" type="slidenum">
              <a:rPr lang="en-US" smtClean="0"/>
              <a:t>11</a:t>
            </a:fld>
            <a:endParaRPr lang="en-US"/>
          </a:p>
        </p:txBody>
      </p:sp>
    </p:spTree>
    <p:extLst>
      <p:ext uri="{BB962C8B-B14F-4D97-AF65-F5344CB8AC3E}">
        <p14:creationId xmlns:p14="http://schemas.microsoft.com/office/powerpoint/2010/main" val="18296343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036A058-405A-4FD3-9AC8-B664441B476E}" type="datetimeFigureOut">
              <a:rPr lang="en-US" smtClean="0"/>
              <a:t>12/19/2024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4ED9F43B-9AA1-4DE1-BD84-54C62F9EE317}" type="slidenum">
              <a:rPr lang="en-US" smtClean="0"/>
              <a:t>‹#›</a:t>
            </a:fld>
            <a:endParaRPr lang="en-US"/>
          </a:p>
        </p:txBody>
      </p:sp>
    </p:spTree>
    <p:extLst>
      <p:ext uri="{BB962C8B-B14F-4D97-AF65-F5344CB8AC3E}">
        <p14:creationId xmlns:p14="http://schemas.microsoft.com/office/powerpoint/2010/main" val="32666145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036A058-405A-4FD3-9AC8-B664441B476E}" type="datetimeFigureOut">
              <a:rPr lang="en-US" smtClean="0"/>
              <a:t>12/19/2024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4ED9F43B-9AA1-4DE1-BD84-54C62F9EE317}" type="slidenum">
              <a:rPr lang="en-US" smtClean="0"/>
              <a:t>‹#›</a:t>
            </a:fld>
            <a:endParaRPr lang="en-US"/>
          </a:p>
        </p:txBody>
      </p:sp>
    </p:spTree>
    <p:extLst>
      <p:ext uri="{BB962C8B-B14F-4D97-AF65-F5344CB8AC3E}">
        <p14:creationId xmlns:p14="http://schemas.microsoft.com/office/powerpoint/2010/main" val="36056448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036A058-405A-4FD3-9AC8-B664441B476E}" type="datetimeFigureOut">
              <a:rPr lang="en-US" smtClean="0"/>
              <a:t>12/19/2024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4ED9F43B-9AA1-4DE1-BD84-54C62F9EE317}" type="slidenum">
              <a:rPr lang="en-US" smtClean="0"/>
              <a:t>‹#›</a:t>
            </a:fld>
            <a:endParaRPr lang="en-US"/>
          </a:p>
        </p:txBody>
      </p:sp>
    </p:spTree>
    <p:extLst>
      <p:ext uri="{BB962C8B-B14F-4D97-AF65-F5344CB8AC3E}">
        <p14:creationId xmlns:p14="http://schemas.microsoft.com/office/powerpoint/2010/main" val="12111811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2440767" y="1321967"/>
            <a:ext cx="7310400" cy="2487600"/>
          </a:xfrm>
          <a:prstGeom prst="rect">
            <a:avLst/>
          </a:prstGeom>
        </p:spPr>
        <p:txBody>
          <a:bodyPr spcFirstLastPara="1" wrap="square" lIns="91425" tIns="91425" rIns="91425" bIns="91425" anchor="b" anchorCtr="0">
            <a:noAutofit/>
          </a:bodyPr>
          <a:lstStyle>
            <a:lvl1pPr lvl="0">
              <a:lnSpc>
                <a:spcPct val="90000"/>
              </a:lnSpc>
              <a:spcBef>
                <a:spcPts val="0"/>
              </a:spcBef>
              <a:spcAft>
                <a:spcPts val="0"/>
              </a:spcAft>
              <a:buSzPts val="5200"/>
              <a:buNone/>
              <a:defRPr sz="7600">
                <a:solidFill>
                  <a:schemeClr val="lt2"/>
                </a:solidFill>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0" name="Google Shape;10;p2"/>
          <p:cNvSpPr txBox="1">
            <a:spLocks noGrp="1"/>
          </p:cNvSpPr>
          <p:nvPr>
            <p:ph type="subTitle" idx="1"/>
          </p:nvPr>
        </p:nvSpPr>
        <p:spPr>
          <a:xfrm>
            <a:off x="2877800" y="3522067"/>
            <a:ext cx="6436400" cy="6960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2800"/>
              <a:buNone/>
              <a:defRPr sz="2400">
                <a:solidFill>
                  <a:schemeClr val="accent1"/>
                </a:solidFill>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37735486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45"/>
        <p:cNvGrpSpPr/>
        <p:nvPr/>
      </p:nvGrpSpPr>
      <p:grpSpPr>
        <a:xfrm>
          <a:off x="0" y="0"/>
          <a:ext cx="0" cy="0"/>
          <a:chOff x="0" y="0"/>
          <a:chExt cx="0" cy="0"/>
        </a:xfrm>
      </p:grpSpPr>
      <p:sp>
        <p:nvSpPr>
          <p:cNvPr id="46" name="Google Shape;46;p4"/>
          <p:cNvSpPr txBox="1">
            <a:spLocks noGrp="1"/>
          </p:cNvSpPr>
          <p:nvPr>
            <p:ph type="body" idx="1"/>
          </p:nvPr>
        </p:nvSpPr>
        <p:spPr>
          <a:xfrm>
            <a:off x="1011700" y="1506200"/>
            <a:ext cx="10168400" cy="46324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Clr>
                <a:srgbClr val="434343"/>
              </a:buClr>
              <a:buSzPts val="1200"/>
              <a:buFont typeface="Livvic"/>
              <a:buAutoNum type="arabicPeriod"/>
              <a:defRPr sz="1600"/>
            </a:lvl1pPr>
            <a:lvl2pPr marL="1219170" lvl="1" indent="-406390">
              <a:spcBef>
                <a:spcPts val="0"/>
              </a:spcBef>
              <a:spcAft>
                <a:spcPts val="0"/>
              </a:spcAft>
              <a:buClr>
                <a:srgbClr val="434343"/>
              </a:buClr>
              <a:buSzPts val="1200"/>
              <a:buFont typeface="Roboto Condensed Light"/>
              <a:buAutoNum type="alphaLcPeriod"/>
              <a:defRPr/>
            </a:lvl2pPr>
            <a:lvl3pPr marL="1828754" lvl="2" indent="-406390">
              <a:spcBef>
                <a:spcPts val="0"/>
              </a:spcBef>
              <a:spcAft>
                <a:spcPts val="0"/>
              </a:spcAft>
              <a:buClr>
                <a:srgbClr val="434343"/>
              </a:buClr>
              <a:buSzPts val="1200"/>
              <a:buFont typeface="Roboto Condensed Light"/>
              <a:buAutoNum type="romanLcPeriod"/>
              <a:defRPr/>
            </a:lvl3pPr>
            <a:lvl4pPr marL="2438339" lvl="3" indent="-406390">
              <a:spcBef>
                <a:spcPts val="0"/>
              </a:spcBef>
              <a:spcAft>
                <a:spcPts val="0"/>
              </a:spcAft>
              <a:buClr>
                <a:srgbClr val="434343"/>
              </a:buClr>
              <a:buSzPts val="1200"/>
              <a:buFont typeface="Roboto Condensed Light"/>
              <a:buAutoNum type="arabicPeriod"/>
              <a:defRPr/>
            </a:lvl4pPr>
            <a:lvl5pPr marL="3047924" lvl="4" indent="-406390">
              <a:spcBef>
                <a:spcPts val="0"/>
              </a:spcBef>
              <a:spcAft>
                <a:spcPts val="0"/>
              </a:spcAft>
              <a:buClr>
                <a:srgbClr val="434343"/>
              </a:buClr>
              <a:buSzPts val="1200"/>
              <a:buFont typeface="Roboto Condensed Light"/>
              <a:buAutoNum type="alphaLcPeriod"/>
              <a:defRPr/>
            </a:lvl5pPr>
            <a:lvl6pPr marL="3657509" lvl="5" indent="-406390">
              <a:spcBef>
                <a:spcPts val="0"/>
              </a:spcBef>
              <a:spcAft>
                <a:spcPts val="0"/>
              </a:spcAft>
              <a:buClr>
                <a:srgbClr val="434343"/>
              </a:buClr>
              <a:buSzPts val="1200"/>
              <a:buFont typeface="Roboto Condensed Light"/>
              <a:buAutoNum type="romanLcPeriod"/>
              <a:defRPr/>
            </a:lvl6pPr>
            <a:lvl7pPr marL="4267093" lvl="6" indent="-406390">
              <a:spcBef>
                <a:spcPts val="0"/>
              </a:spcBef>
              <a:spcAft>
                <a:spcPts val="0"/>
              </a:spcAft>
              <a:buClr>
                <a:srgbClr val="434343"/>
              </a:buClr>
              <a:buSzPts val="1200"/>
              <a:buFont typeface="Roboto Condensed Light"/>
              <a:buAutoNum type="arabicPeriod"/>
              <a:defRPr/>
            </a:lvl7pPr>
            <a:lvl8pPr marL="4876678" lvl="7" indent="-406390">
              <a:spcBef>
                <a:spcPts val="0"/>
              </a:spcBef>
              <a:spcAft>
                <a:spcPts val="0"/>
              </a:spcAft>
              <a:buClr>
                <a:srgbClr val="434343"/>
              </a:buClr>
              <a:buSzPts val="1200"/>
              <a:buFont typeface="Roboto Condensed Light"/>
              <a:buAutoNum type="alphaLcPeriod"/>
              <a:defRPr/>
            </a:lvl8pPr>
            <a:lvl9pPr marL="5486263" lvl="8" indent="-406390">
              <a:spcBef>
                <a:spcPts val="0"/>
              </a:spcBef>
              <a:spcAft>
                <a:spcPts val="0"/>
              </a:spcAft>
              <a:buClr>
                <a:srgbClr val="434343"/>
              </a:buClr>
              <a:buSzPts val="1200"/>
              <a:buFont typeface="Roboto Condensed Light"/>
              <a:buAutoNum type="romanLcPeriod"/>
              <a:defRPr/>
            </a:lvl9pPr>
          </a:lstStyle>
          <a:p>
            <a:endParaRPr/>
          </a:p>
        </p:txBody>
      </p:sp>
      <p:sp>
        <p:nvSpPr>
          <p:cNvPr id="47" name="Google Shape;47;p4"/>
          <p:cNvSpPr txBox="1">
            <a:spLocks noGrp="1"/>
          </p:cNvSpPr>
          <p:nvPr>
            <p:ph type="title"/>
          </p:nvPr>
        </p:nvSpPr>
        <p:spPr>
          <a:xfrm>
            <a:off x="1011700" y="521645"/>
            <a:ext cx="101684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6"/>
              </a:buClr>
              <a:buSzPts val="3200"/>
              <a:buFont typeface="Rajdhani"/>
              <a:buNone/>
              <a:defRPr b="1">
                <a:solidFill>
                  <a:schemeClr val="accent6"/>
                </a:solidFill>
                <a:latin typeface="Rajdhani"/>
                <a:ea typeface="Rajdhani"/>
                <a:cs typeface="Rajdhani"/>
                <a:sym typeface="Rajdhani"/>
              </a:defRPr>
            </a:lvl1pPr>
            <a:lvl2pPr lvl="1" algn="ctr" rtl="0">
              <a:spcBef>
                <a:spcPts val="0"/>
              </a:spcBef>
              <a:spcAft>
                <a:spcPts val="0"/>
              </a:spcAft>
              <a:buClr>
                <a:schemeClr val="accent6"/>
              </a:buClr>
              <a:buSzPts val="3200"/>
              <a:buFont typeface="Rajdhani"/>
              <a:buNone/>
              <a:defRPr sz="4267" b="1">
                <a:solidFill>
                  <a:schemeClr val="accent6"/>
                </a:solidFill>
                <a:latin typeface="Rajdhani"/>
                <a:ea typeface="Rajdhani"/>
                <a:cs typeface="Rajdhani"/>
                <a:sym typeface="Rajdhani"/>
              </a:defRPr>
            </a:lvl2pPr>
            <a:lvl3pPr lvl="2" algn="ctr" rtl="0">
              <a:spcBef>
                <a:spcPts val="0"/>
              </a:spcBef>
              <a:spcAft>
                <a:spcPts val="0"/>
              </a:spcAft>
              <a:buClr>
                <a:schemeClr val="accent6"/>
              </a:buClr>
              <a:buSzPts val="3200"/>
              <a:buFont typeface="Rajdhani"/>
              <a:buNone/>
              <a:defRPr sz="4267" b="1">
                <a:solidFill>
                  <a:schemeClr val="accent6"/>
                </a:solidFill>
                <a:latin typeface="Rajdhani"/>
                <a:ea typeface="Rajdhani"/>
                <a:cs typeface="Rajdhani"/>
                <a:sym typeface="Rajdhani"/>
              </a:defRPr>
            </a:lvl3pPr>
            <a:lvl4pPr lvl="3" algn="ctr" rtl="0">
              <a:spcBef>
                <a:spcPts val="0"/>
              </a:spcBef>
              <a:spcAft>
                <a:spcPts val="0"/>
              </a:spcAft>
              <a:buClr>
                <a:schemeClr val="accent6"/>
              </a:buClr>
              <a:buSzPts val="3200"/>
              <a:buFont typeface="Rajdhani"/>
              <a:buNone/>
              <a:defRPr sz="4267" b="1">
                <a:solidFill>
                  <a:schemeClr val="accent6"/>
                </a:solidFill>
                <a:latin typeface="Rajdhani"/>
                <a:ea typeface="Rajdhani"/>
                <a:cs typeface="Rajdhani"/>
                <a:sym typeface="Rajdhani"/>
              </a:defRPr>
            </a:lvl4pPr>
            <a:lvl5pPr lvl="4" algn="ctr" rtl="0">
              <a:spcBef>
                <a:spcPts val="0"/>
              </a:spcBef>
              <a:spcAft>
                <a:spcPts val="0"/>
              </a:spcAft>
              <a:buClr>
                <a:schemeClr val="accent6"/>
              </a:buClr>
              <a:buSzPts val="3200"/>
              <a:buFont typeface="Rajdhani"/>
              <a:buNone/>
              <a:defRPr sz="4267" b="1">
                <a:solidFill>
                  <a:schemeClr val="accent6"/>
                </a:solidFill>
                <a:latin typeface="Rajdhani"/>
                <a:ea typeface="Rajdhani"/>
                <a:cs typeface="Rajdhani"/>
                <a:sym typeface="Rajdhani"/>
              </a:defRPr>
            </a:lvl5pPr>
            <a:lvl6pPr lvl="5" algn="ctr" rtl="0">
              <a:spcBef>
                <a:spcPts val="0"/>
              </a:spcBef>
              <a:spcAft>
                <a:spcPts val="0"/>
              </a:spcAft>
              <a:buClr>
                <a:schemeClr val="accent6"/>
              </a:buClr>
              <a:buSzPts val="3200"/>
              <a:buFont typeface="Rajdhani"/>
              <a:buNone/>
              <a:defRPr sz="4267" b="1">
                <a:solidFill>
                  <a:schemeClr val="accent6"/>
                </a:solidFill>
                <a:latin typeface="Rajdhani"/>
                <a:ea typeface="Rajdhani"/>
                <a:cs typeface="Rajdhani"/>
                <a:sym typeface="Rajdhani"/>
              </a:defRPr>
            </a:lvl6pPr>
            <a:lvl7pPr lvl="6" algn="ctr" rtl="0">
              <a:spcBef>
                <a:spcPts val="0"/>
              </a:spcBef>
              <a:spcAft>
                <a:spcPts val="0"/>
              </a:spcAft>
              <a:buClr>
                <a:schemeClr val="accent6"/>
              </a:buClr>
              <a:buSzPts val="3200"/>
              <a:buFont typeface="Rajdhani"/>
              <a:buNone/>
              <a:defRPr sz="4267" b="1">
                <a:solidFill>
                  <a:schemeClr val="accent6"/>
                </a:solidFill>
                <a:latin typeface="Rajdhani"/>
                <a:ea typeface="Rajdhani"/>
                <a:cs typeface="Rajdhani"/>
                <a:sym typeface="Rajdhani"/>
              </a:defRPr>
            </a:lvl7pPr>
            <a:lvl8pPr lvl="7" algn="ctr" rtl="0">
              <a:spcBef>
                <a:spcPts val="0"/>
              </a:spcBef>
              <a:spcAft>
                <a:spcPts val="0"/>
              </a:spcAft>
              <a:buClr>
                <a:schemeClr val="accent6"/>
              </a:buClr>
              <a:buSzPts val="3200"/>
              <a:buFont typeface="Rajdhani"/>
              <a:buNone/>
              <a:defRPr sz="4267" b="1">
                <a:solidFill>
                  <a:schemeClr val="accent6"/>
                </a:solidFill>
                <a:latin typeface="Rajdhani"/>
                <a:ea typeface="Rajdhani"/>
                <a:cs typeface="Rajdhani"/>
                <a:sym typeface="Rajdhani"/>
              </a:defRPr>
            </a:lvl8pPr>
            <a:lvl9pPr lvl="8" algn="ctr" rtl="0">
              <a:spcBef>
                <a:spcPts val="0"/>
              </a:spcBef>
              <a:spcAft>
                <a:spcPts val="0"/>
              </a:spcAft>
              <a:buClr>
                <a:schemeClr val="accent6"/>
              </a:buClr>
              <a:buSzPts val="3200"/>
              <a:buFont typeface="Rajdhani"/>
              <a:buNone/>
              <a:defRPr sz="4267" b="1">
                <a:solidFill>
                  <a:schemeClr val="accent6"/>
                </a:solidFill>
                <a:latin typeface="Rajdhani"/>
                <a:ea typeface="Rajdhani"/>
                <a:cs typeface="Rajdhani"/>
                <a:sym typeface="Rajdhani"/>
              </a:defRPr>
            </a:lvl9pPr>
          </a:lstStyle>
          <a:p>
            <a:endParaRPr/>
          </a:p>
        </p:txBody>
      </p:sp>
    </p:spTree>
    <p:extLst>
      <p:ext uri="{BB962C8B-B14F-4D97-AF65-F5344CB8AC3E}">
        <p14:creationId xmlns:p14="http://schemas.microsoft.com/office/powerpoint/2010/main" val="41343827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93"/>
        <p:cNvGrpSpPr/>
        <p:nvPr/>
      </p:nvGrpSpPr>
      <p:grpSpPr>
        <a:xfrm>
          <a:off x="0" y="0"/>
          <a:ext cx="0" cy="0"/>
          <a:chOff x="0" y="0"/>
          <a:chExt cx="0" cy="0"/>
        </a:xfrm>
      </p:grpSpPr>
      <p:grpSp>
        <p:nvGrpSpPr>
          <p:cNvPr id="194" name="Google Shape;194;p9"/>
          <p:cNvGrpSpPr/>
          <p:nvPr/>
        </p:nvGrpSpPr>
        <p:grpSpPr>
          <a:xfrm>
            <a:off x="-3223570" y="-1877977"/>
            <a:ext cx="19068275" cy="11517013"/>
            <a:chOff x="-2417677" y="-1408483"/>
            <a:chExt cx="14301206" cy="8637760"/>
          </a:xfrm>
        </p:grpSpPr>
        <p:sp>
          <p:nvSpPr>
            <p:cNvPr id="195" name="Google Shape;195;p9"/>
            <p:cNvSpPr/>
            <p:nvPr/>
          </p:nvSpPr>
          <p:spPr>
            <a:xfrm>
              <a:off x="1675374" y="3022449"/>
              <a:ext cx="10208156" cy="3162702"/>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9"/>
            <p:cNvSpPr/>
            <p:nvPr/>
          </p:nvSpPr>
          <p:spPr>
            <a:xfrm>
              <a:off x="-501687" y="184075"/>
              <a:ext cx="2531376" cy="1216816"/>
            </a:xfrm>
            <a:custGeom>
              <a:avLst/>
              <a:gdLst/>
              <a:ahLst/>
              <a:cxnLst/>
              <a:rect l="l" t="t" r="r" b="b"/>
              <a:pathLst>
                <a:path w="19501" h="9374" extrusionOk="0">
                  <a:moveTo>
                    <a:pt x="11182" y="0"/>
                  </a:moveTo>
                  <a:cubicBezTo>
                    <a:pt x="10744" y="0"/>
                    <a:pt x="10303" y="77"/>
                    <a:pt x="9880" y="234"/>
                  </a:cubicBezTo>
                  <a:cubicBezTo>
                    <a:pt x="8964" y="604"/>
                    <a:pt x="8249" y="1366"/>
                    <a:pt x="7749" y="2223"/>
                  </a:cubicBezTo>
                  <a:cubicBezTo>
                    <a:pt x="7249" y="3080"/>
                    <a:pt x="6963" y="4044"/>
                    <a:pt x="6725" y="4997"/>
                  </a:cubicBezTo>
                  <a:cubicBezTo>
                    <a:pt x="6534" y="4698"/>
                    <a:pt x="6180" y="4547"/>
                    <a:pt x="5822" y="4547"/>
                  </a:cubicBezTo>
                  <a:cubicBezTo>
                    <a:pt x="5623" y="4547"/>
                    <a:pt x="5423" y="4594"/>
                    <a:pt x="5249" y="4687"/>
                  </a:cubicBezTo>
                  <a:cubicBezTo>
                    <a:pt x="4761" y="4949"/>
                    <a:pt x="4475" y="5485"/>
                    <a:pt x="4380" y="6021"/>
                  </a:cubicBezTo>
                  <a:cubicBezTo>
                    <a:pt x="4285" y="6569"/>
                    <a:pt x="4356" y="7128"/>
                    <a:pt x="4427" y="7676"/>
                  </a:cubicBezTo>
                  <a:cubicBezTo>
                    <a:pt x="4292" y="7956"/>
                    <a:pt x="3964" y="8044"/>
                    <a:pt x="3642" y="8044"/>
                  </a:cubicBezTo>
                  <a:cubicBezTo>
                    <a:pt x="3540" y="8044"/>
                    <a:pt x="3438" y="8035"/>
                    <a:pt x="3344" y="8021"/>
                  </a:cubicBezTo>
                  <a:cubicBezTo>
                    <a:pt x="3181" y="7997"/>
                    <a:pt x="3005" y="7973"/>
                    <a:pt x="2835" y="7973"/>
                  </a:cubicBezTo>
                  <a:cubicBezTo>
                    <a:pt x="2582" y="7973"/>
                    <a:pt x="2341" y="8026"/>
                    <a:pt x="2177" y="8212"/>
                  </a:cubicBezTo>
                  <a:cubicBezTo>
                    <a:pt x="2070" y="8331"/>
                    <a:pt x="2022" y="8485"/>
                    <a:pt x="1915" y="8604"/>
                  </a:cubicBezTo>
                  <a:cubicBezTo>
                    <a:pt x="1475" y="9128"/>
                    <a:pt x="498" y="8747"/>
                    <a:pt x="10" y="9224"/>
                  </a:cubicBezTo>
                  <a:cubicBezTo>
                    <a:pt x="1" y="9330"/>
                    <a:pt x="124" y="9373"/>
                    <a:pt x="241" y="9373"/>
                  </a:cubicBezTo>
                  <a:cubicBezTo>
                    <a:pt x="268" y="9373"/>
                    <a:pt x="295" y="9371"/>
                    <a:pt x="320" y="9366"/>
                  </a:cubicBezTo>
                  <a:lnTo>
                    <a:pt x="1189" y="9355"/>
                  </a:lnTo>
                  <a:lnTo>
                    <a:pt x="10738" y="9009"/>
                  </a:lnTo>
                  <a:cubicBezTo>
                    <a:pt x="11244" y="8985"/>
                    <a:pt x="11750" y="8974"/>
                    <a:pt x="12256" y="8974"/>
                  </a:cubicBezTo>
                  <a:cubicBezTo>
                    <a:pt x="12762" y="8974"/>
                    <a:pt x="13268" y="8985"/>
                    <a:pt x="13774" y="9009"/>
                  </a:cubicBezTo>
                  <a:cubicBezTo>
                    <a:pt x="14655" y="9081"/>
                    <a:pt x="15524" y="9224"/>
                    <a:pt x="16393" y="9224"/>
                  </a:cubicBezTo>
                  <a:cubicBezTo>
                    <a:pt x="17274" y="9224"/>
                    <a:pt x="18179" y="9057"/>
                    <a:pt x="19060" y="8902"/>
                  </a:cubicBezTo>
                  <a:cubicBezTo>
                    <a:pt x="19191" y="8878"/>
                    <a:pt x="19334" y="8843"/>
                    <a:pt x="19382" y="8724"/>
                  </a:cubicBezTo>
                  <a:cubicBezTo>
                    <a:pt x="19501" y="8497"/>
                    <a:pt x="19132" y="8331"/>
                    <a:pt x="18858" y="8319"/>
                  </a:cubicBezTo>
                  <a:lnTo>
                    <a:pt x="17977" y="8295"/>
                  </a:lnTo>
                  <a:cubicBezTo>
                    <a:pt x="17846" y="8295"/>
                    <a:pt x="17691" y="8271"/>
                    <a:pt x="17631" y="8152"/>
                  </a:cubicBezTo>
                  <a:cubicBezTo>
                    <a:pt x="17596" y="8069"/>
                    <a:pt x="17584" y="7985"/>
                    <a:pt x="17620" y="7890"/>
                  </a:cubicBezTo>
                  <a:cubicBezTo>
                    <a:pt x="17739" y="7104"/>
                    <a:pt x="17667" y="6307"/>
                    <a:pt x="17429" y="5556"/>
                  </a:cubicBezTo>
                  <a:cubicBezTo>
                    <a:pt x="17348" y="5037"/>
                    <a:pt x="16897" y="4662"/>
                    <a:pt x="16381" y="4662"/>
                  </a:cubicBezTo>
                  <a:cubicBezTo>
                    <a:pt x="16365" y="4662"/>
                    <a:pt x="16350" y="4663"/>
                    <a:pt x="16334" y="4664"/>
                  </a:cubicBezTo>
                  <a:cubicBezTo>
                    <a:pt x="16167" y="4648"/>
                    <a:pt x="15999" y="4640"/>
                    <a:pt x="15831" y="4640"/>
                  </a:cubicBezTo>
                  <a:cubicBezTo>
                    <a:pt x="15495" y="4640"/>
                    <a:pt x="15159" y="4671"/>
                    <a:pt x="14833" y="4735"/>
                  </a:cubicBezTo>
                  <a:cubicBezTo>
                    <a:pt x="15131" y="3378"/>
                    <a:pt x="14703" y="1961"/>
                    <a:pt x="13702" y="985"/>
                  </a:cubicBezTo>
                  <a:cubicBezTo>
                    <a:pt x="13009" y="339"/>
                    <a:pt x="12102" y="0"/>
                    <a:pt x="111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9"/>
            <p:cNvSpPr/>
            <p:nvPr/>
          </p:nvSpPr>
          <p:spPr>
            <a:xfrm rot="10800000">
              <a:off x="3661800" y="-1408483"/>
              <a:ext cx="4284856" cy="2516433"/>
            </a:xfrm>
            <a:custGeom>
              <a:avLst/>
              <a:gdLst/>
              <a:ahLst/>
              <a:cxnLst/>
              <a:rect l="l" t="t" r="r" b="b"/>
              <a:pathLst>
                <a:path w="80237" h="47122" extrusionOk="0">
                  <a:moveTo>
                    <a:pt x="75580" y="0"/>
                  </a:moveTo>
                  <a:cubicBezTo>
                    <a:pt x="74446" y="0"/>
                    <a:pt x="73347" y="432"/>
                    <a:pt x="72272" y="651"/>
                  </a:cubicBezTo>
                  <a:cubicBezTo>
                    <a:pt x="71533" y="794"/>
                    <a:pt x="70783" y="866"/>
                    <a:pt x="70033" y="890"/>
                  </a:cubicBezTo>
                  <a:cubicBezTo>
                    <a:pt x="68402" y="961"/>
                    <a:pt x="66938" y="1461"/>
                    <a:pt x="65330" y="1544"/>
                  </a:cubicBezTo>
                  <a:cubicBezTo>
                    <a:pt x="65747" y="1449"/>
                    <a:pt x="65937" y="1068"/>
                    <a:pt x="66283" y="878"/>
                  </a:cubicBezTo>
                  <a:lnTo>
                    <a:pt x="66283" y="878"/>
                  </a:lnTo>
                  <a:cubicBezTo>
                    <a:pt x="65390" y="1116"/>
                    <a:pt x="64485" y="1402"/>
                    <a:pt x="63580" y="1628"/>
                  </a:cubicBezTo>
                  <a:cubicBezTo>
                    <a:pt x="62497" y="1866"/>
                    <a:pt x="61342" y="1818"/>
                    <a:pt x="60294" y="2164"/>
                  </a:cubicBezTo>
                  <a:cubicBezTo>
                    <a:pt x="59246" y="2497"/>
                    <a:pt x="58222" y="2926"/>
                    <a:pt x="57127" y="3211"/>
                  </a:cubicBezTo>
                  <a:cubicBezTo>
                    <a:pt x="56043" y="3509"/>
                    <a:pt x="54936" y="3640"/>
                    <a:pt x="53876" y="3961"/>
                  </a:cubicBezTo>
                  <a:cubicBezTo>
                    <a:pt x="52352" y="4414"/>
                    <a:pt x="50924" y="5021"/>
                    <a:pt x="49388" y="5473"/>
                  </a:cubicBezTo>
                  <a:cubicBezTo>
                    <a:pt x="47364" y="6045"/>
                    <a:pt x="45375" y="6747"/>
                    <a:pt x="43435" y="7569"/>
                  </a:cubicBezTo>
                  <a:cubicBezTo>
                    <a:pt x="42208" y="8105"/>
                    <a:pt x="40994" y="8486"/>
                    <a:pt x="39720" y="8938"/>
                  </a:cubicBezTo>
                  <a:cubicBezTo>
                    <a:pt x="39505" y="9013"/>
                    <a:pt x="38737" y="9352"/>
                    <a:pt x="38217" y="9352"/>
                  </a:cubicBezTo>
                  <a:cubicBezTo>
                    <a:pt x="37989" y="9352"/>
                    <a:pt x="37809" y="9286"/>
                    <a:pt x="37743" y="9105"/>
                  </a:cubicBezTo>
                  <a:cubicBezTo>
                    <a:pt x="37612" y="8712"/>
                    <a:pt x="38875" y="7998"/>
                    <a:pt x="39196" y="7700"/>
                  </a:cubicBezTo>
                  <a:lnTo>
                    <a:pt x="39196" y="7700"/>
                  </a:lnTo>
                  <a:cubicBezTo>
                    <a:pt x="37279" y="8069"/>
                    <a:pt x="35624" y="8902"/>
                    <a:pt x="33862" y="9569"/>
                  </a:cubicBezTo>
                  <a:cubicBezTo>
                    <a:pt x="31850" y="10331"/>
                    <a:pt x="29719" y="10927"/>
                    <a:pt x="27802" y="11843"/>
                  </a:cubicBezTo>
                  <a:cubicBezTo>
                    <a:pt x="25480" y="12951"/>
                    <a:pt x="23027" y="14201"/>
                    <a:pt x="20991" y="15594"/>
                  </a:cubicBezTo>
                  <a:cubicBezTo>
                    <a:pt x="20036" y="16249"/>
                    <a:pt x="18376" y="17495"/>
                    <a:pt x="16901" y="17495"/>
                  </a:cubicBezTo>
                  <a:cubicBezTo>
                    <a:pt x="16795" y="17495"/>
                    <a:pt x="16690" y="17489"/>
                    <a:pt x="16586" y="17475"/>
                  </a:cubicBezTo>
                  <a:cubicBezTo>
                    <a:pt x="17098" y="16987"/>
                    <a:pt x="19372" y="15201"/>
                    <a:pt x="17503" y="15165"/>
                  </a:cubicBezTo>
                  <a:cubicBezTo>
                    <a:pt x="17476" y="15165"/>
                    <a:pt x="17450" y="15164"/>
                    <a:pt x="17424" y="15164"/>
                  </a:cubicBezTo>
                  <a:cubicBezTo>
                    <a:pt x="16284" y="15164"/>
                    <a:pt x="15420" y="15662"/>
                    <a:pt x="14407" y="16034"/>
                  </a:cubicBezTo>
                  <a:cubicBezTo>
                    <a:pt x="13550" y="16344"/>
                    <a:pt x="12800" y="16773"/>
                    <a:pt x="11978" y="17130"/>
                  </a:cubicBezTo>
                  <a:cubicBezTo>
                    <a:pt x="10454" y="17785"/>
                    <a:pt x="8907" y="18285"/>
                    <a:pt x="7442" y="19035"/>
                  </a:cubicBezTo>
                  <a:cubicBezTo>
                    <a:pt x="4870" y="20344"/>
                    <a:pt x="2406" y="21702"/>
                    <a:pt x="1" y="23154"/>
                  </a:cubicBezTo>
                  <a:cubicBezTo>
                    <a:pt x="1" y="25345"/>
                    <a:pt x="751" y="28072"/>
                    <a:pt x="1120" y="30238"/>
                  </a:cubicBezTo>
                  <a:cubicBezTo>
                    <a:pt x="1739" y="33858"/>
                    <a:pt x="2072" y="37585"/>
                    <a:pt x="2263" y="41240"/>
                  </a:cubicBezTo>
                  <a:cubicBezTo>
                    <a:pt x="2358" y="42895"/>
                    <a:pt x="2608" y="44562"/>
                    <a:pt x="3573" y="46062"/>
                  </a:cubicBezTo>
                  <a:cubicBezTo>
                    <a:pt x="3875" y="46526"/>
                    <a:pt x="4216" y="47117"/>
                    <a:pt x="4969" y="47117"/>
                  </a:cubicBezTo>
                  <a:cubicBezTo>
                    <a:pt x="5047" y="47117"/>
                    <a:pt x="5129" y="47111"/>
                    <a:pt x="5216" y="47098"/>
                  </a:cubicBezTo>
                  <a:lnTo>
                    <a:pt x="5311" y="47110"/>
                  </a:lnTo>
                  <a:cubicBezTo>
                    <a:pt x="5351" y="47118"/>
                    <a:pt x="5395" y="47122"/>
                    <a:pt x="5443" y="47122"/>
                  </a:cubicBezTo>
                  <a:cubicBezTo>
                    <a:pt x="5955" y="47122"/>
                    <a:pt x="6885" y="46692"/>
                    <a:pt x="7287" y="46562"/>
                  </a:cubicBezTo>
                  <a:cubicBezTo>
                    <a:pt x="7847" y="46383"/>
                    <a:pt x="8395" y="46026"/>
                    <a:pt x="8954" y="45883"/>
                  </a:cubicBezTo>
                  <a:cubicBezTo>
                    <a:pt x="9514" y="45740"/>
                    <a:pt x="9954" y="45776"/>
                    <a:pt x="10490" y="45538"/>
                  </a:cubicBezTo>
                  <a:cubicBezTo>
                    <a:pt x="14121" y="43966"/>
                    <a:pt x="17872" y="42597"/>
                    <a:pt x="21265" y="40716"/>
                  </a:cubicBezTo>
                  <a:cubicBezTo>
                    <a:pt x="21765" y="40442"/>
                    <a:pt x="22039" y="40156"/>
                    <a:pt x="22444" y="39811"/>
                  </a:cubicBezTo>
                  <a:cubicBezTo>
                    <a:pt x="23123" y="39228"/>
                    <a:pt x="23896" y="39013"/>
                    <a:pt x="24742" y="38620"/>
                  </a:cubicBezTo>
                  <a:cubicBezTo>
                    <a:pt x="26575" y="37751"/>
                    <a:pt x="28468" y="36918"/>
                    <a:pt x="30207" y="35965"/>
                  </a:cubicBezTo>
                  <a:cubicBezTo>
                    <a:pt x="31326" y="35358"/>
                    <a:pt x="32136" y="34525"/>
                    <a:pt x="33029" y="33763"/>
                  </a:cubicBezTo>
                  <a:cubicBezTo>
                    <a:pt x="33433" y="33417"/>
                    <a:pt x="33862" y="33096"/>
                    <a:pt x="34314" y="32810"/>
                  </a:cubicBezTo>
                  <a:cubicBezTo>
                    <a:pt x="34612" y="32608"/>
                    <a:pt x="35029" y="32465"/>
                    <a:pt x="35255" y="32215"/>
                  </a:cubicBezTo>
                  <a:cubicBezTo>
                    <a:pt x="35188" y="32211"/>
                    <a:pt x="35121" y="32209"/>
                    <a:pt x="35053" y="32209"/>
                  </a:cubicBezTo>
                  <a:cubicBezTo>
                    <a:pt x="33641" y="32209"/>
                    <a:pt x="32064" y="33091"/>
                    <a:pt x="30632" y="33091"/>
                  </a:cubicBezTo>
                  <a:cubicBezTo>
                    <a:pt x="30399" y="33091"/>
                    <a:pt x="30169" y="33067"/>
                    <a:pt x="29945" y="33013"/>
                  </a:cubicBezTo>
                  <a:cubicBezTo>
                    <a:pt x="29885" y="32667"/>
                    <a:pt x="30647" y="32298"/>
                    <a:pt x="30933" y="32084"/>
                  </a:cubicBezTo>
                  <a:cubicBezTo>
                    <a:pt x="31505" y="31655"/>
                    <a:pt x="32124" y="31274"/>
                    <a:pt x="32755" y="30929"/>
                  </a:cubicBezTo>
                  <a:cubicBezTo>
                    <a:pt x="34231" y="30143"/>
                    <a:pt x="35565" y="29238"/>
                    <a:pt x="36922" y="28333"/>
                  </a:cubicBezTo>
                  <a:cubicBezTo>
                    <a:pt x="37803" y="27750"/>
                    <a:pt x="38505" y="27131"/>
                    <a:pt x="39541" y="26678"/>
                  </a:cubicBezTo>
                  <a:cubicBezTo>
                    <a:pt x="40220" y="26381"/>
                    <a:pt x="40946" y="26178"/>
                    <a:pt x="41625" y="25893"/>
                  </a:cubicBezTo>
                  <a:cubicBezTo>
                    <a:pt x="41881" y="25781"/>
                    <a:pt x="42157" y="25483"/>
                    <a:pt x="42455" y="25483"/>
                  </a:cubicBezTo>
                  <a:cubicBezTo>
                    <a:pt x="42476" y="25483"/>
                    <a:pt x="42497" y="25485"/>
                    <a:pt x="42518" y="25488"/>
                  </a:cubicBezTo>
                  <a:cubicBezTo>
                    <a:pt x="42667" y="25906"/>
                    <a:pt x="42476" y="26340"/>
                    <a:pt x="42984" y="26340"/>
                  </a:cubicBezTo>
                  <a:cubicBezTo>
                    <a:pt x="43085" y="26340"/>
                    <a:pt x="43212" y="26323"/>
                    <a:pt x="43375" y="26286"/>
                  </a:cubicBezTo>
                  <a:cubicBezTo>
                    <a:pt x="43673" y="26143"/>
                    <a:pt x="43970" y="26000"/>
                    <a:pt x="44268" y="25857"/>
                  </a:cubicBezTo>
                  <a:cubicBezTo>
                    <a:pt x="44804" y="25631"/>
                    <a:pt x="45340" y="25416"/>
                    <a:pt x="45887" y="25238"/>
                  </a:cubicBezTo>
                  <a:cubicBezTo>
                    <a:pt x="47102" y="24773"/>
                    <a:pt x="48292" y="24238"/>
                    <a:pt x="49435" y="23642"/>
                  </a:cubicBezTo>
                  <a:cubicBezTo>
                    <a:pt x="50686" y="22976"/>
                    <a:pt x="51829" y="22357"/>
                    <a:pt x="53222" y="21856"/>
                  </a:cubicBezTo>
                  <a:cubicBezTo>
                    <a:pt x="55293" y="21106"/>
                    <a:pt x="57353" y="20428"/>
                    <a:pt x="59341" y="19570"/>
                  </a:cubicBezTo>
                  <a:cubicBezTo>
                    <a:pt x="61306" y="18737"/>
                    <a:pt x="63104" y="17868"/>
                    <a:pt x="64806" y="16749"/>
                  </a:cubicBezTo>
                  <a:cubicBezTo>
                    <a:pt x="65402" y="16356"/>
                    <a:pt x="66092" y="15999"/>
                    <a:pt x="66676" y="15594"/>
                  </a:cubicBezTo>
                  <a:cubicBezTo>
                    <a:pt x="66926" y="15427"/>
                    <a:pt x="67200" y="15237"/>
                    <a:pt x="67235" y="14963"/>
                  </a:cubicBezTo>
                  <a:cubicBezTo>
                    <a:pt x="67272" y="14608"/>
                    <a:pt x="66956" y="14503"/>
                    <a:pt x="66542" y="14503"/>
                  </a:cubicBezTo>
                  <a:cubicBezTo>
                    <a:pt x="66025" y="14503"/>
                    <a:pt x="65356" y="14666"/>
                    <a:pt x="65033" y="14713"/>
                  </a:cubicBezTo>
                  <a:cubicBezTo>
                    <a:pt x="64437" y="14784"/>
                    <a:pt x="63854" y="14856"/>
                    <a:pt x="63282" y="14975"/>
                  </a:cubicBezTo>
                  <a:cubicBezTo>
                    <a:pt x="62990" y="15030"/>
                    <a:pt x="62528" y="15211"/>
                    <a:pt x="62157" y="15211"/>
                  </a:cubicBezTo>
                  <a:cubicBezTo>
                    <a:pt x="62045" y="15211"/>
                    <a:pt x="61942" y="15195"/>
                    <a:pt x="61854" y="15153"/>
                  </a:cubicBezTo>
                  <a:cubicBezTo>
                    <a:pt x="60913" y="14713"/>
                    <a:pt x="62866" y="14189"/>
                    <a:pt x="63151" y="13963"/>
                  </a:cubicBezTo>
                  <a:cubicBezTo>
                    <a:pt x="62996" y="13932"/>
                    <a:pt x="62840" y="13924"/>
                    <a:pt x="62685" y="13924"/>
                  </a:cubicBezTo>
                  <a:cubicBezTo>
                    <a:pt x="62496" y="13924"/>
                    <a:pt x="62307" y="13936"/>
                    <a:pt x="62118" y="13936"/>
                  </a:cubicBezTo>
                  <a:cubicBezTo>
                    <a:pt x="62034" y="13936"/>
                    <a:pt x="61950" y="13934"/>
                    <a:pt x="61866" y="13927"/>
                  </a:cubicBezTo>
                  <a:cubicBezTo>
                    <a:pt x="61592" y="13891"/>
                    <a:pt x="61318" y="13832"/>
                    <a:pt x="61044" y="13760"/>
                  </a:cubicBezTo>
                  <a:cubicBezTo>
                    <a:pt x="60874" y="13725"/>
                    <a:pt x="60700" y="13717"/>
                    <a:pt x="60525" y="13717"/>
                  </a:cubicBezTo>
                  <a:cubicBezTo>
                    <a:pt x="60361" y="13717"/>
                    <a:pt x="60196" y="13724"/>
                    <a:pt x="60033" y="13724"/>
                  </a:cubicBezTo>
                  <a:cubicBezTo>
                    <a:pt x="59834" y="13724"/>
                    <a:pt x="59638" y="13713"/>
                    <a:pt x="59449" y="13665"/>
                  </a:cubicBezTo>
                  <a:cubicBezTo>
                    <a:pt x="59699" y="13439"/>
                    <a:pt x="60270" y="13355"/>
                    <a:pt x="60615" y="13201"/>
                  </a:cubicBezTo>
                  <a:cubicBezTo>
                    <a:pt x="61068" y="12986"/>
                    <a:pt x="61485" y="12724"/>
                    <a:pt x="61937" y="12510"/>
                  </a:cubicBezTo>
                  <a:cubicBezTo>
                    <a:pt x="63461" y="11784"/>
                    <a:pt x="65116" y="11248"/>
                    <a:pt x="66664" y="10569"/>
                  </a:cubicBezTo>
                  <a:cubicBezTo>
                    <a:pt x="67402" y="10248"/>
                    <a:pt x="67902" y="9760"/>
                    <a:pt x="68593" y="9403"/>
                  </a:cubicBezTo>
                  <a:cubicBezTo>
                    <a:pt x="69366" y="8998"/>
                    <a:pt x="70200" y="8652"/>
                    <a:pt x="70974" y="8248"/>
                  </a:cubicBezTo>
                  <a:cubicBezTo>
                    <a:pt x="71807" y="7831"/>
                    <a:pt x="72748" y="7557"/>
                    <a:pt x="73593" y="7152"/>
                  </a:cubicBezTo>
                  <a:cubicBezTo>
                    <a:pt x="74272" y="6831"/>
                    <a:pt x="74891" y="6450"/>
                    <a:pt x="75605" y="6152"/>
                  </a:cubicBezTo>
                  <a:cubicBezTo>
                    <a:pt x="76582" y="5747"/>
                    <a:pt x="77487" y="5331"/>
                    <a:pt x="78296" y="4747"/>
                  </a:cubicBezTo>
                  <a:cubicBezTo>
                    <a:pt x="78677" y="4473"/>
                    <a:pt x="79058" y="4211"/>
                    <a:pt x="79451" y="3961"/>
                  </a:cubicBezTo>
                  <a:cubicBezTo>
                    <a:pt x="79642" y="3890"/>
                    <a:pt x="79820" y="3807"/>
                    <a:pt x="79975" y="3688"/>
                  </a:cubicBezTo>
                  <a:cubicBezTo>
                    <a:pt x="80237" y="3259"/>
                    <a:pt x="79415" y="3295"/>
                    <a:pt x="78987" y="3211"/>
                  </a:cubicBezTo>
                  <a:cubicBezTo>
                    <a:pt x="78046" y="3045"/>
                    <a:pt x="77106" y="2890"/>
                    <a:pt x="76236" y="2580"/>
                  </a:cubicBezTo>
                  <a:cubicBezTo>
                    <a:pt x="75534" y="2318"/>
                    <a:pt x="74939" y="2509"/>
                    <a:pt x="74236" y="2342"/>
                  </a:cubicBezTo>
                  <a:cubicBezTo>
                    <a:pt x="74319" y="1402"/>
                    <a:pt x="76296" y="1056"/>
                    <a:pt x="76439" y="92"/>
                  </a:cubicBezTo>
                  <a:cubicBezTo>
                    <a:pt x="76150" y="27"/>
                    <a:pt x="75864" y="0"/>
                    <a:pt x="755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98" name="Google Shape;198;p9"/>
            <p:cNvGrpSpPr/>
            <p:nvPr/>
          </p:nvGrpSpPr>
          <p:grpSpPr>
            <a:xfrm>
              <a:off x="-2417677" y="2452996"/>
              <a:ext cx="5416388" cy="4776280"/>
              <a:chOff x="-2417677" y="2452996"/>
              <a:chExt cx="5416388" cy="4776280"/>
            </a:xfrm>
          </p:grpSpPr>
          <p:grpSp>
            <p:nvGrpSpPr>
              <p:cNvPr id="199" name="Google Shape;199;p9"/>
              <p:cNvGrpSpPr/>
              <p:nvPr/>
            </p:nvGrpSpPr>
            <p:grpSpPr>
              <a:xfrm>
                <a:off x="415116" y="4353695"/>
                <a:ext cx="451070" cy="303924"/>
                <a:chOff x="5850477" y="3901125"/>
                <a:chExt cx="127450" cy="85874"/>
              </a:xfrm>
            </p:grpSpPr>
            <p:sp>
              <p:nvSpPr>
                <p:cNvPr id="200" name="Google Shape;200;p9"/>
                <p:cNvSpPr/>
                <p:nvPr/>
              </p:nvSpPr>
              <p:spPr>
                <a:xfrm>
                  <a:off x="5892700" y="3901125"/>
                  <a:ext cx="34000" cy="25125"/>
                </a:xfrm>
                <a:custGeom>
                  <a:avLst/>
                  <a:gdLst/>
                  <a:ahLst/>
                  <a:cxnLst/>
                  <a:rect l="l" t="t" r="r" b="b"/>
                  <a:pathLst>
                    <a:path w="1360" h="1005" extrusionOk="0">
                      <a:moveTo>
                        <a:pt x="0" y="0"/>
                      </a:moveTo>
                      <a:lnTo>
                        <a:pt x="0" y="1004"/>
                      </a:lnTo>
                      <a:lnTo>
                        <a:pt x="1359" y="1004"/>
                      </a:lnTo>
                      <a:lnTo>
                        <a:pt x="135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9"/>
                <p:cNvSpPr/>
                <p:nvPr/>
              </p:nvSpPr>
              <p:spPr>
                <a:xfrm>
                  <a:off x="5935028" y="3936639"/>
                  <a:ext cx="28800" cy="21125"/>
                </a:xfrm>
                <a:custGeom>
                  <a:avLst/>
                  <a:gdLst/>
                  <a:ahLst/>
                  <a:cxnLst/>
                  <a:rect l="l" t="t" r="r" b="b"/>
                  <a:pathLst>
                    <a:path w="1152" h="845" extrusionOk="0">
                      <a:moveTo>
                        <a:pt x="0" y="0"/>
                      </a:moveTo>
                      <a:lnTo>
                        <a:pt x="0" y="845"/>
                      </a:lnTo>
                      <a:lnTo>
                        <a:pt x="1151" y="845"/>
                      </a:lnTo>
                      <a:lnTo>
                        <a:pt x="11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 name="Google Shape;202;p9"/>
                <p:cNvSpPr/>
                <p:nvPr/>
              </p:nvSpPr>
              <p:spPr>
                <a:xfrm>
                  <a:off x="5850477" y="3936641"/>
                  <a:ext cx="14400" cy="10125"/>
                </a:xfrm>
                <a:custGeom>
                  <a:avLst/>
                  <a:gdLst/>
                  <a:ahLst/>
                  <a:cxnLst/>
                  <a:rect l="l" t="t" r="r" b="b"/>
                  <a:pathLst>
                    <a:path w="576" h="405" extrusionOk="0">
                      <a:moveTo>
                        <a:pt x="1" y="1"/>
                      </a:moveTo>
                      <a:lnTo>
                        <a:pt x="1" y="405"/>
                      </a:lnTo>
                      <a:lnTo>
                        <a:pt x="576" y="405"/>
                      </a:lnTo>
                      <a:lnTo>
                        <a:pt x="57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9"/>
                <p:cNvSpPr/>
                <p:nvPr/>
              </p:nvSpPr>
              <p:spPr>
                <a:xfrm>
                  <a:off x="5963827" y="3976574"/>
                  <a:ext cx="14100" cy="10425"/>
                </a:xfrm>
                <a:custGeom>
                  <a:avLst/>
                  <a:gdLst/>
                  <a:ahLst/>
                  <a:cxnLst/>
                  <a:rect l="l" t="t" r="r" b="b"/>
                  <a:pathLst>
                    <a:path w="564" h="417"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9"/>
                <p:cNvSpPr/>
                <p:nvPr/>
              </p:nvSpPr>
              <p:spPr>
                <a:xfrm>
                  <a:off x="5898840" y="3951591"/>
                  <a:ext cx="14100" cy="10450"/>
                </a:xfrm>
                <a:custGeom>
                  <a:avLst/>
                  <a:gdLst/>
                  <a:ahLst/>
                  <a:cxnLst/>
                  <a:rect l="l" t="t" r="r" b="b"/>
                  <a:pathLst>
                    <a:path w="564" h="418"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9"/>
                <p:cNvSpPr/>
                <p:nvPr/>
              </p:nvSpPr>
              <p:spPr>
                <a:xfrm>
                  <a:off x="5958542" y="3908476"/>
                  <a:ext cx="14100" cy="10425"/>
                </a:xfrm>
                <a:custGeom>
                  <a:avLst/>
                  <a:gdLst/>
                  <a:ahLst/>
                  <a:cxnLst/>
                  <a:rect l="l" t="t" r="r" b="b"/>
                  <a:pathLst>
                    <a:path w="564" h="417" extrusionOk="0">
                      <a:moveTo>
                        <a:pt x="1" y="1"/>
                      </a:moveTo>
                      <a:lnTo>
                        <a:pt x="1"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6" name="Google Shape;206;p9"/>
              <p:cNvSpPr/>
              <p:nvPr/>
            </p:nvSpPr>
            <p:spPr>
              <a:xfrm>
                <a:off x="1177375" y="4353700"/>
                <a:ext cx="186803" cy="186803"/>
              </a:xfrm>
              <a:custGeom>
                <a:avLst/>
                <a:gdLst/>
                <a:ahLst/>
                <a:cxnLst/>
                <a:rect l="l" t="t" r="r" b="b"/>
                <a:pathLst>
                  <a:path w="4176" h="4176" extrusionOk="0">
                    <a:moveTo>
                      <a:pt x="1776" y="1"/>
                    </a:moveTo>
                    <a:lnTo>
                      <a:pt x="1776" y="1776"/>
                    </a:lnTo>
                    <a:lnTo>
                      <a:pt x="0" y="1776"/>
                    </a:lnTo>
                    <a:lnTo>
                      <a:pt x="0" y="2400"/>
                    </a:lnTo>
                    <a:lnTo>
                      <a:pt x="1776" y="2400"/>
                    </a:lnTo>
                    <a:lnTo>
                      <a:pt x="1776" y="4176"/>
                    </a:lnTo>
                    <a:lnTo>
                      <a:pt x="2400" y="4176"/>
                    </a:lnTo>
                    <a:lnTo>
                      <a:pt x="2400" y="2400"/>
                    </a:lnTo>
                    <a:lnTo>
                      <a:pt x="4175" y="2400"/>
                    </a:lnTo>
                    <a:lnTo>
                      <a:pt x="4175" y="1776"/>
                    </a:lnTo>
                    <a:lnTo>
                      <a:pt x="2400" y="1776"/>
                    </a:lnTo>
                    <a:lnTo>
                      <a:pt x="24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07" name="Google Shape;207;p9"/>
              <p:cNvGrpSpPr/>
              <p:nvPr/>
            </p:nvGrpSpPr>
            <p:grpSpPr>
              <a:xfrm>
                <a:off x="-2417677" y="2452996"/>
                <a:ext cx="5416388" cy="4776280"/>
                <a:chOff x="3141775" y="2797950"/>
                <a:chExt cx="2059150" cy="1815800"/>
              </a:xfrm>
            </p:grpSpPr>
            <p:sp>
              <p:nvSpPr>
                <p:cNvPr id="208" name="Google Shape;208;p9"/>
                <p:cNvSpPr/>
                <p:nvPr/>
              </p:nvSpPr>
              <p:spPr>
                <a:xfrm>
                  <a:off x="3202075" y="2853350"/>
                  <a:ext cx="1939775" cy="1703775"/>
                </a:xfrm>
                <a:custGeom>
                  <a:avLst/>
                  <a:gdLst/>
                  <a:ahLst/>
                  <a:cxnLst/>
                  <a:rect l="l" t="t" r="r" b="b"/>
                  <a:pathLst>
                    <a:path w="77591" h="68151" fill="none" extrusionOk="0">
                      <a:moveTo>
                        <a:pt x="67857" y="68150"/>
                      </a:moveTo>
                      <a:cubicBezTo>
                        <a:pt x="66400" y="68150"/>
                        <a:pt x="64967" y="67575"/>
                        <a:pt x="63559" y="66987"/>
                      </a:cubicBezTo>
                      <a:cubicBezTo>
                        <a:pt x="63032" y="66779"/>
                        <a:pt x="62518" y="66558"/>
                        <a:pt x="61992" y="66375"/>
                      </a:cubicBezTo>
                      <a:cubicBezTo>
                        <a:pt x="57694" y="64881"/>
                        <a:pt x="52833" y="65481"/>
                        <a:pt x="48548" y="65995"/>
                      </a:cubicBezTo>
                      <a:cubicBezTo>
                        <a:pt x="46417" y="66252"/>
                        <a:pt x="43993" y="66558"/>
                        <a:pt x="41728" y="66056"/>
                      </a:cubicBezTo>
                      <a:cubicBezTo>
                        <a:pt x="39818" y="65640"/>
                        <a:pt x="38091" y="64697"/>
                        <a:pt x="36402" y="63779"/>
                      </a:cubicBezTo>
                      <a:lnTo>
                        <a:pt x="25003" y="57547"/>
                      </a:lnTo>
                      <a:cubicBezTo>
                        <a:pt x="23999" y="56996"/>
                        <a:pt x="23533" y="56420"/>
                        <a:pt x="23607" y="55784"/>
                      </a:cubicBezTo>
                      <a:cubicBezTo>
                        <a:pt x="23644" y="55502"/>
                        <a:pt x="23791" y="55257"/>
                        <a:pt x="23950" y="55025"/>
                      </a:cubicBezTo>
                      <a:cubicBezTo>
                        <a:pt x="24060" y="54853"/>
                        <a:pt x="24158" y="54682"/>
                        <a:pt x="24219" y="54498"/>
                      </a:cubicBezTo>
                      <a:cubicBezTo>
                        <a:pt x="24403" y="53972"/>
                        <a:pt x="24244" y="53421"/>
                        <a:pt x="24035" y="52833"/>
                      </a:cubicBezTo>
                      <a:cubicBezTo>
                        <a:pt x="23888" y="52355"/>
                        <a:pt x="23717" y="51853"/>
                        <a:pt x="23778" y="51364"/>
                      </a:cubicBezTo>
                      <a:cubicBezTo>
                        <a:pt x="23950" y="49833"/>
                        <a:pt x="25725" y="49429"/>
                        <a:pt x="27280" y="49086"/>
                      </a:cubicBezTo>
                      <a:cubicBezTo>
                        <a:pt x="27623" y="49001"/>
                        <a:pt x="27929" y="48939"/>
                        <a:pt x="28235" y="48854"/>
                      </a:cubicBezTo>
                      <a:cubicBezTo>
                        <a:pt x="29839" y="48425"/>
                        <a:pt x="31247" y="47225"/>
                        <a:pt x="32080" y="45572"/>
                      </a:cubicBezTo>
                      <a:cubicBezTo>
                        <a:pt x="32900" y="43932"/>
                        <a:pt x="33022" y="42095"/>
                        <a:pt x="32410" y="40540"/>
                      </a:cubicBezTo>
                      <a:cubicBezTo>
                        <a:pt x="32031" y="39560"/>
                        <a:pt x="31370" y="38667"/>
                        <a:pt x="30757" y="37773"/>
                      </a:cubicBezTo>
                      <a:cubicBezTo>
                        <a:pt x="29778" y="36389"/>
                        <a:pt x="28774" y="34981"/>
                        <a:pt x="28798" y="33292"/>
                      </a:cubicBezTo>
                      <a:cubicBezTo>
                        <a:pt x="28798" y="32863"/>
                        <a:pt x="28896" y="32520"/>
                        <a:pt x="29055" y="32263"/>
                      </a:cubicBezTo>
                      <a:cubicBezTo>
                        <a:pt x="29288" y="31945"/>
                        <a:pt x="29643" y="31761"/>
                        <a:pt x="29998" y="31590"/>
                      </a:cubicBezTo>
                      <a:cubicBezTo>
                        <a:pt x="30096" y="31541"/>
                        <a:pt x="30194" y="31479"/>
                        <a:pt x="30280" y="31430"/>
                      </a:cubicBezTo>
                      <a:cubicBezTo>
                        <a:pt x="32447" y="30231"/>
                        <a:pt x="32839" y="27231"/>
                        <a:pt x="32508" y="24819"/>
                      </a:cubicBezTo>
                      <a:cubicBezTo>
                        <a:pt x="32349" y="23815"/>
                        <a:pt x="32092" y="22529"/>
                        <a:pt x="31259" y="21562"/>
                      </a:cubicBezTo>
                      <a:cubicBezTo>
                        <a:pt x="30561" y="20741"/>
                        <a:pt x="29264" y="20154"/>
                        <a:pt x="28137" y="20644"/>
                      </a:cubicBezTo>
                      <a:cubicBezTo>
                        <a:pt x="27696" y="20839"/>
                        <a:pt x="27329" y="21195"/>
                        <a:pt x="26974" y="21537"/>
                      </a:cubicBezTo>
                      <a:cubicBezTo>
                        <a:pt x="26533" y="21966"/>
                        <a:pt x="26080" y="22394"/>
                        <a:pt x="25468" y="22541"/>
                      </a:cubicBezTo>
                      <a:cubicBezTo>
                        <a:pt x="24709" y="22725"/>
                        <a:pt x="23950" y="22419"/>
                        <a:pt x="23203" y="22113"/>
                      </a:cubicBezTo>
                      <a:cubicBezTo>
                        <a:pt x="22382" y="21782"/>
                        <a:pt x="21611" y="21476"/>
                        <a:pt x="20852" y="21782"/>
                      </a:cubicBezTo>
                      <a:cubicBezTo>
                        <a:pt x="20289" y="22027"/>
                        <a:pt x="19970" y="22541"/>
                        <a:pt x="19615" y="23117"/>
                      </a:cubicBezTo>
                      <a:cubicBezTo>
                        <a:pt x="19383" y="23472"/>
                        <a:pt x="19162" y="23839"/>
                        <a:pt x="18856" y="24133"/>
                      </a:cubicBezTo>
                      <a:cubicBezTo>
                        <a:pt x="17693" y="25272"/>
                        <a:pt x="15734" y="24966"/>
                        <a:pt x="14399" y="24096"/>
                      </a:cubicBezTo>
                      <a:cubicBezTo>
                        <a:pt x="13591" y="23558"/>
                        <a:pt x="12893" y="22835"/>
                        <a:pt x="12244" y="22137"/>
                      </a:cubicBezTo>
                      <a:cubicBezTo>
                        <a:pt x="11828" y="21709"/>
                        <a:pt x="11400" y="21243"/>
                        <a:pt x="10934" y="20852"/>
                      </a:cubicBezTo>
                      <a:cubicBezTo>
                        <a:pt x="10530" y="20484"/>
                        <a:pt x="9881" y="19995"/>
                        <a:pt x="9159" y="19958"/>
                      </a:cubicBezTo>
                      <a:cubicBezTo>
                        <a:pt x="8694" y="19946"/>
                        <a:pt x="8216" y="20129"/>
                        <a:pt x="7788" y="20301"/>
                      </a:cubicBezTo>
                      <a:cubicBezTo>
                        <a:pt x="7286" y="20497"/>
                        <a:pt x="6759" y="20815"/>
                        <a:pt x="6257" y="21133"/>
                      </a:cubicBezTo>
                      <a:cubicBezTo>
                        <a:pt x="5241" y="21782"/>
                        <a:pt x="4188" y="22443"/>
                        <a:pt x="3086" y="22137"/>
                      </a:cubicBezTo>
                      <a:cubicBezTo>
                        <a:pt x="1629" y="21733"/>
                        <a:pt x="1115" y="19884"/>
                        <a:pt x="686" y="18378"/>
                      </a:cubicBezTo>
                      <a:cubicBezTo>
                        <a:pt x="637" y="18195"/>
                        <a:pt x="576" y="18011"/>
                        <a:pt x="527" y="17852"/>
                      </a:cubicBezTo>
                      <a:cubicBezTo>
                        <a:pt x="0" y="16052"/>
                        <a:pt x="368" y="14215"/>
                        <a:pt x="1482" y="13162"/>
                      </a:cubicBezTo>
                      <a:cubicBezTo>
                        <a:pt x="2143" y="12538"/>
                        <a:pt x="3000" y="12220"/>
                        <a:pt x="3833" y="11889"/>
                      </a:cubicBezTo>
                      <a:cubicBezTo>
                        <a:pt x="4200" y="11754"/>
                        <a:pt x="4567" y="11620"/>
                        <a:pt x="4923" y="11448"/>
                      </a:cubicBezTo>
                      <a:cubicBezTo>
                        <a:pt x="6098" y="10897"/>
                        <a:pt x="7175" y="9795"/>
                        <a:pt x="6943" y="8583"/>
                      </a:cubicBezTo>
                      <a:cubicBezTo>
                        <a:pt x="6918" y="8436"/>
                        <a:pt x="6857" y="8265"/>
                        <a:pt x="6808" y="8118"/>
                      </a:cubicBezTo>
                      <a:cubicBezTo>
                        <a:pt x="6698" y="7787"/>
                        <a:pt x="6588" y="7457"/>
                        <a:pt x="6673" y="7114"/>
                      </a:cubicBezTo>
                      <a:cubicBezTo>
                        <a:pt x="6857" y="6281"/>
                        <a:pt x="7726" y="6245"/>
                        <a:pt x="8645" y="6232"/>
                      </a:cubicBezTo>
                      <a:cubicBezTo>
                        <a:pt x="9245" y="6220"/>
                        <a:pt x="9857" y="6196"/>
                        <a:pt x="10322" y="5951"/>
                      </a:cubicBezTo>
                      <a:cubicBezTo>
                        <a:pt x="11228" y="5498"/>
                        <a:pt x="11302" y="4420"/>
                        <a:pt x="11387" y="3294"/>
                      </a:cubicBezTo>
                      <a:cubicBezTo>
                        <a:pt x="11449" y="2278"/>
                        <a:pt x="11522" y="1237"/>
                        <a:pt x="12208" y="563"/>
                      </a:cubicBezTo>
                      <a:cubicBezTo>
                        <a:pt x="12636" y="159"/>
                        <a:pt x="13224" y="0"/>
                        <a:pt x="13873" y="110"/>
                      </a:cubicBezTo>
                      <a:cubicBezTo>
                        <a:pt x="14852" y="294"/>
                        <a:pt x="15856" y="1078"/>
                        <a:pt x="16297" y="2020"/>
                      </a:cubicBezTo>
                      <a:cubicBezTo>
                        <a:pt x="16665" y="2792"/>
                        <a:pt x="16836" y="3649"/>
                        <a:pt x="16995" y="4457"/>
                      </a:cubicBezTo>
                      <a:cubicBezTo>
                        <a:pt x="17154" y="5241"/>
                        <a:pt x="17326" y="6049"/>
                        <a:pt x="17656" y="6771"/>
                      </a:cubicBezTo>
                      <a:cubicBezTo>
                        <a:pt x="18697" y="9061"/>
                        <a:pt x="21550" y="10457"/>
                        <a:pt x="24133" y="9955"/>
                      </a:cubicBezTo>
                      <a:cubicBezTo>
                        <a:pt x="26607" y="9477"/>
                        <a:pt x="28749" y="7408"/>
                        <a:pt x="29472" y="4812"/>
                      </a:cubicBezTo>
                      <a:cubicBezTo>
                        <a:pt x="29508" y="4702"/>
                        <a:pt x="29533" y="4579"/>
                        <a:pt x="29570" y="4469"/>
                      </a:cubicBezTo>
                      <a:cubicBezTo>
                        <a:pt x="29729" y="3796"/>
                        <a:pt x="29913" y="3098"/>
                        <a:pt x="30463" y="2669"/>
                      </a:cubicBezTo>
                      <a:cubicBezTo>
                        <a:pt x="31406" y="1910"/>
                        <a:pt x="32827" y="2437"/>
                        <a:pt x="33720" y="3318"/>
                      </a:cubicBezTo>
                      <a:cubicBezTo>
                        <a:pt x="34002" y="3600"/>
                        <a:pt x="34259" y="3894"/>
                        <a:pt x="34504" y="4175"/>
                      </a:cubicBezTo>
                      <a:cubicBezTo>
                        <a:pt x="35030" y="4775"/>
                        <a:pt x="35557" y="5400"/>
                        <a:pt x="36267" y="5755"/>
                      </a:cubicBezTo>
                      <a:cubicBezTo>
                        <a:pt x="36745" y="5988"/>
                        <a:pt x="37283" y="6098"/>
                        <a:pt x="37785" y="6196"/>
                      </a:cubicBezTo>
                      <a:cubicBezTo>
                        <a:pt x="38447" y="6318"/>
                        <a:pt x="39108" y="6465"/>
                        <a:pt x="39671" y="6857"/>
                      </a:cubicBezTo>
                      <a:cubicBezTo>
                        <a:pt x="41030" y="7824"/>
                        <a:pt x="40993" y="9857"/>
                        <a:pt x="40553" y="11314"/>
                      </a:cubicBezTo>
                      <a:cubicBezTo>
                        <a:pt x="40418" y="11754"/>
                        <a:pt x="40246" y="12195"/>
                        <a:pt x="40087" y="12624"/>
                      </a:cubicBezTo>
                      <a:cubicBezTo>
                        <a:pt x="39695" y="13689"/>
                        <a:pt x="39291" y="14766"/>
                        <a:pt x="39340" y="15893"/>
                      </a:cubicBezTo>
                      <a:cubicBezTo>
                        <a:pt x="39389" y="17154"/>
                        <a:pt x="40014" y="18354"/>
                        <a:pt x="40614" y="19517"/>
                      </a:cubicBezTo>
                      <a:cubicBezTo>
                        <a:pt x="41336" y="20913"/>
                        <a:pt x="42083" y="22345"/>
                        <a:pt x="41801" y="23876"/>
                      </a:cubicBezTo>
                      <a:cubicBezTo>
                        <a:pt x="41765" y="24170"/>
                        <a:pt x="41667" y="24464"/>
                        <a:pt x="41581" y="24733"/>
                      </a:cubicBezTo>
                      <a:cubicBezTo>
                        <a:pt x="41483" y="25039"/>
                        <a:pt x="41373" y="25357"/>
                        <a:pt x="41336" y="25688"/>
                      </a:cubicBezTo>
                      <a:cubicBezTo>
                        <a:pt x="41214" y="26521"/>
                        <a:pt x="41422" y="27463"/>
                        <a:pt x="42010" y="28590"/>
                      </a:cubicBezTo>
                      <a:cubicBezTo>
                        <a:pt x="43087" y="30720"/>
                        <a:pt x="44752" y="32030"/>
                        <a:pt x="46430" y="32116"/>
                      </a:cubicBezTo>
                      <a:cubicBezTo>
                        <a:pt x="47972" y="32177"/>
                        <a:pt x="48340" y="30867"/>
                        <a:pt x="48768" y="29373"/>
                      </a:cubicBezTo>
                      <a:cubicBezTo>
                        <a:pt x="48878" y="28994"/>
                        <a:pt x="48989" y="28590"/>
                        <a:pt x="49123" y="28210"/>
                      </a:cubicBezTo>
                      <a:cubicBezTo>
                        <a:pt x="49809" y="26264"/>
                        <a:pt x="50703" y="24917"/>
                        <a:pt x="51719" y="23374"/>
                      </a:cubicBezTo>
                      <a:cubicBezTo>
                        <a:pt x="52013" y="22933"/>
                        <a:pt x="52319" y="22468"/>
                        <a:pt x="52625" y="21978"/>
                      </a:cubicBezTo>
                      <a:cubicBezTo>
                        <a:pt x="53286" y="20937"/>
                        <a:pt x="54890" y="21354"/>
                        <a:pt x="56200" y="21684"/>
                      </a:cubicBezTo>
                      <a:cubicBezTo>
                        <a:pt x="56360" y="21733"/>
                        <a:pt x="56519" y="21770"/>
                        <a:pt x="56653" y="21807"/>
                      </a:cubicBezTo>
                      <a:cubicBezTo>
                        <a:pt x="57841" y="22101"/>
                        <a:pt x="59212" y="23056"/>
                        <a:pt x="59372" y="24488"/>
                      </a:cubicBezTo>
                      <a:cubicBezTo>
                        <a:pt x="59420" y="24917"/>
                        <a:pt x="59359" y="25345"/>
                        <a:pt x="59298" y="25774"/>
                      </a:cubicBezTo>
                      <a:cubicBezTo>
                        <a:pt x="59286" y="25933"/>
                        <a:pt x="59261" y="26080"/>
                        <a:pt x="59237" y="26251"/>
                      </a:cubicBezTo>
                      <a:cubicBezTo>
                        <a:pt x="58992" y="28541"/>
                        <a:pt x="59959" y="30794"/>
                        <a:pt x="60816" y="32765"/>
                      </a:cubicBezTo>
                      <a:cubicBezTo>
                        <a:pt x="61024" y="33279"/>
                        <a:pt x="61294" y="33855"/>
                        <a:pt x="61735" y="34234"/>
                      </a:cubicBezTo>
                      <a:cubicBezTo>
                        <a:pt x="62151" y="34589"/>
                        <a:pt x="62714" y="34761"/>
                        <a:pt x="63216" y="34883"/>
                      </a:cubicBezTo>
                      <a:cubicBezTo>
                        <a:pt x="64024" y="35079"/>
                        <a:pt x="64930" y="35116"/>
                        <a:pt x="65800" y="35153"/>
                      </a:cubicBezTo>
                      <a:cubicBezTo>
                        <a:pt x="67306" y="35214"/>
                        <a:pt x="68861" y="35275"/>
                        <a:pt x="69999" y="36157"/>
                      </a:cubicBezTo>
                      <a:cubicBezTo>
                        <a:pt x="71946" y="37638"/>
                        <a:pt x="73256" y="40099"/>
                        <a:pt x="74419" y="42291"/>
                      </a:cubicBezTo>
                      <a:cubicBezTo>
                        <a:pt x="74579" y="42560"/>
                        <a:pt x="74713" y="42842"/>
                        <a:pt x="74872" y="43111"/>
                      </a:cubicBezTo>
                      <a:cubicBezTo>
                        <a:pt x="75815" y="44862"/>
                        <a:pt x="76795" y="46662"/>
                        <a:pt x="77162" y="48670"/>
                      </a:cubicBezTo>
                      <a:cubicBezTo>
                        <a:pt x="77591" y="51045"/>
                        <a:pt x="77101" y="53457"/>
                        <a:pt x="76611" y="55331"/>
                      </a:cubicBezTo>
                      <a:cubicBezTo>
                        <a:pt x="75889" y="58086"/>
                        <a:pt x="74897" y="60767"/>
                        <a:pt x="73648" y="63301"/>
                      </a:cubicBezTo>
                      <a:cubicBezTo>
                        <a:pt x="72730" y="65175"/>
                        <a:pt x="71383" y="67391"/>
                        <a:pt x="69118" y="67991"/>
                      </a:cubicBezTo>
                      <a:cubicBezTo>
                        <a:pt x="68701" y="68113"/>
                        <a:pt x="68285" y="68150"/>
                        <a:pt x="67857" y="6815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9"/>
                <p:cNvSpPr/>
                <p:nvPr/>
              </p:nvSpPr>
              <p:spPr>
                <a:xfrm>
                  <a:off x="3291150" y="3022000"/>
                  <a:ext cx="1763775" cy="1450325"/>
                </a:xfrm>
                <a:custGeom>
                  <a:avLst/>
                  <a:gdLst/>
                  <a:ahLst/>
                  <a:cxnLst/>
                  <a:rect l="l" t="t" r="r" b="b"/>
                  <a:pathLst>
                    <a:path w="70551" h="58013" fill="none" extrusionOk="0">
                      <a:moveTo>
                        <a:pt x="64294" y="58013"/>
                      </a:moveTo>
                      <a:lnTo>
                        <a:pt x="64294" y="58013"/>
                      </a:lnTo>
                      <a:cubicBezTo>
                        <a:pt x="63510" y="58013"/>
                        <a:pt x="62371" y="57547"/>
                        <a:pt x="61269" y="57094"/>
                      </a:cubicBezTo>
                      <a:cubicBezTo>
                        <a:pt x="60718" y="56862"/>
                        <a:pt x="60143" y="56629"/>
                        <a:pt x="59555" y="56433"/>
                      </a:cubicBezTo>
                      <a:cubicBezTo>
                        <a:pt x="57339" y="55649"/>
                        <a:pt x="54890" y="55282"/>
                        <a:pt x="52086" y="55282"/>
                      </a:cubicBezTo>
                      <a:cubicBezTo>
                        <a:pt x="49478" y="55282"/>
                        <a:pt x="46858" y="55600"/>
                        <a:pt x="44569" y="55894"/>
                      </a:cubicBezTo>
                      <a:cubicBezTo>
                        <a:pt x="43405" y="56041"/>
                        <a:pt x="42071" y="56200"/>
                        <a:pt x="40883" y="56200"/>
                      </a:cubicBezTo>
                      <a:cubicBezTo>
                        <a:pt x="40124" y="56200"/>
                        <a:pt x="39475" y="56139"/>
                        <a:pt x="38887" y="56017"/>
                      </a:cubicBezTo>
                      <a:cubicBezTo>
                        <a:pt x="37455" y="55711"/>
                        <a:pt x="35998" y="54915"/>
                        <a:pt x="34467" y="54070"/>
                      </a:cubicBezTo>
                      <a:cubicBezTo>
                        <a:pt x="33684" y="53654"/>
                        <a:pt x="32508" y="53188"/>
                        <a:pt x="31272" y="52711"/>
                      </a:cubicBezTo>
                      <a:cubicBezTo>
                        <a:pt x="28419" y="51621"/>
                        <a:pt x="24905" y="50262"/>
                        <a:pt x="24023" y="48364"/>
                      </a:cubicBezTo>
                      <a:cubicBezTo>
                        <a:pt x="23619" y="47446"/>
                        <a:pt x="23570" y="46405"/>
                        <a:pt x="23950" y="45793"/>
                      </a:cubicBezTo>
                      <a:cubicBezTo>
                        <a:pt x="24023" y="45671"/>
                        <a:pt x="24182" y="45671"/>
                        <a:pt x="24317" y="45671"/>
                      </a:cubicBezTo>
                      <a:cubicBezTo>
                        <a:pt x="24378" y="45671"/>
                        <a:pt x="24439" y="45671"/>
                        <a:pt x="24476" y="45658"/>
                      </a:cubicBezTo>
                      <a:lnTo>
                        <a:pt x="24488" y="45658"/>
                      </a:lnTo>
                      <a:cubicBezTo>
                        <a:pt x="24819" y="45585"/>
                        <a:pt x="25186" y="45499"/>
                        <a:pt x="25541" y="45401"/>
                      </a:cubicBezTo>
                      <a:cubicBezTo>
                        <a:pt x="28088" y="44703"/>
                        <a:pt x="30268" y="42891"/>
                        <a:pt x="31541" y="40357"/>
                      </a:cubicBezTo>
                      <a:cubicBezTo>
                        <a:pt x="32814" y="37847"/>
                        <a:pt x="32986" y="35006"/>
                        <a:pt x="32006" y="32545"/>
                      </a:cubicBezTo>
                      <a:cubicBezTo>
                        <a:pt x="31467" y="31174"/>
                        <a:pt x="30659" y="30047"/>
                        <a:pt x="29949" y="29056"/>
                      </a:cubicBezTo>
                      <a:cubicBezTo>
                        <a:pt x="29827" y="28872"/>
                        <a:pt x="29655" y="28700"/>
                        <a:pt x="29496" y="28517"/>
                      </a:cubicBezTo>
                      <a:cubicBezTo>
                        <a:pt x="29104" y="28113"/>
                        <a:pt x="28762" y="27745"/>
                        <a:pt x="28860" y="27354"/>
                      </a:cubicBezTo>
                      <a:cubicBezTo>
                        <a:pt x="29166" y="26178"/>
                        <a:pt x="29778" y="25137"/>
                        <a:pt x="30439" y="24011"/>
                      </a:cubicBezTo>
                      <a:cubicBezTo>
                        <a:pt x="31541" y="22162"/>
                        <a:pt x="32680" y="20252"/>
                        <a:pt x="32288" y="17571"/>
                      </a:cubicBezTo>
                      <a:cubicBezTo>
                        <a:pt x="32092" y="16224"/>
                        <a:pt x="31676" y="14240"/>
                        <a:pt x="30292" y="12600"/>
                      </a:cubicBezTo>
                      <a:cubicBezTo>
                        <a:pt x="29068" y="11155"/>
                        <a:pt x="27256" y="10298"/>
                        <a:pt x="25456" y="10298"/>
                      </a:cubicBezTo>
                      <a:cubicBezTo>
                        <a:pt x="24660" y="10298"/>
                        <a:pt x="23888" y="10469"/>
                        <a:pt x="23166" y="10788"/>
                      </a:cubicBezTo>
                      <a:cubicBezTo>
                        <a:pt x="22713" y="11008"/>
                        <a:pt x="22358" y="11339"/>
                        <a:pt x="22040" y="11632"/>
                      </a:cubicBezTo>
                      <a:cubicBezTo>
                        <a:pt x="21697" y="11951"/>
                        <a:pt x="21427" y="12220"/>
                        <a:pt x="21072" y="12294"/>
                      </a:cubicBezTo>
                      <a:cubicBezTo>
                        <a:pt x="21023" y="12306"/>
                        <a:pt x="20987" y="12281"/>
                        <a:pt x="20938" y="12245"/>
                      </a:cubicBezTo>
                      <a:cubicBezTo>
                        <a:pt x="20925" y="12232"/>
                        <a:pt x="20901" y="12232"/>
                        <a:pt x="20889" y="12220"/>
                      </a:cubicBezTo>
                      <a:cubicBezTo>
                        <a:pt x="20154" y="11914"/>
                        <a:pt x="19150" y="11498"/>
                        <a:pt x="17938" y="11498"/>
                      </a:cubicBezTo>
                      <a:cubicBezTo>
                        <a:pt x="17228" y="11498"/>
                        <a:pt x="16554" y="11632"/>
                        <a:pt x="15930" y="11914"/>
                      </a:cubicBezTo>
                      <a:cubicBezTo>
                        <a:pt x="14387" y="12563"/>
                        <a:pt x="13604" y="13824"/>
                        <a:pt x="13150" y="14559"/>
                      </a:cubicBezTo>
                      <a:cubicBezTo>
                        <a:pt x="13150" y="14571"/>
                        <a:pt x="13126" y="14571"/>
                        <a:pt x="13126" y="14583"/>
                      </a:cubicBezTo>
                      <a:cubicBezTo>
                        <a:pt x="13114" y="14620"/>
                        <a:pt x="13102" y="14644"/>
                        <a:pt x="13065" y="14669"/>
                      </a:cubicBezTo>
                      <a:cubicBezTo>
                        <a:pt x="12967" y="14706"/>
                        <a:pt x="12857" y="14620"/>
                        <a:pt x="12746" y="14546"/>
                      </a:cubicBezTo>
                      <a:cubicBezTo>
                        <a:pt x="12722" y="14522"/>
                        <a:pt x="12697" y="14497"/>
                        <a:pt x="12673" y="14485"/>
                      </a:cubicBezTo>
                      <a:cubicBezTo>
                        <a:pt x="12183" y="14155"/>
                        <a:pt x="11657" y="13604"/>
                        <a:pt x="11106" y="13028"/>
                      </a:cubicBezTo>
                      <a:cubicBezTo>
                        <a:pt x="10665" y="12563"/>
                        <a:pt x="10163" y="12036"/>
                        <a:pt x="9600" y="11522"/>
                      </a:cubicBezTo>
                      <a:cubicBezTo>
                        <a:pt x="9134" y="11118"/>
                        <a:pt x="7714" y="9882"/>
                        <a:pt x="5694" y="9796"/>
                      </a:cubicBezTo>
                      <a:lnTo>
                        <a:pt x="5510" y="9796"/>
                      </a:lnTo>
                      <a:cubicBezTo>
                        <a:pt x="4408" y="9796"/>
                        <a:pt x="3539" y="10139"/>
                        <a:pt x="2951" y="10371"/>
                      </a:cubicBezTo>
                      <a:cubicBezTo>
                        <a:pt x="2143" y="10690"/>
                        <a:pt x="1470" y="11118"/>
                        <a:pt x="858" y="11485"/>
                      </a:cubicBezTo>
                      <a:lnTo>
                        <a:pt x="809" y="11522"/>
                      </a:lnTo>
                      <a:cubicBezTo>
                        <a:pt x="760" y="11571"/>
                        <a:pt x="723" y="11620"/>
                        <a:pt x="662" y="11608"/>
                      </a:cubicBezTo>
                      <a:cubicBezTo>
                        <a:pt x="429" y="11510"/>
                        <a:pt x="417" y="11216"/>
                        <a:pt x="392" y="10971"/>
                      </a:cubicBezTo>
                      <a:cubicBezTo>
                        <a:pt x="392" y="10873"/>
                        <a:pt x="380" y="10763"/>
                        <a:pt x="368" y="10690"/>
                      </a:cubicBezTo>
                      <a:cubicBezTo>
                        <a:pt x="307" y="10494"/>
                        <a:pt x="258" y="10286"/>
                        <a:pt x="196" y="10102"/>
                      </a:cubicBezTo>
                      <a:cubicBezTo>
                        <a:pt x="0" y="9453"/>
                        <a:pt x="135" y="8939"/>
                        <a:pt x="233" y="8853"/>
                      </a:cubicBezTo>
                      <a:cubicBezTo>
                        <a:pt x="368" y="8694"/>
                        <a:pt x="882" y="8510"/>
                        <a:pt x="1335" y="8327"/>
                      </a:cubicBezTo>
                      <a:lnTo>
                        <a:pt x="1457" y="8290"/>
                      </a:lnTo>
                      <a:cubicBezTo>
                        <a:pt x="1849" y="8131"/>
                        <a:pt x="2315" y="7959"/>
                        <a:pt x="2780" y="7739"/>
                      </a:cubicBezTo>
                      <a:cubicBezTo>
                        <a:pt x="4212" y="7065"/>
                        <a:pt x="4849" y="5853"/>
                        <a:pt x="5474" y="4678"/>
                      </a:cubicBezTo>
                      <a:cubicBezTo>
                        <a:pt x="5865" y="3955"/>
                        <a:pt x="6233" y="3258"/>
                        <a:pt x="6759" y="2694"/>
                      </a:cubicBezTo>
                      <a:cubicBezTo>
                        <a:pt x="6967" y="2486"/>
                        <a:pt x="7273" y="2437"/>
                        <a:pt x="7579" y="2376"/>
                      </a:cubicBezTo>
                      <a:cubicBezTo>
                        <a:pt x="7800" y="2327"/>
                        <a:pt x="8045" y="2302"/>
                        <a:pt x="8265" y="2192"/>
                      </a:cubicBezTo>
                      <a:cubicBezTo>
                        <a:pt x="8755" y="1947"/>
                        <a:pt x="9061" y="1445"/>
                        <a:pt x="9318" y="1005"/>
                      </a:cubicBezTo>
                      <a:cubicBezTo>
                        <a:pt x="9636" y="466"/>
                        <a:pt x="9918" y="1"/>
                        <a:pt x="10432" y="50"/>
                      </a:cubicBezTo>
                      <a:cubicBezTo>
                        <a:pt x="10738" y="86"/>
                        <a:pt x="10787" y="429"/>
                        <a:pt x="10824" y="796"/>
                      </a:cubicBezTo>
                      <a:cubicBezTo>
                        <a:pt x="10849" y="1017"/>
                        <a:pt x="10861" y="1225"/>
                        <a:pt x="10947" y="1396"/>
                      </a:cubicBezTo>
                      <a:cubicBezTo>
                        <a:pt x="12367" y="4568"/>
                        <a:pt x="15783" y="6686"/>
                        <a:pt x="19419" y="6686"/>
                      </a:cubicBezTo>
                      <a:cubicBezTo>
                        <a:pt x="20007" y="6686"/>
                        <a:pt x="20583" y="6625"/>
                        <a:pt x="21146" y="6527"/>
                      </a:cubicBezTo>
                      <a:cubicBezTo>
                        <a:pt x="22774" y="6196"/>
                        <a:pt x="23815" y="4776"/>
                        <a:pt x="24819" y="3380"/>
                      </a:cubicBezTo>
                      <a:cubicBezTo>
                        <a:pt x="25884" y="1947"/>
                        <a:pt x="26962" y="441"/>
                        <a:pt x="28725" y="135"/>
                      </a:cubicBezTo>
                      <a:cubicBezTo>
                        <a:pt x="29227" y="50"/>
                        <a:pt x="29582" y="490"/>
                        <a:pt x="30010" y="992"/>
                      </a:cubicBezTo>
                      <a:cubicBezTo>
                        <a:pt x="30329" y="1384"/>
                        <a:pt x="30684" y="1813"/>
                        <a:pt x="31125" y="2033"/>
                      </a:cubicBezTo>
                      <a:cubicBezTo>
                        <a:pt x="32006" y="2462"/>
                        <a:pt x="32827" y="2633"/>
                        <a:pt x="33488" y="2756"/>
                      </a:cubicBezTo>
                      <a:lnTo>
                        <a:pt x="33573" y="2756"/>
                      </a:lnTo>
                      <a:cubicBezTo>
                        <a:pt x="33659" y="2756"/>
                        <a:pt x="33745" y="2756"/>
                        <a:pt x="33794" y="2817"/>
                      </a:cubicBezTo>
                      <a:cubicBezTo>
                        <a:pt x="33880" y="2939"/>
                        <a:pt x="33818" y="3135"/>
                        <a:pt x="33745" y="3355"/>
                      </a:cubicBezTo>
                      <a:cubicBezTo>
                        <a:pt x="33720" y="3417"/>
                        <a:pt x="33696" y="3490"/>
                        <a:pt x="33684" y="3551"/>
                      </a:cubicBezTo>
                      <a:cubicBezTo>
                        <a:pt x="33573" y="3894"/>
                        <a:pt x="33439" y="4262"/>
                        <a:pt x="33304" y="4653"/>
                      </a:cubicBezTo>
                      <a:lnTo>
                        <a:pt x="33304" y="4666"/>
                      </a:lnTo>
                      <a:cubicBezTo>
                        <a:pt x="32839" y="5914"/>
                        <a:pt x="32276" y="7445"/>
                        <a:pt x="32337" y="9245"/>
                      </a:cubicBezTo>
                      <a:cubicBezTo>
                        <a:pt x="32410" y="11265"/>
                        <a:pt x="33292" y="12955"/>
                        <a:pt x="33990" y="14314"/>
                      </a:cubicBezTo>
                      <a:cubicBezTo>
                        <a:pt x="34406" y="15110"/>
                        <a:pt x="34920" y="16114"/>
                        <a:pt x="34847" y="16518"/>
                      </a:cubicBezTo>
                      <a:cubicBezTo>
                        <a:pt x="34835" y="16591"/>
                        <a:pt x="34773" y="16787"/>
                        <a:pt x="34724" y="16959"/>
                      </a:cubicBezTo>
                      <a:cubicBezTo>
                        <a:pt x="34602" y="17363"/>
                        <a:pt x="34455" y="17852"/>
                        <a:pt x="34357" y="18440"/>
                      </a:cubicBezTo>
                      <a:cubicBezTo>
                        <a:pt x="34124" y="20007"/>
                        <a:pt x="34467" y="21611"/>
                        <a:pt x="35386" y="23387"/>
                      </a:cubicBezTo>
                      <a:cubicBezTo>
                        <a:pt x="37063" y="26668"/>
                        <a:pt x="39708" y="28627"/>
                        <a:pt x="42683" y="28749"/>
                      </a:cubicBezTo>
                      <a:lnTo>
                        <a:pt x="42940" y="28749"/>
                      </a:lnTo>
                      <a:cubicBezTo>
                        <a:pt x="46956" y="28749"/>
                        <a:pt x="47997" y="25089"/>
                        <a:pt x="48438" y="23521"/>
                      </a:cubicBezTo>
                      <a:cubicBezTo>
                        <a:pt x="48548" y="23178"/>
                        <a:pt x="48634" y="22848"/>
                        <a:pt x="48732" y="22566"/>
                      </a:cubicBezTo>
                      <a:cubicBezTo>
                        <a:pt x="49282" y="21011"/>
                        <a:pt x="49980" y="19946"/>
                        <a:pt x="50960" y="18477"/>
                      </a:cubicBezTo>
                      <a:cubicBezTo>
                        <a:pt x="50997" y="18428"/>
                        <a:pt x="51009" y="18379"/>
                        <a:pt x="51021" y="18342"/>
                      </a:cubicBezTo>
                      <a:cubicBezTo>
                        <a:pt x="51070" y="18232"/>
                        <a:pt x="51119" y="18122"/>
                        <a:pt x="51229" y="18073"/>
                      </a:cubicBezTo>
                      <a:cubicBezTo>
                        <a:pt x="51364" y="18011"/>
                        <a:pt x="51499" y="18097"/>
                        <a:pt x="51621" y="18134"/>
                      </a:cubicBezTo>
                      <a:cubicBezTo>
                        <a:pt x="51670" y="18171"/>
                        <a:pt x="51731" y="18183"/>
                        <a:pt x="51756" y="18195"/>
                      </a:cubicBezTo>
                      <a:lnTo>
                        <a:pt x="51780" y="18195"/>
                      </a:lnTo>
                      <a:cubicBezTo>
                        <a:pt x="51939" y="18244"/>
                        <a:pt x="52111" y="18293"/>
                        <a:pt x="52282" y="18318"/>
                      </a:cubicBezTo>
                      <a:lnTo>
                        <a:pt x="52294" y="18318"/>
                      </a:lnTo>
                      <a:cubicBezTo>
                        <a:pt x="52307" y="18318"/>
                        <a:pt x="52343" y="18318"/>
                        <a:pt x="52368" y="18354"/>
                      </a:cubicBezTo>
                      <a:cubicBezTo>
                        <a:pt x="52380" y="18379"/>
                        <a:pt x="52368" y="18428"/>
                        <a:pt x="52368" y="18465"/>
                      </a:cubicBezTo>
                      <a:cubicBezTo>
                        <a:pt x="52368" y="18477"/>
                        <a:pt x="52368" y="18477"/>
                        <a:pt x="52356" y="18489"/>
                      </a:cubicBezTo>
                      <a:cubicBezTo>
                        <a:pt x="52343" y="18648"/>
                        <a:pt x="52307" y="18856"/>
                        <a:pt x="52282" y="19089"/>
                      </a:cubicBezTo>
                      <a:cubicBezTo>
                        <a:pt x="51927" y="22285"/>
                        <a:pt x="53201" y="25199"/>
                        <a:pt x="54119" y="27317"/>
                      </a:cubicBezTo>
                      <a:cubicBezTo>
                        <a:pt x="54413" y="27990"/>
                        <a:pt x="54890" y="29129"/>
                        <a:pt x="55955" y="30011"/>
                      </a:cubicBezTo>
                      <a:cubicBezTo>
                        <a:pt x="56886" y="30806"/>
                        <a:pt x="57927" y="31149"/>
                        <a:pt x="58821" y="31357"/>
                      </a:cubicBezTo>
                      <a:cubicBezTo>
                        <a:pt x="59959" y="31639"/>
                        <a:pt x="61086" y="31688"/>
                        <a:pt x="62090" y="31725"/>
                      </a:cubicBezTo>
                      <a:cubicBezTo>
                        <a:pt x="62824" y="31761"/>
                        <a:pt x="64061" y="31810"/>
                        <a:pt x="64355" y="32019"/>
                      </a:cubicBezTo>
                      <a:cubicBezTo>
                        <a:pt x="65714" y="33059"/>
                        <a:pt x="66853" y="35190"/>
                        <a:pt x="67844" y="37051"/>
                      </a:cubicBezTo>
                      <a:cubicBezTo>
                        <a:pt x="68004" y="37345"/>
                        <a:pt x="68150" y="37626"/>
                        <a:pt x="68310" y="37896"/>
                      </a:cubicBezTo>
                      <a:cubicBezTo>
                        <a:pt x="69130" y="39414"/>
                        <a:pt x="69975" y="40969"/>
                        <a:pt x="70244" y="42438"/>
                      </a:cubicBezTo>
                      <a:cubicBezTo>
                        <a:pt x="70550" y="44152"/>
                        <a:pt x="70146" y="46111"/>
                        <a:pt x="69754" y="47630"/>
                      </a:cubicBezTo>
                      <a:cubicBezTo>
                        <a:pt x="69105" y="50152"/>
                        <a:pt x="68187" y="52625"/>
                        <a:pt x="67036" y="54964"/>
                      </a:cubicBezTo>
                      <a:cubicBezTo>
                        <a:pt x="65959" y="57131"/>
                        <a:pt x="65151" y="57743"/>
                        <a:pt x="64661" y="57866"/>
                      </a:cubicBezTo>
                      <a:cubicBezTo>
                        <a:pt x="64575" y="58000"/>
                        <a:pt x="64428" y="58013"/>
                        <a:pt x="64294" y="5801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9"/>
                <p:cNvSpPr/>
                <p:nvPr/>
              </p:nvSpPr>
              <p:spPr>
                <a:xfrm>
                  <a:off x="3494700" y="3128825"/>
                  <a:ext cx="1476050" cy="1252600"/>
                </a:xfrm>
                <a:custGeom>
                  <a:avLst/>
                  <a:gdLst/>
                  <a:ahLst/>
                  <a:cxnLst/>
                  <a:rect l="l" t="t" r="r" b="b"/>
                  <a:pathLst>
                    <a:path w="59042" h="50104" fill="none" extrusionOk="0">
                      <a:moveTo>
                        <a:pt x="55454" y="50103"/>
                      </a:moveTo>
                      <a:lnTo>
                        <a:pt x="55417" y="50091"/>
                      </a:lnTo>
                      <a:cubicBezTo>
                        <a:pt x="55062" y="49956"/>
                        <a:pt x="54682" y="49797"/>
                        <a:pt x="54413" y="49699"/>
                      </a:cubicBezTo>
                      <a:lnTo>
                        <a:pt x="54388" y="49699"/>
                      </a:lnTo>
                      <a:cubicBezTo>
                        <a:pt x="53825" y="49466"/>
                        <a:pt x="53201" y="49209"/>
                        <a:pt x="52515" y="48977"/>
                      </a:cubicBezTo>
                      <a:cubicBezTo>
                        <a:pt x="49944" y="48071"/>
                        <a:pt x="47140" y="47642"/>
                        <a:pt x="43944" y="47642"/>
                      </a:cubicBezTo>
                      <a:cubicBezTo>
                        <a:pt x="41128" y="47642"/>
                        <a:pt x="38410" y="47985"/>
                        <a:pt x="36010" y="48266"/>
                      </a:cubicBezTo>
                      <a:cubicBezTo>
                        <a:pt x="34945" y="48413"/>
                        <a:pt x="33733" y="48548"/>
                        <a:pt x="32741" y="48548"/>
                      </a:cubicBezTo>
                      <a:cubicBezTo>
                        <a:pt x="32227" y="48548"/>
                        <a:pt x="31823" y="48511"/>
                        <a:pt x="31468" y="48438"/>
                      </a:cubicBezTo>
                      <a:cubicBezTo>
                        <a:pt x="30500" y="48230"/>
                        <a:pt x="29252" y="47556"/>
                        <a:pt x="27929" y="46834"/>
                      </a:cubicBezTo>
                      <a:cubicBezTo>
                        <a:pt x="26950" y="46295"/>
                        <a:pt x="25676" y="45805"/>
                        <a:pt x="24329" y="45291"/>
                      </a:cubicBezTo>
                      <a:cubicBezTo>
                        <a:pt x="23044" y="44801"/>
                        <a:pt x="21734" y="44287"/>
                        <a:pt x="20632" y="43724"/>
                      </a:cubicBezTo>
                      <a:cubicBezTo>
                        <a:pt x="20620" y="43712"/>
                        <a:pt x="20583" y="43712"/>
                        <a:pt x="20558" y="43712"/>
                      </a:cubicBezTo>
                      <a:cubicBezTo>
                        <a:pt x="20497" y="43699"/>
                        <a:pt x="20411" y="43675"/>
                        <a:pt x="20411" y="43602"/>
                      </a:cubicBezTo>
                      <a:cubicBezTo>
                        <a:pt x="20436" y="42034"/>
                        <a:pt x="21856" y="41189"/>
                        <a:pt x="23350" y="40283"/>
                      </a:cubicBezTo>
                      <a:cubicBezTo>
                        <a:pt x="24562" y="39549"/>
                        <a:pt x="25823" y="38802"/>
                        <a:pt x="26411" y="37614"/>
                      </a:cubicBezTo>
                      <a:cubicBezTo>
                        <a:pt x="28113" y="34247"/>
                        <a:pt x="28333" y="30390"/>
                        <a:pt x="27011" y="27048"/>
                      </a:cubicBezTo>
                      <a:cubicBezTo>
                        <a:pt x="26325" y="25297"/>
                        <a:pt x="25358" y="23938"/>
                        <a:pt x="24574" y="22848"/>
                      </a:cubicBezTo>
                      <a:cubicBezTo>
                        <a:pt x="24574" y="22836"/>
                        <a:pt x="24562" y="22836"/>
                        <a:pt x="24562" y="22824"/>
                      </a:cubicBezTo>
                      <a:cubicBezTo>
                        <a:pt x="24550" y="22799"/>
                        <a:pt x="24513" y="22775"/>
                        <a:pt x="24513" y="22738"/>
                      </a:cubicBezTo>
                      <a:cubicBezTo>
                        <a:pt x="24501" y="22542"/>
                        <a:pt x="24562" y="22236"/>
                        <a:pt x="24721" y="22064"/>
                      </a:cubicBezTo>
                      <a:cubicBezTo>
                        <a:pt x="24795" y="21991"/>
                        <a:pt x="24868" y="21942"/>
                        <a:pt x="24966" y="21942"/>
                      </a:cubicBezTo>
                      <a:lnTo>
                        <a:pt x="25040" y="21942"/>
                      </a:lnTo>
                      <a:cubicBezTo>
                        <a:pt x="27256" y="21942"/>
                        <a:pt x="28701" y="23521"/>
                        <a:pt x="30084" y="25052"/>
                      </a:cubicBezTo>
                      <a:cubicBezTo>
                        <a:pt x="31394" y="26472"/>
                        <a:pt x="32631" y="27844"/>
                        <a:pt x="34431" y="27917"/>
                      </a:cubicBezTo>
                      <a:cubicBezTo>
                        <a:pt x="34578" y="27917"/>
                        <a:pt x="34712" y="27929"/>
                        <a:pt x="34847" y="27929"/>
                      </a:cubicBezTo>
                      <a:cubicBezTo>
                        <a:pt x="36500" y="27929"/>
                        <a:pt x="37529" y="26754"/>
                        <a:pt x="38508" y="25615"/>
                      </a:cubicBezTo>
                      <a:cubicBezTo>
                        <a:pt x="39500" y="24476"/>
                        <a:pt x="40541" y="23289"/>
                        <a:pt x="42230" y="23289"/>
                      </a:cubicBezTo>
                      <a:lnTo>
                        <a:pt x="42414" y="23289"/>
                      </a:lnTo>
                      <a:cubicBezTo>
                        <a:pt x="42732" y="23313"/>
                        <a:pt x="42793" y="23693"/>
                        <a:pt x="42842" y="24048"/>
                      </a:cubicBezTo>
                      <a:cubicBezTo>
                        <a:pt x="42867" y="24207"/>
                        <a:pt x="42879" y="24366"/>
                        <a:pt x="42928" y="24489"/>
                      </a:cubicBezTo>
                      <a:cubicBezTo>
                        <a:pt x="43283" y="25309"/>
                        <a:pt x="44030" y="27011"/>
                        <a:pt x="45671" y="28407"/>
                      </a:cubicBezTo>
                      <a:cubicBezTo>
                        <a:pt x="47152" y="29656"/>
                        <a:pt x="48720" y="30170"/>
                        <a:pt x="49907" y="30452"/>
                      </a:cubicBezTo>
                      <a:cubicBezTo>
                        <a:pt x="51376" y="30819"/>
                        <a:pt x="52760" y="30868"/>
                        <a:pt x="53862" y="30917"/>
                      </a:cubicBezTo>
                      <a:cubicBezTo>
                        <a:pt x="54009" y="30917"/>
                        <a:pt x="54327" y="30929"/>
                        <a:pt x="54621" y="30941"/>
                      </a:cubicBezTo>
                      <a:lnTo>
                        <a:pt x="54633" y="30941"/>
                      </a:lnTo>
                      <a:lnTo>
                        <a:pt x="54658" y="30966"/>
                      </a:lnTo>
                      <a:cubicBezTo>
                        <a:pt x="55356" y="31798"/>
                        <a:pt x="56188" y="33353"/>
                        <a:pt x="56776" y="34468"/>
                      </a:cubicBezTo>
                      <a:cubicBezTo>
                        <a:pt x="56935" y="34761"/>
                        <a:pt x="57082" y="35043"/>
                        <a:pt x="57241" y="35325"/>
                      </a:cubicBezTo>
                      <a:cubicBezTo>
                        <a:pt x="57927" y="36610"/>
                        <a:pt x="58649" y="37920"/>
                        <a:pt x="58833" y="38863"/>
                      </a:cubicBezTo>
                      <a:cubicBezTo>
                        <a:pt x="59041" y="40051"/>
                        <a:pt x="58576" y="41912"/>
                        <a:pt x="58392" y="42598"/>
                      </a:cubicBezTo>
                      <a:cubicBezTo>
                        <a:pt x="57792" y="44887"/>
                        <a:pt x="56947" y="47140"/>
                        <a:pt x="55894" y="49270"/>
                      </a:cubicBezTo>
                      <a:cubicBezTo>
                        <a:pt x="55735" y="49577"/>
                        <a:pt x="55588" y="49846"/>
                        <a:pt x="55454" y="50079"/>
                      </a:cubicBezTo>
                      <a:close/>
                      <a:moveTo>
                        <a:pt x="4739" y="5645"/>
                      </a:moveTo>
                      <a:lnTo>
                        <a:pt x="4666" y="5645"/>
                      </a:lnTo>
                      <a:cubicBezTo>
                        <a:pt x="4396" y="5633"/>
                        <a:pt x="4225" y="5388"/>
                        <a:pt x="4041" y="5143"/>
                      </a:cubicBezTo>
                      <a:cubicBezTo>
                        <a:pt x="3943" y="5009"/>
                        <a:pt x="3845" y="4874"/>
                        <a:pt x="3723" y="4776"/>
                      </a:cubicBezTo>
                      <a:cubicBezTo>
                        <a:pt x="3233" y="4347"/>
                        <a:pt x="2584" y="4115"/>
                        <a:pt x="1960" y="3907"/>
                      </a:cubicBezTo>
                      <a:cubicBezTo>
                        <a:pt x="1127" y="3613"/>
                        <a:pt x="356" y="3343"/>
                        <a:pt x="62" y="2621"/>
                      </a:cubicBezTo>
                      <a:cubicBezTo>
                        <a:pt x="1" y="2462"/>
                        <a:pt x="123" y="2327"/>
                        <a:pt x="233" y="2217"/>
                      </a:cubicBezTo>
                      <a:cubicBezTo>
                        <a:pt x="270" y="2156"/>
                        <a:pt x="331" y="2119"/>
                        <a:pt x="356" y="2058"/>
                      </a:cubicBezTo>
                      <a:cubicBezTo>
                        <a:pt x="393" y="1972"/>
                        <a:pt x="429" y="1886"/>
                        <a:pt x="454" y="1813"/>
                      </a:cubicBezTo>
                      <a:cubicBezTo>
                        <a:pt x="539" y="1629"/>
                        <a:pt x="601" y="1458"/>
                        <a:pt x="735" y="1360"/>
                      </a:cubicBezTo>
                      <a:cubicBezTo>
                        <a:pt x="980" y="1176"/>
                        <a:pt x="1188" y="1103"/>
                        <a:pt x="1360" y="1152"/>
                      </a:cubicBezTo>
                      <a:cubicBezTo>
                        <a:pt x="3111" y="1592"/>
                        <a:pt x="6049" y="2645"/>
                        <a:pt x="6086" y="4751"/>
                      </a:cubicBezTo>
                      <a:cubicBezTo>
                        <a:pt x="6086" y="4935"/>
                        <a:pt x="6013" y="5094"/>
                        <a:pt x="5866" y="5241"/>
                      </a:cubicBezTo>
                      <a:cubicBezTo>
                        <a:pt x="5584" y="5511"/>
                        <a:pt x="5094" y="5645"/>
                        <a:pt x="4739" y="5645"/>
                      </a:cubicBezTo>
                      <a:close/>
                      <a:moveTo>
                        <a:pt x="20020" y="3625"/>
                      </a:moveTo>
                      <a:cubicBezTo>
                        <a:pt x="19762" y="3625"/>
                        <a:pt x="19481" y="3588"/>
                        <a:pt x="19224" y="3490"/>
                      </a:cubicBezTo>
                      <a:cubicBezTo>
                        <a:pt x="18758" y="3343"/>
                        <a:pt x="18428" y="3062"/>
                        <a:pt x="18281" y="2731"/>
                      </a:cubicBezTo>
                      <a:cubicBezTo>
                        <a:pt x="18097" y="2278"/>
                        <a:pt x="18550" y="1948"/>
                        <a:pt x="18954" y="1629"/>
                      </a:cubicBezTo>
                      <a:cubicBezTo>
                        <a:pt x="19163" y="1470"/>
                        <a:pt x="19358" y="1323"/>
                        <a:pt x="19481" y="1164"/>
                      </a:cubicBezTo>
                      <a:cubicBezTo>
                        <a:pt x="19554" y="1054"/>
                        <a:pt x="19616" y="919"/>
                        <a:pt x="19689" y="772"/>
                      </a:cubicBezTo>
                      <a:cubicBezTo>
                        <a:pt x="19848" y="429"/>
                        <a:pt x="20020" y="62"/>
                        <a:pt x="20350" y="38"/>
                      </a:cubicBezTo>
                      <a:cubicBezTo>
                        <a:pt x="20779" y="1"/>
                        <a:pt x="21330" y="368"/>
                        <a:pt x="21526" y="833"/>
                      </a:cubicBezTo>
                      <a:cubicBezTo>
                        <a:pt x="21856" y="1580"/>
                        <a:pt x="21771" y="2927"/>
                        <a:pt x="20962" y="3405"/>
                      </a:cubicBezTo>
                      <a:lnTo>
                        <a:pt x="20950" y="3368"/>
                      </a:lnTo>
                      <a:lnTo>
                        <a:pt x="20962" y="3405"/>
                      </a:lnTo>
                      <a:cubicBezTo>
                        <a:pt x="20693" y="3552"/>
                        <a:pt x="20350" y="3625"/>
                        <a:pt x="20020" y="362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9"/>
                <p:cNvSpPr/>
                <p:nvPr/>
              </p:nvSpPr>
              <p:spPr>
                <a:xfrm>
                  <a:off x="4150375" y="3826750"/>
                  <a:ext cx="732825" cy="448450"/>
                </a:xfrm>
                <a:custGeom>
                  <a:avLst/>
                  <a:gdLst/>
                  <a:ahLst/>
                  <a:cxnLst/>
                  <a:rect l="l" t="t" r="r" b="b"/>
                  <a:pathLst>
                    <a:path w="29313" h="17938" fill="none" extrusionOk="0">
                      <a:moveTo>
                        <a:pt x="27488" y="17925"/>
                      </a:moveTo>
                      <a:cubicBezTo>
                        <a:pt x="27464" y="17925"/>
                        <a:pt x="27451" y="17913"/>
                        <a:pt x="27427" y="17888"/>
                      </a:cubicBezTo>
                      <a:cubicBezTo>
                        <a:pt x="27415" y="17888"/>
                        <a:pt x="27415" y="17876"/>
                        <a:pt x="27402" y="17876"/>
                      </a:cubicBezTo>
                      <a:lnTo>
                        <a:pt x="27402" y="17876"/>
                      </a:lnTo>
                      <a:cubicBezTo>
                        <a:pt x="24464" y="16848"/>
                        <a:pt x="21293" y="16346"/>
                        <a:pt x="17705" y="16346"/>
                      </a:cubicBezTo>
                      <a:cubicBezTo>
                        <a:pt x="14693" y="16346"/>
                        <a:pt x="11865" y="16701"/>
                        <a:pt x="9367" y="17007"/>
                      </a:cubicBezTo>
                      <a:cubicBezTo>
                        <a:pt x="8387" y="17129"/>
                        <a:pt x="7285" y="17264"/>
                        <a:pt x="6502" y="17264"/>
                      </a:cubicBezTo>
                      <a:cubicBezTo>
                        <a:pt x="6135" y="17264"/>
                        <a:pt x="5975" y="17239"/>
                        <a:pt x="5951" y="17239"/>
                      </a:cubicBezTo>
                      <a:cubicBezTo>
                        <a:pt x="5461" y="17129"/>
                        <a:pt x="4224" y="16456"/>
                        <a:pt x="3318" y="15966"/>
                      </a:cubicBezTo>
                      <a:cubicBezTo>
                        <a:pt x="2988" y="15782"/>
                        <a:pt x="2486" y="15709"/>
                        <a:pt x="2008" y="15623"/>
                      </a:cubicBezTo>
                      <a:cubicBezTo>
                        <a:pt x="1102" y="15489"/>
                        <a:pt x="184" y="15342"/>
                        <a:pt x="98" y="14509"/>
                      </a:cubicBezTo>
                      <a:cubicBezTo>
                        <a:pt x="0" y="13725"/>
                        <a:pt x="735" y="13260"/>
                        <a:pt x="1519" y="12746"/>
                      </a:cubicBezTo>
                      <a:cubicBezTo>
                        <a:pt x="2180" y="12317"/>
                        <a:pt x="2865" y="11877"/>
                        <a:pt x="3196" y="11203"/>
                      </a:cubicBezTo>
                      <a:cubicBezTo>
                        <a:pt x="3796" y="10028"/>
                        <a:pt x="3747" y="8546"/>
                        <a:pt x="3686" y="7114"/>
                      </a:cubicBezTo>
                      <a:cubicBezTo>
                        <a:pt x="3625" y="5240"/>
                        <a:pt x="3576" y="3441"/>
                        <a:pt x="4984" y="2522"/>
                      </a:cubicBezTo>
                      <a:cubicBezTo>
                        <a:pt x="5473" y="2204"/>
                        <a:pt x="6024" y="2510"/>
                        <a:pt x="6612" y="2828"/>
                      </a:cubicBezTo>
                      <a:cubicBezTo>
                        <a:pt x="7077" y="3073"/>
                        <a:pt x="7530" y="3343"/>
                        <a:pt x="8045" y="3355"/>
                      </a:cubicBezTo>
                      <a:cubicBezTo>
                        <a:pt x="8228" y="3367"/>
                        <a:pt x="8424" y="3367"/>
                        <a:pt x="8608" y="3367"/>
                      </a:cubicBezTo>
                      <a:cubicBezTo>
                        <a:pt x="10285" y="3367"/>
                        <a:pt x="11412" y="2314"/>
                        <a:pt x="12391" y="1396"/>
                      </a:cubicBezTo>
                      <a:cubicBezTo>
                        <a:pt x="13187" y="649"/>
                        <a:pt x="13873" y="0"/>
                        <a:pt x="14693" y="61"/>
                      </a:cubicBezTo>
                      <a:cubicBezTo>
                        <a:pt x="15342" y="110"/>
                        <a:pt x="15709" y="771"/>
                        <a:pt x="16138" y="1506"/>
                      </a:cubicBezTo>
                      <a:cubicBezTo>
                        <a:pt x="16456" y="2057"/>
                        <a:pt x="16775" y="2632"/>
                        <a:pt x="17264" y="3049"/>
                      </a:cubicBezTo>
                      <a:cubicBezTo>
                        <a:pt x="19309" y="4775"/>
                        <a:pt x="21452" y="5449"/>
                        <a:pt x="22884" y="5804"/>
                      </a:cubicBezTo>
                      <a:cubicBezTo>
                        <a:pt x="23472" y="5938"/>
                        <a:pt x="24060" y="5951"/>
                        <a:pt x="24635" y="5975"/>
                      </a:cubicBezTo>
                      <a:cubicBezTo>
                        <a:pt x="25370" y="5987"/>
                        <a:pt x="26056" y="6000"/>
                        <a:pt x="26570" y="6318"/>
                      </a:cubicBezTo>
                      <a:cubicBezTo>
                        <a:pt x="27023" y="6599"/>
                        <a:pt x="27206" y="7138"/>
                        <a:pt x="27366" y="7628"/>
                      </a:cubicBezTo>
                      <a:cubicBezTo>
                        <a:pt x="27427" y="7824"/>
                        <a:pt x="27513" y="8008"/>
                        <a:pt x="27574" y="8142"/>
                      </a:cubicBezTo>
                      <a:cubicBezTo>
                        <a:pt x="27733" y="8448"/>
                        <a:pt x="27892" y="8742"/>
                        <a:pt x="28039" y="9024"/>
                      </a:cubicBezTo>
                      <a:cubicBezTo>
                        <a:pt x="28100" y="9134"/>
                        <a:pt x="28161" y="9244"/>
                        <a:pt x="28223" y="9367"/>
                      </a:cubicBezTo>
                      <a:cubicBezTo>
                        <a:pt x="28639" y="10114"/>
                        <a:pt x="29202" y="11142"/>
                        <a:pt x="29263" y="11571"/>
                      </a:cubicBezTo>
                      <a:cubicBezTo>
                        <a:pt x="29288" y="11693"/>
                        <a:pt x="29312" y="12195"/>
                        <a:pt x="28884" y="13860"/>
                      </a:cubicBezTo>
                      <a:cubicBezTo>
                        <a:pt x="28774" y="14264"/>
                        <a:pt x="28737" y="14754"/>
                        <a:pt x="28688" y="15207"/>
                      </a:cubicBezTo>
                      <a:cubicBezTo>
                        <a:pt x="28566" y="16346"/>
                        <a:pt x="28455" y="17521"/>
                        <a:pt x="27525" y="17937"/>
                      </a:cubicBezTo>
                      <a:cubicBezTo>
                        <a:pt x="27513" y="17925"/>
                        <a:pt x="27513" y="17925"/>
                        <a:pt x="27488" y="1792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9"/>
                <p:cNvSpPr/>
                <p:nvPr/>
              </p:nvSpPr>
              <p:spPr>
                <a:xfrm>
                  <a:off x="4294225" y="3936625"/>
                  <a:ext cx="503275" cy="246750"/>
                </a:xfrm>
                <a:custGeom>
                  <a:avLst/>
                  <a:gdLst/>
                  <a:ahLst/>
                  <a:cxnLst/>
                  <a:rect l="l" t="t" r="r" b="b"/>
                  <a:pathLst>
                    <a:path w="20131" h="9870" fill="none" extrusionOk="0">
                      <a:moveTo>
                        <a:pt x="18098" y="9869"/>
                      </a:moveTo>
                      <a:cubicBezTo>
                        <a:pt x="17204" y="9869"/>
                        <a:pt x="16249" y="9563"/>
                        <a:pt x="15232" y="9257"/>
                      </a:cubicBezTo>
                      <a:cubicBezTo>
                        <a:pt x="14155" y="8914"/>
                        <a:pt x="13053" y="8584"/>
                        <a:pt x="11976" y="8584"/>
                      </a:cubicBezTo>
                      <a:cubicBezTo>
                        <a:pt x="8743" y="8584"/>
                        <a:pt x="5817" y="8951"/>
                        <a:pt x="3233" y="9257"/>
                      </a:cubicBezTo>
                      <a:cubicBezTo>
                        <a:pt x="3001" y="9294"/>
                        <a:pt x="2756" y="9330"/>
                        <a:pt x="2511" y="9367"/>
                      </a:cubicBezTo>
                      <a:cubicBezTo>
                        <a:pt x="1936" y="9477"/>
                        <a:pt x="1323" y="9563"/>
                        <a:pt x="907" y="9490"/>
                      </a:cubicBezTo>
                      <a:cubicBezTo>
                        <a:pt x="883" y="9490"/>
                        <a:pt x="834" y="9477"/>
                        <a:pt x="797" y="9477"/>
                      </a:cubicBezTo>
                      <a:cubicBezTo>
                        <a:pt x="527" y="9428"/>
                        <a:pt x="111" y="9355"/>
                        <a:pt x="50" y="9049"/>
                      </a:cubicBezTo>
                      <a:cubicBezTo>
                        <a:pt x="1" y="8865"/>
                        <a:pt x="136" y="8718"/>
                        <a:pt x="283" y="8571"/>
                      </a:cubicBezTo>
                      <a:cubicBezTo>
                        <a:pt x="356" y="8498"/>
                        <a:pt x="430" y="8400"/>
                        <a:pt x="478" y="8314"/>
                      </a:cubicBezTo>
                      <a:cubicBezTo>
                        <a:pt x="1458" y="6355"/>
                        <a:pt x="1397" y="4274"/>
                        <a:pt x="1336" y="2584"/>
                      </a:cubicBezTo>
                      <a:cubicBezTo>
                        <a:pt x="1336" y="2560"/>
                        <a:pt x="1323" y="2511"/>
                        <a:pt x="1299" y="2474"/>
                      </a:cubicBezTo>
                      <a:cubicBezTo>
                        <a:pt x="1274" y="2388"/>
                        <a:pt x="1238" y="2278"/>
                        <a:pt x="1336" y="2217"/>
                      </a:cubicBezTo>
                      <a:cubicBezTo>
                        <a:pt x="1470" y="2107"/>
                        <a:pt x="1654" y="2168"/>
                        <a:pt x="1838" y="2229"/>
                      </a:cubicBezTo>
                      <a:cubicBezTo>
                        <a:pt x="1948" y="2266"/>
                        <a:pt x="2058" y="2315"/>
                        <a:pt x="2156" y="2315"/>
                      </a:cubicBezTo>
                      <a:cubicBezTo>
                        <a:pt x="2401" y="2327"/>
                        <a:pt x="2646" y="2327"/>
                        <a:pt x="2878" y="2327"/>
                      </a:cubicBezTo>
                      <a:cubicBezTo>
                        <a:pt x="4213" y="2327"/>
                        <a:pt x="5217" y="1617"/>
                        <a:pt x="6111" y="1005"/>
                      </a:cubicBezTo>
                      <a:cubicBezTo>
                        <a:pt x="6894" y="478"/>
                        <a:pt x="7568" y="1"/>
                        <a:pt x="8278" y="74"/>
                      </a:cubicBezTo>
                      <a:cubicBezTo>
                        <a:pt x="8572" y="111"/>
                        <a:pt x="8755" y="380"/>
                        <a:pt x="8927" y="674"/>
                      </a:cubicBezTo>
                      <a:cubicBezTo>
                        <a:pt x="9049" y="858"/>
                        <a:pt x="9172" y="1054"/>
                        <a:pt x="9319" y="1188"/>
                      </a:cubicBezTo>
                      <a:cubicBezTo>
                        <a:pt x="11914" y="3380"/>
                        <a:pt x="14559" y="4225"/>
                        <a:pt x="16322" y="4653"/>
                      </a:cubicBezTo>
                      <a:cubicBezTo>
                        <a:pt x="16702" y="4739"/>
                        <a:pt x="17081" y="4739"/>
                        <a:pt x="17461" y="4727"/>
                      </a:cubicBezTo>
                      <a:cubicBezTo>
                        <a:pt x="17926" y="4715"/>
                        <a:pt x="18355" y="4715"/>
                        <a:pt x="18673" y="4910"/>
                      </a:cubicBezTo>
                      <a:cubicBezTo>
                        <a:pt x="18747" y="4959"/>
                        <a:pt x="18783" y="5045"/>
                        <a:pt x="18808" y="5143"/>
                      </a:cubicBezTo>
                      <a:cubicBezTo>
                        <a:pt x="18832" y="5192"/>
                        <a:pt x="18844" y="5229"/>
                        <a:pt x="18869" y="5278"/>
                      </a:cubicBezTo>
                      <a:cubicBezTo>
                        <a:pt x="19040" y="5584"/>
                        <a:pt x="19200" y="5890"/>
                        <a:pt x="19359" y="6184"/>
                      </a:cubicBezTo>
                      <a:cubicBezTo>
                        <a:pt x="19432" y="6294"/>
                        <a:pt x="19481" y="6392"/>
                        <a:pt x="19555" y="6514"/>
                      </a:cubicBezTo>
                      <a:cubicBezTo>
                        <a:pt x="19591" y="6600"/>
                        <a:pt x="19653" y="6686"/>
                        <a:pt x="19714" y="6784"/>
                      </a:cubicBezTo>
                      <a:cubicBezTo>
                        <a:pt x="19885" y="7004"/>
                        <a:pt x="20081" y="7310"/>
                        <a:pt x="20118" y="7592"/>
                      </a:cubicBezTo>
                      <a:cubicBezTo>
                        <a:pt x="20130" y="7739"/>
                        <a:pt x="20081" y="7947"/>
                        <a:pt x="20008" y="8167"/>
                      </a:cubicBezTo>
                      <a:cubicBezTo>
                        <a:pt x="19971" y="8277"/>
                        <a:pt x="19934" y="8400"/>
                        <a:pt x="19897" y="8535"/>
                      </a:cubicBezTo>
                      <a:cubicBezTo>
                        <a:pt x="19873" y="8633"/>
                        <a:pt x="19873" y="8731"/>
                        <a:pt x="19873" y="8841"/>
                      </a:cubicBezTo>
                      <a:cubicBezTo>
                        <a:pt x="19873" y="9037"/>
                        <a:pt x="19873" y="9245"/>
                        <a:pt x="19714" y="9343"/>
                      </a:cubicBezTo>
                      <a:cubicBezTo>
                        <a:pt x="19212" y="9747"/>
                        <a:pt x="18661" y="9869"/>
                        <a:pt x="18098" y="986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13;p9"/>
                <p:cNvSpPr/>
                <p:nvPr/>
              </p:nvSpPr>
              <p:spPr>
                <a:xfrm>
                  <a:off x="4404425" y="4038250"/>
                  <a:ext cx="119400" cy="60950"/>
                </a:xfrm>
                <a:custGeom>
                  <a:avLst/>
                  <a:gdLst/>
                  <a:ahLst/>
                  <a:cxnLst/>
                  <a:rect l="l" t="t" r="r" b="b"/>
                  <a:pathLst>
                    <a:path w="4776" h="2438" fill="none" extrusionOk="0">
                      <a:moveTo>
                        <a:pt x="1752" y="2437"/>
                      </a:moveTo>
                      <a:cubicBezTo>
                        <a:pt x="968" y="2437"/>
                        <a:pt x="246" y="2290"/>
                        <a:pt x="74" y="1984"/>
                      </a:cubicBezTo>
                      <a:cubicBezTo>
                        <a:pt x="1" y="1837"/>
                        <a:pt x="38" y="1690"/>
                        <a:pt x="172" y="1519"/>
                      </a:cubicBezTo>
                      <a:lnTo>
                        <a:pt x="172" y="1519"/>
                      </a:lnTo>
                      <a:cubicBezTo>
                        <a:pt x="1042" y="454"/>
                        <a:pt x="2278" y="1"/>
                        <a:pt x="3135" y="50"/>
                      </a:cubicBezTo>
                      <a:cubicBezTo>
                        <a:pt x="3625" y="62"/>
                        <a:pt x="4335" y="343"/>
                        <a:pt x="4629" y="735"/>
                      </a:cubicBezTo>
                      <a:cubicBezTo>
                        <a:pt x="4751" y="894"/>
                        <a:pt x="4776" y="1066"/>
                        <a:pt x="4739" y="1225"/>
                      </a:cubicBezTo>
                      <a:cubicBezTo>
                        <a:pt x="4580" y="1813"/>
                        <a:pt x="3747" y="2253"/>
                        <a:pt x="2523" y="2413"/>
                      </a:cubicBezTo>
                      <a:cubicBezTo>
                        <a:pt x="2266" y="2425"/>
                        <a:pt x="2009" y="2437"/>
                        <a:pt x="1752" y="2437"/>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9"/>
                <p:cNvSpPr/>
                <p:nvPr/>
              </p:nvSpPr>
              <p:spPr>
                <a:xfrm>
                  <a:off x="4278025" y="3400650"/>
                  <a:ext cx="161025" cy="193175"/>
                </a:xfrm>
                <a:custGeom>
                  <a:avLst/>
                  <a:gdLst/>
                  <a:ahLst/>
                  <a:cxnLst/>
                  <a:rect l="l" t="t" r="r" b="b"/>
                  <a:pathLst>
                    <a:path w="6441" h="7727" fill="none" extrusionOk="0">
                      <a:moveTo>
                        <a:pt x="2535" y="7726"/>
                      </a:moveTo>
                      <a:cubicBezTo>
                        <a:pt x="2228" y="7726"/>
                        <a:pt x="1959" y="7592"/>
                        <a:pt x="1726" y="7347"/>
                      </a:cubicBezTo>
                      <a:lnTo>
                        <a:pt x="1714" y="7322"/>
                      </a:lnTo>
                      <a:cubicBezTo>
                        <a:pt x="1286" y="6833"/>
                        <a:pt x="465" y="5914"/>
                        <a:pt x="282" y="5510"/>
                      </a:cubicBezTo>
                      <a:cubicBezTo>
                        <a:pt x="0" y="4861"/>
                        <a:pt x="184" y="4127"/>
                        <a:pt x="331" y="3490"/>
                      </a:cubicBezTo>
                      <a:cubicBezTo>
                        <a:pt x="380" y="3282"/>
                        <a:pt x="429" y="3098"/>
                        <a:pt x="453" y="2914"/>
                      </a:cubicBezTo>
                      <a:lnTo>
                        <a:pt x="453" y="2914"/>
                      </a:lnTo>
                      <a:cubicBezTo>
                        <a:pt x="576" y="2229"/>
                        <a:pt x="490" y="1604"/>
                        <a:pt x="404" y="1102"/>
                      </a:cubicBezTo>
                      <a:cubicBezTo>
                        <a:pt x="343" y="625"/>
                        <a:pt x="282" y="270"/>
                        <a:pt x="465" y="135"/>
                      </a:cubicBezTo>
                      <a:cubicBezTo>
                        <a:pt x="649" y="0"/>
                        <a:pt x="1065" y="74"/>
                        <a:pt x="1861" y="404"/>
                      </a:cubicBezTo>
                      <a:cubicBezTo>
                        <a:pt x="2963" y="870"/>
                        <a:pt x="3685" y="882"/>
                        <a:pt x="4261" y="882"/>
                      </a:cubicBezTo>
                      <a:cubicBezTo>
                        <a:pt x="4714" y="882"/>
                        <a:pt x="5081" y="894"/>
                        <a:pt x="5449" y="1115"/>
                      </a:cubicBezTo>
                      <a:cubicBezTo>
                        <a:pt x="6440" y="1690"/>
                        <a:pt x="6159" y="3331"/>
                        <a:pt x="5791" y="4078"/>
                      </a:cubicBezTo>
                      <a:cubicBezTo>
                        <a:pt x="5632" y="4408"/>
                        <a:pt x="5449" y="4592"/>
                        <a:pt x="5265" y="4788"/>
                      </a:cubicBezTo>
                      <a:cubicBezTo>
                        <a:pt x="4959" y="5082"/>
                        <a:pt x="4616" y="5412"/>
                        <a:pt x="4236" y="6380"/>
                      </a:cubicBezTo>
                      <a:cubicBezTo>
                        <a:pt x="4016" y="6930"/>
                        <a:pt x="3379" y="7592"/>
                        <a:pt x="2718" y="7714"/>
                      </a:cubicBezTo>
                      <a:cubicBezTo>
                        <a:pt x="2669" y="7726"/>
                        <a:pt x="2596" y="7726"/>
                        <a:pt x="2535" y="772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9"/>
                <p:cNvSpPr/>
                <p:nvPr/>
              </p:nvSpPr>
              <p:spPr>
                <a:xfrm>
                  <a:off x="4693700" y="3373700"/>
                  <a:ext cx="139900" cy="243075"/>
                </a:xfrm>
                <a:custGeom>
                  <a:avLst/>
                  <a:gdLst/>
                  <a:ahLst/>
                  <a:cxnLst/>
                  <a:rect l="l" t="t" r="r" b="b"/>
                  <a:pathLst>
                    <a:path w="5596" h="9723" fill="none" extrusionOk="0">
                      <a:moveTo>
                        <a:pt x="4825" y="9723"/>
                      </a:moveTo>
                      <a:lnTo>
                        <a:pt x="4800" y="9723"/>
                      </a:lnTo>
                      <a:cubicBezTo>
                        <a:pt x="4604" y="9710"/>
                        <a:pt x="4494" y="9551"/>
                        <a:pt x="4371" y="9417"/>
                      </a:cubicBezTo>
                      <a:lnTo>
                        <a:pt x="4347" y="9404"/>
                      </a:lnTo>
                      <a:cubicBezTo>
                        <a:pt x="4004" y="8988"/>
                        <a:pt x="3527" y="8670"/>
                        <a:pt x="3025" y="8510"/>
                      </a:cubicBezTo>
                      <a:lnTo>
                        <a:pt x="2841" y="8462"/>
                      </a:lnTo>
                      <a:cubicBezTo>
                        <a:pt x="2670" y="8425"/>
                        <a:pt x="2510" y="8376"/>
                        <a:pt x="2363" y="8302"/>
                      </a:cubicBezTo>
                      <a:cubicBezTo>
                        <a:pt x="2229" y="8217"/>
                        <a:pt x="2106" y="8119"/>
                        <a:pt x="1959" y="7960"/>
                      </a:cubicBezTo>
                      <a:cubicBezTo>
                        <a:pt x="1653" y="7629"/>
                        <a:pt x="1457" y="7213"/>
                        <a:pt x="1249" y="6809"/>
                      </a:cubicBezTo>
                      <a:cubicBezTo>
                        <a:pt x="1127" y="6588"/>
                        <a:pt x="1004" y="6343"/>
                        <a:pt x="955" y="6062"/>
                      </a:cubicBezTo>
                      <a:cubicBezTo>
                        <a:pt x="906" y="5805"/>
                        <a:pt x="919" y="5523"/>
                        <a:pt x="943" y="5266"/>
                      </a:cubicBezTo>
                      <a:cubicBezTo>
                        <a:pt x="943" y="5217"/>
                        <a:pt x="943" y="5180"/>
                        <a:pt x="955" y="5131"/>
                      </a:cubicBezTo>
                      <a:cubicBezTo>
                        <a:pt x="1029" y="4054"/>
                        <a:pt x="882" y="3123"/>
                        <a:pt x="515" y="2364"/>
                      </a:cubicBezTo>
                      <a:cubicBezTo>
                        <a:pt x="466" y="2278"/>
                        <a:pt x="429" y="2193"/>
                        <a:pt x="392" y="2119"/>
                      </a:cubicBezTo>
                      <a:cubicBezTo>
                        <a:pt x="282" y="1911"/>
                        <a:pt x="184" y="1715"/>
                        <a:pt x="111" y="1507"/>
                      </a:cubicBezTo>
                      <a:cubicBezTo>
                        <a:pt x="0" y="1152"/>
                        <a:pt x="49" y="809"/>
                        <a:pt x="221" y="589"/>
                      </a:cubicBezTo>
                      <a:cubicBezTo>
                        <a:pt x="466" y="246"/>
                        <a:pt x="906" y="197"/>
                        <a:pt x="1323" y="160"/>
                      </a:cubicBezTo>
                      <a:cubicBezTo>
                        <a:pt x="1433" y="136"/>
                        <a:pt x="1519" y="136"/>
                        <a:pt x="1629" y="123"/>
                      </a:cubicBezTo>
                      <a:lnTo>
                        <a:pt x="1898" y="74"/>
                      </a:lnTo>
                      <a:cubicBezTo>
                        <a:pt x="2070" y="50"/>
                        <a:pt x="2253" y="1"/>
                        <a:pt x="2437" y="1"/>
                      </a:cubicBezTo>
                      <a:lnTo>
                        <a:pt x="2437" y="1"/>
                      </a:lnTo>
                      <a:cubicBezTo>
                        <a:pt x="2792" y="1"/>
                        <a:pt x="3147" y="136"/>
                        <a:pt x="3453" y="258"/>
                      </a:cubicBezTo>
                      <a:lnTo>
                        <a:pt x="4298" y="601"/>
                      </a:lnTo>
                      <a:cubicBezTo>
                        <a:pt x="4347" y="613"/>
                        <a:pt x="4408" y="625"/>
                        <a:pt x="4469" y="662"/>
                      </a:cubicBezTo>
                      <a:cubicBezTo>
                        <a:pt x="4629" y="711"/>
                        <a:pt x="4812" y="772"/>
                        <a:pt x="4910" y="870"/>
                      </a:cubicBezTo>
                      <a:cubicBezTo>
                        <a:pt x="5155" y="1140"/>
                        <a:pt x="5131" y="1642"/>
                        <a:pt x="5118" y="2058"/>
                      </a:cubicBezTo>
                      <a:cubicBezTo>
                        <a:pt x="5118" y="2156"/>
                        <a:pt x="5106" y="2254"/>
                        <a:pt x="5106" y="2340"/>
                      </a:cubicBezTo>
                      <a:cubicBezTo>
                        <a:pt x="5106" y="2768"/>
                        <a:pt x="5167" y="3197"/>
                        <a:pt x="5241" y="3625"/>
                      </a:cubicBezTo>
                      <a:cubicBezTo>
                        <a:pt x="5302" y="4017"/>
                        <a:pt x="5363" y="4409"/>
                        <a:pt x="5375" y="4813"/>
                      </a:cubicBezTo>
                      <a:cubicBezTo>
                        <a:pt x="5375" y="5082"/>
                        <a:pt x="5363" y="5364"/>
                        <a:pt x="5351" y="5633"/>
                      </a:cubicBezTo>
                      <a:cubicBezTo>
                        <a:pt x="5327" y="5952"/>
                        <a:pt x="5302" y="6307"/>
                        <a:pt x="5327" y="6625"/>
                      </a:cubicBezTo>
                      <a:cubicBezTo>
                        <a:pt x="5351" y="6894"/>
                        <a:pt x="5388" y="7139"/>
                        <a:pt x="5437" y="7396"/>
                      </a:cubicBezTo>
                      <a:cubicBezTo>
                        <a:pt x="5473" y="7604"/>
                        <a:pt x="5510" y="7837"/>
                        <a:pt x="5535" y="8057"/>
                      </a:cubicBezTo>
                      <a:cubicBezTo>
                        <a:pt x="5596" y="8633"/>
                        <a:pt x="5498" y="9110"/>
                        <a:pt x="5253" y="9466"/>
                      </a:cubicBezTo>
                      <a:cubicBezTo>
                        <a:pt x="5180" y="9551"/>
                        <a:pt x="5020" y="9723"/>
                        <a:pt x="4825" y="972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9"/>
                <p:cNvSpPr/>
                <p:nvPr/>
              </p:nvSpPr>
              <p:spPr>
                <a:xfrm>
                  <a:off x="3141775" y="2797950"/>
                  <a:ext cx="2059150" cy="1815800"/>
                </a:xfrm>
                <a:custGeom>
                  <a:avLst/>
                  <a:gdLst/>
                  <a:ahLst/>
                  <a:cxnLst/>
                  <a:rect l="l" t="t" r="r" b="b"/>
                  <a:pathLst>
                    <a:path w="82366" h="72632" fill="none" extrusionOk="0">
                      <a:moveTo>
                        <a:pt x="81851" y="50470"/>
                      </a:moveTo>
                      <a:cubicBezTo>
                        <a:pt x="81423" y="48119"/>
                        <a:pt x="80309" y="46050"/>
                        <a:pt x="79317" y="44225"/>
                      </a:cubicBezTo>
                      <a:cubicBezTo>
                        <a:pt x="79182" y="43980"/>
                        <a:pt x="79035" y="43723"/>
                        <a:pt x="78901" y="43466"/>
                      </a:cubicBezTo>
                      <a:lnTo>
                        <a:pt x="78876" y="43417"/>
                      </a:lnTo>
                      <a:cubicBezTo>
                        <a:pt x="77603" y="41030"/>
                        <a:pt x="76146" y="38336"/>
                        <a:pt x="73819" y="36548"/>
                      </a:cubicBezTo>
                      <a:cubicBezTo>
                        <a:pt x="72105" y="35226"/>
                        <a:pt x="70011" y="35152"/>
                        <a:pt x="68310" y="35079"/>
                      </a:cubicBezTo>
                      <a:cubicBezTo>
                        <a:pt x="67930" y="35067"/>
                        <a:pt x="67550" y="35042"/>
                        <a:pt x="67183" y="35018"/>
                      </a:cubicBezTo>
                      <a:cubicBezTo>
                        <a:pt x="67979" y="34920"/>
                        <a:pt x="68689" y="34479"/>
                        <a:pt x="69203" y="33757"/>
                      </a:cubicBezTo>
                      <a:cubicBezTo>
                        <a:pt x="69742" y="32961"/>
                        <a:pt x="69975" y="31969"/>
                        <a:pt x="69877" y="30843"/>
                      </a:cubicBezTo>
                      <a:cubicBezTo>
                        <a:pt x="69840" y="30536"/>
                        <a:pt x="69791" y="30243"/>
                        <a:pt x="69754" y="29998"/>
                      </a:cubicBezTo>
                      <a:cubicBezTo>
                        <a:pt x="69718" y="29802"/>
                        <a:pt x="69693" y="29618"/>
                        <a:pt x="69669" y="29471"/>
                      </a:cubicBezTo>
                      <a:cubicBezTo>
                        <a:pt x="69656" y="29288"/>
                        <a:pt x="69669" y="29043"/>
                        <a:pt x="69693" y="28786"/>
                      </a:cubicBezTo>
                      <a:cubicBezTo>
                        <a:pt x="69705" y="28492"/>
                        <a:pt x="69730" y="28124"/>
                        <a:pt x="69718" y="27745"/>
                      </a:cubicBezTo>
                      <a:cubicBezTo>
                        <a:pt x="69705" y="27194"/>
                        <a:pt x="69632" y="26704"/>
                        <a:pt x="69546" y="26263"/>
                      </a:cubicBezTo>
                      <a:cubicBezTo>
                        <a:pt x="69485" y="25908"/>
                        <a:pt x="69448" y="25590"/>
                        <a:pt x="69448" y="25345"/>
                      </a:cubicBezTo>
                      <a:cubicBezTo>
                        <a:pt x="69448" y="25296"/>
                        <a:pt x="69448" y="25247"/>
                        <a:pt x="69460" y="25186"/>
                      </a:cubicBezTo>
                      <a:cubicBezTo>
                        <a:pt x="69485" y="24574"/>
                        <a:pt x="69571" y="23313"/>
                        <a:pt x="68665" y="22333"/>
                      </a:cubicBezTo>
                      <a:cubicBezTo>
                        <a:pt x="68163" y="21782"/>
                        <a:pt x="67526" y="21574"/>
                        <a:pt x="67220" y="21488"/>
                      </a:cubicBezTo>
                      <a:lnTo>
                        <a:pt x="67195" y="21476"/>
                      </a:lnTo>
                      <a:lnTo>
                        <a:pt x="66363" y="21145"/>
                      </a:lnTo>
                      <a:cubicBezTo>
                        <a:pt x="65934" y="20986"/>
                        <a:pt x="65298" y="20717"/>
                        <a:pt x="64502" y="20717"/>
                      </a:cubicBezTo>
                      <a:lnTo>
                        <a:pt x="64477" y="20717"/>
                      </a:lnTo>
                      <a:cubicBezTo>
                        <a:pt x="64073" y="20717"/>
                        <a:pt x="63730" y="20803"/>
                        <a:pt x="63485" y="20839"/>
                      </a:cubicBezTo>
                      <a:cubicBezTo>
                        <a:pt x="63436" y="20864"/>
                        <a:pt x="63400" y="20864"/>
                        <a:pt x="63339" y="20876"/>
                      </a:cubicBezTo>
                      <a:cubicBezTo>
                        <a:pt x="63277" y="20888"/>
                        <a:pt x="63192" y="20888"/>
                        <a:pt x="63130" y="20900"/>
                      </a:cubicBezTo>
                      <a:cubicBezTo>
                        <a:pt x="62555" y="20962"/>
                        <a:pt x="61367" y="21109"/>
                        <a:pt x="60522" y="22125"/>
                      </a:cubicBezTo>
                      <a:cubicBezTo>
                        <a:pt x="60229" y="22027"/>
                        <a:pt x="59922" y="21917"/>
                        <a:pt x="59604" y="21843"/>
                      </a:cubicBezTo>
                      <a:cubicBezTo>
                        <a:pt x="59482" y="21807"/>
                        <a:pt x="59335" y="21782"/>
                        <a:pt x="59188" y="21733"/>
                      </a:cubicBezTo>
                      <a:lnTo>
                        <a:pt x="59176" y="21733"/>
                      </a:lnTo>
                      <a:cubicBezTo>
                        <a:pt x="58404" y="21537"/>
                        <a:pt x="57461" y="21305"/>
                        <a:pt x="56506" y="21305"/>
                      </a:cubicBezTo>
                      <a:cubicBezTo>
                        <a:pt x="54511" y="21305"/>
                        <a:pt x="53519" y="22394"/>
                        <a:pt x="53115" y="23031"/>
                      </a:cubicBezTo>
                      <a:cubicBezTo>
                        <a:pt x="52956" y="23264"/>
                        <a:pt x="52821" y="23496"/>
                        <a:pt x="52686" y="23704"/>
                      </a:cubicBezTo>
                      <a:cubicBezTo>
                        <a:pt x="52503" y="23533"/>
                        <a:pt x="52294" y="23398"/>
                        <a:pt x="52074" y="23264"/>
                      </a:cubicBezTo>
                      <a:cubicBezTo>
                        <a:pt x="51180" y="22737"/>
                        <a:pt x="50372" y="22725"/>
                        <a:pt x="49772" y="22725"/>
                      </a:cubicBezTo>
                      <a:cubicBezTo>
                        <a:pt x="49307" y="22725"/>
                        <a:pt x="48915" y="22713"/>
                        <a:pt x="48229" y="22419"/>
                      </a:cubicBezTo>
                      <a:cubicBezTo>
                        <a:pt x="47360" y="22051"/>
                        <a:pt x="46760" y="21904"/>
                        <a:pt x="46197" y="21904"/>
                      </a:cubicBezTo>
                      <a:cubicBezTo>
                        <a:pt x="46013" y="21904"/>
                        <a:pt x="45830" y="21917"/>
                        <a:pt x="45658" y="21941"/>
                      </a:cubicBezTo>
                      <a:cubicBezTo>
                        <a:pt x="45462" y="21513"/>
                        <a:pt x="45266" y="21121"/>
                        <a:pt x="45058" y="20741"/>
                      </a:cubicBezTo>
                      <a:cubicBezTo>
                        <a:pt x="44556" y="19762"/>
                        <a:pt x="44079" y="18819"/>
                        <a:pt x="44054" y="18072"/>
                      </a:cubicBezTo>
                      <a:cubicBezTo>
                        <a:pt x="44018" y="17411"/>
                        <a:pt x="44324" y="16591"/>
                        <a:pt x="44666" y="15697"/>
                      </a:cubicBezTo>
                      <a:cubicBezTo>
                        <a:pt x="44838" y="15256"/>
                        <a:pt x="45022" y="14754"/>
                        <a:pt x="45168" y="14252"/>
                      </a:cubicBezTo>
                      <a:cubicBezTo>
                        <a:pt x="45830" y="12060"/>
                        <a:pt x="45756" y="8926"/>
                        <a:pt x="43405" y="7248"/>
                      </a:cubicBezTo>
                      <a:cubicBezTo>
                        <a:pt x="42463" y="6575"/>
                        <a:pt x="41410" y="6367"/>
                        <a:pt x="40638" y="6208"/>
                      </a:cubicBezTo>
                      <a:cubicBezTo>
                        <a:pt x="40271" y="6134"/>
                        <a:pt x="39891" y="6061"/>
                        <a:pt x="39695" y="5963"/>
                      </a:cubicBezTo>
                      <a:cubicBezTo>
                        <a:pt x="39402" y="5828"/>
                        <a:pt x="39034" y="5387"/>
                        <a:pt x="38667" y="4959"/>
                      </a:cubicBezTo>
                      <a:cubicBezTo>
                        <a:pt x="38410" y="4653"/>
                        <a:pt x="38104" y="4285"/>
                        <a:pt x="37749" y="3943"/>
                      </a:cubicBezTo>
                      <a:cubicBezTo>
                        <a:pt x="36659" y="2877"/>
                        <a:pt x="35263" y="2265"/>
                        <a:pt x="33941" y="2265"/>
                      </a:cubicBezTo>
                      <a:cubicBezTo>
                        <a:pt x="32998" y="2265"/>
                        <a:pt x="32141" y="2559"/>
                        <a:pt x="31443" y="3122"/>
                      </a:cubicBezTo>
                      <a:cubicBezTo>
                        <a:pt x="30292" y="4041"/>
                        <a:pt x="29974" y="5314"/>
                        <a:pt x="29753" y="6147"/>
                      </a:cubicBezTo>
                      <a:cubicBezTo>
                        <a:pt x="29729" y="6257"/>
                        <a:pt x="29717" y="6355"/>
                        <a:pt x="29680" y="6453"/>
                      </a:cubicBezTo>
                      <a:cubicBezTo>
                        <a:pt x="29202" y="8204"/>
                        <a:pt x="27733" y="9636"/>
                        <a:pt x="26117" y="9942"/>
                      </a:cubicBezTo>
                      <a:cubicBezTo>
                        <a:pt x="25896" y="9991"/>
                        <a:pt x="25688" y="10003"/>
                        <a:pt x="25468" y="10003"/>
                      </a:cubicBezTo>
                      <a:cubicBezTo>
                        <a:pt x="24060" y="10003"/>
                        <a:pt x="22676" y="9195"/>
                        <a:pt x="22162" y="8057"/>
                      </a:cubicBezTo>
                      <a:cubicBezTo>
                        <a:pt x="21942" y="7567"/>
                        <a:pt x="21819" y="6918"/>
                        <a:pt x="21672" y="6220"/>
                      </a:cubicBezTo>
                      <a:cubicBezTo>
                        <a:pt x="21489" y="5326"/>
                        <a:pt x="21280" y="4285"/>
                        <a:pt x="20791" y="3257"/>
                      </a:cubicBezTo>
                      <a:cubicBezTo>
                        <a:pt x="20019" y="1629"/>
                        <a:pt x="18415" y="392"/>
                        <a:pt x="16701" y="74"/>
                      </a:cubicBezTo>
                      <a:cubicBezTo>
                        <a:pt x="16432" y="25"/>
                        <a:pt x="16150" y="0"/>
                        <a:pt x="15881" y="0"/>
                      </a:cubicBezTo>
                      <a:cubicBezTo>
                        <a:pt x="14803" y="0"/>
                        <a:pt x="13812" y="392"/>
                        <a:pt x="13040" y="1126"/>
                      </a:cubicBezTo>
                      <a:cubicBezTo>
                        <a:pt x="11718" y="2412"/>
                        <a:pt x="11595" y="4114"/>
                        <a:pt x="11510" y="5351"/>
                      </a:cubicBezTo>
                      <a:cubicBezTo>
                        <a:pt x="11497" y="5583"/>
                        <a:pt x="11485" y="5889"/>
                        <a:pt x="11449" y="6122"/>
                      </a:cubicBezTo>
                      <a:cubicBezTo>
                        <a:pt x="11302" y="6134"/>
                        <a:pt x="11142" y="6134"/>
                        <a:pt x="11008" y="6134"/>
                      </a:cubicBezTo>
                      <a:cubicBezTo>
                        <a:pt x="10432" y="6147"/>
                        <a:pt x="9771" y="6171"/>
                        <a:pt x="9110" y="6379"/>
                      </a:cubicBezTo>
                      <a:cubicBezTo>
                        <a:pt x="7947" y="6759"/>
                        <a:pt x="7126" y="7653"/>
                        <a:pt x="6857" y="8816"/>
                      </a:cubicBezTo>
                      <a:cubicBezTo>
                        <a:pt x="6649" y="9771"/>
                        <a:pt x="6906" y="10554"/>
                        <a:pt x="7077" y="11032"/>
                      </a:cubicBezTo>
                      <a:cubicBezTo>
                        <a:pt x="7077" y="11044"/>
                        <a:pt x="7077" y="11044"/>
                        <a:pt x="7090" y="11069"/>
                      </a:cubicBezTo>
                      <a:cubicBezTo>
                        <a:pt x="6979" y="11203"/>
                        <a:pt x="6735" y="11399"/>
                        <a:pt x="6404" y="11571"/>
                      </a:cubicBezTo>
                      <a:cubicBezTo>
                        <a:pt x="6122" y="11693"/>
                        <a:pt x="5792" y="11828"/>
                        <a:pt x="5473" y="11950"/>
                      </a:cubicBezTo>
                      <a:cubicBezTo>
                        <a:pt x="4518" y="12317"/>
                        <a:pt x="3343" y="12758"/>
                        <a:pt x="2363" y="13701"/>
                      </a:cubicBezTo>
                      <a:cubicBezTo>
                        <a:pt x="637" y="15329"/>
                        <a:pt x="0" y="18084"/>
                        <a:pt x="784" y="20705"/>
                      </a:cubicBezTo>
                      <a:cubicBezTo>
                        <a:pt x="833" y="20876"/>
                        <a:pt x="882" y="21047"/>
                        <a:pt x="943" y="21219"/>
                      </a:cubicBezTo>
                      <a:cubicBezTo>
                        <a:pt x="1433" y="22933"/>
                        <a:pt x="2241" y="25810"/>
                        <a:pt x="4935" y="26545"/>
                      </a:cubicBezTo>
                      <a:cubicBezTo>
                        <a:pt x="5314" y="26655"/>
                        <a:pt x="5718" y="26704"/>
                        <a:pt x="6110" y="26704"/>
                      </a:cubicBezTo>
                      <a:cubicBezTo>
                        <a:pt x="7653" y="26704"/>
                        <a:pt x="8914" y="25921"/>
                        <a:pt x="9918" y="25284"/>
                      </a:cubicBezTo>
                      <a:cubicBezTo>
                        <a:pt x="10334" y="25014"/>
                        <a:pt x="10763" y="24757"/>
                        <a:pt x="11069" y="24635"/>
                      </a:cubicBezTo>
                      <a:cubicBezTo>
                        <a:pt x="11191" y="24586"/>
                        <a:pt x="11363" y="24512"/>
                        <a:pt x="11485" y="24488"/>
                      </a:cubicBezTo>
                      <a:cubicBezTo>
                        <a:pt x="11559" y="24525"/>
                        <a:pt x="11681" y="24610"/>
                        <a:pt x="11865" y="24770"/>
                      </a:cubicBezTo>
                      <a:cubicBezTo>
                        <a:pt x="12244" y="25112"/>
                        <a:pt x="12612" y="25492"/>
                        <a:pt x="13016" y="25921"/>
                      </a:cubicBezTo>
                      <a:cubicBezTo>
                        <a:pt x="13738" y="26667"/>
                        <a:pt x="14546" y="27524"/>
                        <a:pt x="15575" y="28198"/>
                      </a:cubicBezTo>
                      <a:cubicBezTo>
                        <a:pt x="16701" y="28957"/>
                        <a:pt x="18036" y="29361"/>
                        <a:pt x="19321" y="29361"/>
                      </a:cubicBezTo>
                      <a:cubicBezTo>
                        <a:pt x="20717" y="29361"/>
                        <a:pt x="21954" y="28896"/>
                        <a:pt x="22884" y="27990"/>
                      </a:cubicBezTo>
                      <a:cubicBezTo>
                        <a:pt x="23386" y="27500"/>
                        <a:pt x="23729" y="26961"/>
                        <a:pt x="23999" y="26520"/>
                      </a:cubicBezTo>
                      <a:cubicBezTo>
                        <a:pt x="24060" y="26423"/>
                        <a:pt x="24121" y="26325"/>
                        <a:pt x="24207" y="26214"/>
                      </a:cubicBezTo>
                      <a:cubicBezTo>
                        <a:pt x="24390" y="26276"/>
                        <a:pt x="24599" y="26361"/>
                        <a:pt x="24770" y="26423"/>
                      </a:cubicBezTo>
                      <a:cubicBezTo>
                        <a:pt x="25492" y="26716"/>
                        <a:pt x="26374" y="27084"/>
                        <a:pt x="27415" y="27084"/>
                      </a:cubicBezTo>
                      <a:cubicBezTo>
                        <a:pt x="27770" y="27084"/>
                        <a:pt x="28100" y="27035"/>
                        <a:pt x="28443" y="26961"/>
                      </a:cubicBezTo>
                      <a:cubicBezTo>
                        <a:pt x="29631" y="26667"/>
                        <a:pt x="30414" y="25921"/>
                        <a:pt x="30978" y="25382"/>
                      </a:cubicBezTo>
                      <a:cubicBezTo>
                        <a:pt x="31137" y="25235"/>
                        <a:pt x="31369" y="25014"/>
                        <a:pt x="31467" y="24941"/>
                      </a:cubicBezTo>
                      <a:cubicBezTo>
                        <a:pt x="31578" y="24953"/>
                        <a:pt x="31798" y="25063"/>
                        <a:pt x="31933" y="25235"/>
                      </a:cubicBezTo>
                      <a:cubicBezTo>
                        <a:pt x="32373" y="25749"/>
                        <a:pt x="32545" y="26692"/>
                        <a:pt x="32655" y="27329"/>
                      </a:cubicBezTo>
                      <a:cubicBezTo>
                        <a:pt x="32900" y="28982"/>
                        <a:pt x="32667" y="31014"/>
                        <a:pt x="31590" y="31614"/>
                      </a:cubicBezTo>
                      <a:cubicBezTo>
                        <a:pt x="31516" y="31663"/>
                        <a:pt x="31455" y="31687"/>
                        <a:pt x="31382" y="31724"/>
                      </a:cubicBezTo>
                      <a:cubicBezTo>
                        <a:pt x="30916" y="31957"/>
                        <a:pt x="30157" y="32336"/>
                        <a:pt x="29594" y="33144"/>
                      </a:cubicBezTo>
                      <a:cubicBezTo>
                        <a:pt x="29166" y="33769"/>
                        <a:pt x="28933" y="34553"/>
                        <a:pt x="28921" y="35446"/>
                      </a:cubicBezTo>
                      <a:cubicBezTo>
                        <a:pt x="28884" y="37871"/>
                        <a:pt x="30231" y="39768"/>
                        <a:pt x="31308" y="41287"/>
                      </a:cubicBezTo>
                      <a:cubicBezTo>
                        <a:pt x="31871" y="42083"/>
                        <a:pt x="32410" y="42854"/>
                        <a:pt x="32692" y="43564"/>
                      </a:cubicBezTo>
                      <a:cubicBezTo>
                        <a:pt x="33059" y="44519"/>
                        <a:pt x="32973" y="45670"/>
                        <a:pt x="32435" y="46735"/>
                      </a:cubicBezTo>
                      <a:cubicBezTo>
                        <a:pt x="31896" y="47813"/>
                        <a:pt x="31027" y="48560"/>
                        <a:pt x="30047" y="48841"/>
                      </a:cubicBezTo>
                      <a:cubicBezTo>
                        <a:pt x="29790" y="48902"/>
                        <a:pt x="29496" y="48976"/>
                        <a:pt x="29190" y="49037"/>
                      </a:cubicBezTo>
                      <a:cubicBezTo>
                        <a:pt x="27464" y="49417"/>
                        <a:pt x="24268" y="50139"/>
                        <a:pt x="23901" y="53286"/>
                      </a:cubicBezTo>
                      <a:cubicBezTo>
                        <a:pt x="23790" y="54278"/>
                        <a:pt x="24048" y="55122"/>
                        <a:pt x="24243" y="55735"/>
                      </a:cubicBezTo>
                      <a:cubicBezTo>
                        <a:pt x="24280" y="55845"/>
                        <a:pt x="24329" y="55967"/>
                        <a:pt x="24354" y="56053"/>
                      </a:cubicBezTo>
                      <a:cubicBezTo>
                        <a:pt x="24146" y="56408"/>
                        <a:pt x="23815" y="56947"/>
                        <a:pt x="23729" y="57694"/>
                      </a:cubicBezTo>
                      <a:cubicBezTo>
                        <a:pt x="23570" y="58832"/>
                        <a:pt x="23913" y="60461"/>
                        <a:pt x="26300" y="61771"/>
                      </a:cubicBezTo>
                      <a:lnTo>
                        <a:pt x="37700" y="67991"/>
                      </a:lnTo>
                      <a:cubicBezTo>
                        <a:pt x="39426" y="68946"/>
                        <a:pt x="41410" y="70011"/>
                        <a:pt x="43638" y="70501"/>
                      </a:cubicBezTo>
                      <a:cubicBezTo>
                        <a:pt x="44630" y="70721"/>
                        <a:pt x="45670" y="70831"/>
                        <a:pt x="46858" y="70831"/>
                      </a:cubicBezTo>
                      <a:cubicBezTo>
                        <a:pt x="48401" y="70831"/>
                        <a:pt x="49895" y="70648"/>
                        <a:pt x="51229" y="70476"/>
                      </a:cubicBezTo>
                      <a:cubicBezTo>
                        <a:pt x="53445" y="70195"/>
                        <a:pt x="55759" y="69913"/>
                        <a:pt x="58025" y="69913"/>
                      </a:cubicBezTo>
                      <a:cubicBezTo>
                        <a:pt x="60216" y="69913"/>
                        <a:pt x="62053" y="70182"/>
                        <a:pt x="63645" y="70733"/>
                      </a:cubicBezTo>
                      <a:cubicBezTo>
                        <a:pt x="64098" y="70905"/>
                        <a:pt x="64612" y="71101"/>
                        <a:pt x="65102" y="71297"/>
                      </a:cubicBezTo>
                      <a:cubicBezTo>
                        <a:pt x="66632" y="71933"/>
                        <a:pt x="68371" y="72631"/>
                        <a:pt x="70269" y="72631"/>
                      </a:cubicBezTo>
                      <a:cubicBezTo>
                        <a:pt x="70918" y="72631"/>
                        <a:pt x="71530" y="72558"/>
                        <a:pt x="72117" y="72386"/>
                      </a:cubicBezTo>
                      <a:cubicBezTo>
                        <a:pt x="73648" y="71982"/>
                        <a:pt x="75938" y="70917"/>
                        <a:pt x="78117" y="66497"/>
                      </a:cubicBezTo>
                      <a:cubicBezTo>
                        <a:pt x="79452" y="63803"/>
                        <a:pt x="80505" y="60975"/>
                        <a:pt x="81264" y="58085"/>
                      </a:cubicBezTo>
                      <a:cubicBezTo>
                        <a:pt x="81815" y="56028"/>
                        <a:pt x="82366" y="53274"/>
                        <a:pt x="81851" y="50470"/>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
        <p:nvSpPr>
          <p:cNvPr id="217" name="Google Shape;217;p9"/>
          <p:cNvSpPr txBox="1">
            <a:spLocks noGrp="1"/>
          </p:cNvSpPr>
          <p:nvPr>
            <p:ph type="title"/>
          </p:nvPr>
        </p:nvSpPr>
        <p:spPr>
          <a:xfrm>
            <a:off x="1182633" y="2000033"/>
            <a:ext cx="5713200" cy="2340400"/>
          </a:xfrm>
          <a:prstGeom prst="rect">
            <a:avLst/>
          </a:prstGeom>
        </p:spPr>
        <p:txBody>
          <a:bodyPr spcFirstLastPara="1" wrap="square" lIns="91425" tIns="91425" rIns="91425" bIns="91425" anchor="ctr" anchorCtr="0">
            <a:noAutofit/>
          </a:bodyPr>
          <a:lstStyle>
            <a:lvl1pPr lvl="0" algn="l">
              <a:spcBef>
                <a:spcPts val="0"/>
              </a:spcBef>
              <a:spcAft>
                <a:spcPts val="0"/>
              </a:spcAft>
              <a:buSzPts val="4200"/>
              <a:buNone/>
              <a:defRPr sz="15333">
                <a:solidFill>
                  <a:schemeClr val="accent6"/>
                </a:solidFill>
              </a:defRPr>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218" name="Google Shape;218;p9"/>
          <p:cNvSpPr txBox="1">
            <a:spLocks noGrp="1"/>
          </p:cNvSpPr>
          <p:nvPr>
            <p:ph type="subTitle" idx="1"/>
          </p:nvPr>
        </p:nvSpPr>
        <p:spPr>
          <a:xfrm>
            <a:off x="1182633" y="4029267"/>
            <a:ext cx="5777200" cy="9048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100"/>
              <a:buNone/>
              <a:defRPr sz="2133"/>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103564658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294"/>
        <p:cNvGrpSpPr/>
        <p:nvPr/>
      </p:nvGrpSpPr>
      <p:grpSpPr>
        <a:xfrm>
          <a:off x="0" y="0"/>
          <a:ext cx="0" cy="0"/>
          <a:chOff x="0" y="0"/>
          <a:chExt cx="0" cy="0"/>
        </a:xfrm>
      </p:grpSpPr>
    </p:spTree>
    <p:extLst>
      <p:ext uri="{BB962C8B-B14F-4D97-AF65-F5344CB8AC3E}">
        <p14:creationId xmlns:p14="http://schemas.microsoft.com/office/powerpoint/2010/main" val="38243721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295"/>
        <p:cNvGrpSpPr/>
        <p:nvPr/>
      </p:nvGrpSpPr>
      <p:grpSpPr>
        <a:xfrm>
          <a:off x="0" y="0"/>
          <a:ext cx="0" cy="0"/>
          <a:chOff x="0" y="0"/>
          <a:chExt cx="0" cy="0"/>
        </a:xfrm>
      </p:grpSpPr>
      <p:grpSp>
        <p:nvGrpSpPr>
          <p:cNvPr id="296" name="Google Shape;296;p13"/>
          <p:cNvGrpSpPr/>
          <p:nvPr/>
        </p:nvGrpSpPr>
        <p:grpSpPr>
          <a:xfrm>
            <a:off x="-1360733" y="-1047832"/>
            <a:ext cx="18687473" cy="11846219"/>
            <a:chOff x="-1020550" y="-785874"/>
            <a:chExt cx="14015605" cy="8884664"/>
          </a:xfrm>
        </p:grpSpPr>
        <p:grpSp>
          <p:nvGrpSpPr>
            <p:cNvPr id="297" name="Google Shape;297;p13"/>
            <p:cNvGrpSpPr/>
            <p:nvPr/>
          </p:nvGrpSpPr>
          <p:grpSpPr>
            <a:xfrm rot="10800000">
              <a:off x="7785753" y="2425865"/>
              <a:ext cx="2282288" cy="2513280"/>
              <a:chOff x="-1890669" y="-592228"/>
              <a:chExt cx="3608930" cy="3973565"/>
            </a:xfrm>
          </p:grpSpPr>
          <p:grpSp>
            <p:nvGrpSpPr>
              <p:cNvPr id="298" name="Google Shape;298;p13"/>
              <p:cNvGrpSpPr/>
              <p:nvPr/>
            </p:nvGrpSpPr>
            <p:grpSpPr>
              <a:xfrm>
                <a:off x="-1890669" y="-592228"/>
                <a:ext cx="3608930" cy="3973565"/>
                <a:chOff x="262575" y="279375"/>
                <a:chExt cx="1205750" cy="1327575"/>
              </a:xfrm>
            </p:grpSpPr>
            <p:sp>
              <p:nvSpPr>
                <p:cNvPr id="299" name="Google Shape;299;p13"/>
                <p:cNvSpPr/>
                <p:nvPr/>
              </p:nvSpPr>
              <p:spPr>
                <a:xfrm>
                  <a:off x="321025" y="335700"/>
                  <a:ext cx="1088525" cy="1213400"/>
                </a:xfrm>
                <a:custGeom>
                  <a:avLst/>
                  <a:gdLst/>
                  <a:ahLst/>
                  <a:cxnLst/>
                  <a:rect l="l" t="t" r="r" b="b"/>
                  <a:pathLst>
                    <a:path w="43541" h="48536" fill="none" extrusionOk="0">
                      <a:moveTo>
                        <a:pt x="12392" y="48535"/>
                      </a:moveTo>
                      <a:cubicBezTo>
                        <a:pt x="12061" y="48535"/>
                        <a:pt x="11730" y="48364"/>
                        <a:pt x="11437" y="48205"/>
                      </a:cubicBezTo>
                      <a:cubicBezTo>
                        <a:pt x="9404" y="47005"/>
                        <a:pt x="7506" y="45609"/>
                        <a:pt x="7335" y="43527"/>
                      </a:cubicBezTo>
                      <a:cubicBezTo>
                        <a:pt x="7286" y="42976"/>
                        <a:pt x="7384" y="42413"/>
                        <a:pt x="7470" y="41875"/>
                      </a:cubicBezTo>
                      <a:cubicBezTo>
                        <a:pt x="7531" y="41507"/>
                        <a:pt x="7592" y="41128"/>
                        <a:pt x="7616" y="40748"/>
                      </a:cubicBezTo>
                      <a:cubicBezTo>
                        <a:pt x="7690" y="38936"/>
                        <a:pt x="6772" y="37271"/>
                        <a:pt x="5878" y="35667"/>
                      </a:cubicBezTo>
                      <a:cubicBezTo>
                        <a:pt x="5743" y="35422"/>
                        <a:pt x="5608" y="35177"/>
                        <a:pt x="5474" y="34920"/>
                      </a:cubicBezTo>
                      <a:cubicBezTo>
                        <a:pt x="3490" y="31222"/>
                        <a:pt x="2327" y="27121"/>
                        <a:pt x="1213" y="23178"/>
                      </a:cubicBezTo>
                      <a:cubicBezTo>
                        <a:pt x="650" y="21170"/>
                        <a:pt x="1" y="18893"/>
                        <a:pt x="331" y="16676"/>
                      </a:cubicBezTo>
                      <a:cubicBezTo>
                        <a:pt x="576" y="14999"/>
                        <a:pt x="1348" y="13309"/>
                        <a:pt x="2719" y="11473"/>
                      </a:cubicBezTo>
                      <a:cubicBezTo>
                        <a:pt x="6698" y="6122"/>
                        <a:pt x="12465" y="3453"/>
                        <a:pt x="16591" y="2131"/>
                      </a:cubicBezTo>
                      <a:cubicBezTo>
                        <a:pt x="21219" y="674"/>
                        <a:pt x="26558" y="0"/>
                        <a:pt x="33366" y="25"/>
                      </a:cubicBezTo>
                      <a:cubicBezTo>
                        <a:pt x="33929" y="25"/>
                        <a:pt x="34639" y="25"/>
                        <a:pt x="35276" y="208"/>
                      </a:cubicBezTo>
                      <a:cubicBezTo>
                        <a:pt x="35973" y="392"/>
                        <a:pt x="36586" y="772"/>
                        <a:pt x="37173" y="1127"/>
                      </a:cubicBezTo>
                      <a:cubicBezTo>
                        <a:pt x="39243" y="2376"/>
                        <a:pt x="41606" y="3820"/>
                        <a:pt x="42916" y="6085"/>
                      </a:cubicBezTo>
                      <a:cubicBezTo>
                        <a:pt x="43381" y="6857"/>
                        <a:pt x="43540" y="7530"/>
                        <a:pt x="43467" y="8167"/>
                      </a:cubicBezTo>
                      <a:cubicBezTo>
                        <a:pt x="43283" y="9416"/>
                        <a:pt x="42169" y="9710"/>
                        <a:pt x="41177" y="9955"/>
                      </a:cubicBezTo>
                      <a:lnTo>
                        <a:pt x="41006" y="10004"/>
                      </a:lnTo>
                      <a:cubicBezTo>
                        <a:pt x="39316" y="10432"/>
                        <a:pt x="38006" y="10922"/>
                        <a:pt x="36892" y="11534"/>
                      </a:cubicBezTo>
                      <a:lnTo>
                        <a:pt x="36892" y="11534"/>
                      </a:lnTo>
                      <a:cubicBezTo>
                        <a:pt x="35178" y="12465"/>
                        <a:pt x="33929" y="13775"/>
                        <a:pt x="33366" y="15232"/>
                      </a:cubicBezTo>
                      <a:cubicBezTo>
                        <a:pt x="33219" y="15611"/>
                        <a:pt x="33108" y="16028"/>
                        <a:pt x="33010" y="16432"/>
                      </a:cubicBezTo>
                      <a:cubicBezTo>
                        <a:pt x="32876" y="16983"/>
                        <a:pt x="32729" y="17558"/>
                        <a:pt x="32459" y="18085"/>
                      </a:cubicBezTo>
                      <a:cubicBezTo>
                        <a:pt x="32153" y="18672"/>
                        <a:pt x="31725" y="19186"/>
                        <a:pt x="31296" y="19688"/>
                      </a:cubicBezTo>
                      <a:cubicBezTo>
                        <a:pt x="31039" y="19995"/>
                        <a:pt x="30770" y="20313"/>
                        <a:pt x="30525" y="20656"/>
                      </a:cubicBezTo>
                      <a:cubicBezTo>
                        <a:pt x="29362" y="22284"/>
                        <a:pt x="29031" y="24513"/>
                        <a:pt x="29680" y="26410"/>
                      </a:cubicBezTo>
                      <a:cubicBezTo>
                        <a:pt x="29766" y="26692"/>
                        <a:pt x="29913" y="26998"/>
                        <a:pt x="30011" y="27280"/>
                      </a:cubicBezTo>
                      <a:cubicBezTo>
                        <a:pt x="30402" y="28223"/>
                        <a:pt x="30807" y="29190"/>
                        <a:pt x="30500" y="30157"/>
                      </a:cubicBezTo>
                      <a:cubicBezTo>
                        <a:pt x="30231" y="31039"/>
                        <a:pt x="29423" y="31614"/>
                        <a:pt x="28786" y="31932"/>
                      </a:cubicBezTo>
                      <a:cubicBezTo>
                        <a:pt x="26080" y="33304"/>
                        <a:pt x="22419" y="32422"/>
                        <a:pt x="20644" y="29961"/>
                      </a:cubicBezTo>
                      <a:cubicBezTo>
                        <a:pt x="20583" y="29863"/>
                        <a:pt x="20509" y="29753"/>
                        <a:pt x="20448" y="29667"/>
                      </a:cubicBezTo>
                      <a:cubicBezTo>
                        <a:pt x="20179" y="29263"/>
                        <a:pt x="19897" y="28859"/>
                        <a:pt x="19481" y="28627"/>
                      </a:cubicBezTo>
                      <a:cubicBezTo>
                        <a:pt x="18379" y="28002"/>
                        <a:pt x="17020" y="28933"/>
                        <a:pt x="16224" y="30047"/>
                      </a:cubicBezTo>
                      <a:cubicBezTo>
                        <a:pt x="14253" y="32814"/>
                        <a:pt x="13787" y="36646"/>
                        <a:pt x="15061" y="39793"/>
                      </a:cubicBezTo>
                      <a:lnTo>
                        <a:pt x="15195" y="40124"/>
                      </a:lnTo>
                      <a:cubicBezTo>
                        <a:pt x="15428" y="40675"/>
                        <a:pt x="15661" y="41226"/>
                        <a:pt x="15661" y="41838"/>
                      </a:cubicBezTo>
                      <a:cubicBezTo>
                        <a:pt x="15661" y="42291"/>
                        <a:pt x="15502" y="42719"/>
                        <a:pt x="15355" y="43160"/>
                      </a:cubicBezTo>
                      <a:cubicBezTo>
                        <a:pt x="14791" y="44752"/>
                        <a:pt x="14093" y="46331"/>
                        <a:pt x="13334" y="47837"/>
                      </a:cubicBezTo>
                      <a:cubicBezTo>
                        <a:pt x="13200" y="48094"/>
                        <a:pt x="13053" y="48339"/>
                        <a:pt x="12832" y="48462"/>
                      </a:cubicBezTo>
                      <a:cubicBezTo>
                        <a:pt x="12649" y="48511"/>
                        <a:pt x="12526" y="48535"/>
                        <a:pt x="12392" y="4853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 name="Google Shape;300;p13"/>
                <p:cNvSpPr/>
                <p:nvPr/>
              </p:nvSpPr>
              <p:spPr>
                <a:xfrm>
                  <a:off x="408275" y="421100"/>
                  <a:ext cx="903000" cy="1014725"/>
                </a:xfrm>
                <a:custGeom>
                  <a:avLst/>
                  <a:gdLst/>
                  <a:ahLst/>
                  <a:cxnLst/>
                  <a:rect l="l" t="t" r="r" b="b"/>
                  <a:pathLst>
                    <a:path w="36120" h="40589" fill="none" extrusionOk="0">
                      <a:moveTo>
                        <a:pt x="7824" y="40589"/>
                      </a:moveTo>
                      <a:lnTo>
                        <a:pt x="7800" y="40552"/>
                      </a:lnTo>
                      <a:cubicBezTo>
                        <a:pt x="7322" y="40148"/>
                        <a:pt x="7224" y="39916"/>
                        <a:pt x="7224" y="39830"/>
                      </a:cubicBezTo>
                      <a:cubicBezTo>
                        <a:pt x="7212" y="39683"/>
                        <a:pt x="7273" y="39291"/>
                        <a:pt x="7334" y="38997"/>
                      </a:cubicBezTo>
                      <a:cubicBezTo>
                        <a:pt x="7408" y="38556"/>
                        <a:pt x="7494" y="38054"/>
                        <a:pt x="7518" y="37479"/>
                      </a:cubicBezTo>
                      <a:cubicBezTo>
                        <a:pt x="7640" y="34712"/>
                        <a:pt x="6392" y="32435"/>
                        <a:pt x="5375" y="30610"/>
                      </a:cubicBezTo>
                      <a:lnTo>
                        <a:pt x="5363" y="30586"/>
                      </a:lnTo>
                      <a:cubicBezTo>
                        <a:pt x="5241" y="30353"/>
                        <a:pt x="5118" y="30120"/>
                        <a:pt x="4996" y="29912"/>
                      </a:cubicBezTo>
                      <a:cubicBezTo>
                        <a:pt x="3184" y="26545"/>
                        <a:pt x="2082" y="22627"/>
                        <a:pt x="1016" y="18844"/>
                      </a:cubicBezTo>
                      <a:cubicBezTo>
                        <a:pt x="502" y="17081"/>
                        <a:pt x="0" y="15256"/>
                        <a:pt x="221" y="13750"/>
                      </a:cubicBezTo>
                      <a:cubicBezTo>
                        <a:pt x="368" y="12661"/>
                        <a:pt x="955" y="11448"/>
                        <a:pt x="1959" y="10089"/>
                      </a:cubicBezTo>
                      <a:cubicBezTo>
                        <a:pt x="5412" y="5461"/>
                        <a:pt x="10493" y="3122"/>
                        <a:pt x="14130" y="1959"/>
                      </a:cubicBezTo>
                      <a:cubicBezTo>
                        <a:pt x="18354" y="625"/>
                        <a:pt x="23239" y="0"/>
                        <a:pt x="29508" y="0"/>
                      </a:cubicBezTo>
                      <a:lnTo>
                        <a:pt x="29594" y="0"/>
                      </a:lnTo>
                      <a:lnTo>
                        <a:pt x="29876" y="0"/>
                      </a:lnTo>
                      <a:cubicBezTo>
                        <a:pt x="30182" y="0"/>
                        <a:pt x="30696" y="0"/>
                        <a:pt x="30904" y="61"/>
                      </a:cubicBezTo>
                      <a:cubicBezTo>
                        <a:pt x="31137" y="123"/>
                        <a:pt x="31577" y="404"/>
                        <a:pt x="31933" y="612"/>
                      </a:cubicBezTo>
                      <a:cubicBezTo>
                        <a:pt x="32312" y="845"/>
                        <a:pt x="32826" y="1053"/>
                        <a:pt x="33365" y="1286"/>
                      </a:cubicBezTo>
                      <a:cubicBezTo>
                        <a:pt x="34712" y="1849"/>
                        <a:pt x="36120" y="2437"/>
                        <a:pt x="35814" y="3490"/>
                      </a:cubicBezTo>
                      <a:cubicBezTo>
                        <a:pt x="35520" y="4506"/>
                        <a:pt x="34443" y="4616"/>
                        <a:pt x="33377" y="4739"/>
                      </a:cubicBezTo>
                      <a:cubicBezTo>
                        <a:pt x="32765" y="4800"/>
                        <a:pt x="32190" y="4886"/>
                        <a:pt x="31761" y="5106"/>
                      </a:cubicBezTo>
                      <a:cubicBezTo>
                        <a:pt x="29337" y="6428"/>
                        <a:pt x="27537" y="8375"/>
                        <a:pt x="26692" y="10604"/>
                      </a:cubicBezTo>
                      <a:cubicBezTo>
                        <a:pt x="26484" y="11167"/>
                        <a:pt x="26337" y="11705"/>
                        <a:pt x="26215" y="12171"/>
                      </a:cubicBezTo>
                      <a:cubicBezTo>
                        <a:pt x="26129" y="12550"/>
                        <a:pt x="26019" y="12942"/>
                        <a:pt x="25933" y="13126"/>
                      </a:cubicBezTo>
                      <a:cubicBezTo>
                        <a:pt x="25823" y="13346"/>
                        <a:pt x="25517" y="13701"/>
                        <a:pt x="25223" y="14032"/>
                      </a:cubicBezTo>
                      <a:cubicBezTo>
                        <a:pt x="24917" y="14387"/>
                        <a:pt x="24586" y="14779"/>
                        <a:pt x="24243" y="15244"/>
                      </a:cubicBezTo>
                      <a:cubicBezTo>
                        <a:pt x="22456" y="17766"/>
                        <a:pt x="21966" y="21133"/>
                        <a:pt x="22958" y="24060"/>
                      </a:cubicBezTo>
                      <a:cubicBezTo>
                        <a:pt x="23092" y="24451"/>
                        <a:pt x="23239" y="24807"/>
                        <a:pt x="23374" y="25125"/>
                      </a:cubicBezTo>
                      <a:cubicBezTo>
                        <a:pt x="23386" y="25162"/>
                        <a:pt x="23423" y="25211"/>
                        <a:pt x="23447" y="25235"/>
                      </a:cubicBezTo>
                      <a:cubicBezTo>
                        <a:pt x="23509" y="25333"/>
                        <a:pt x="23582" y="25431"/>
                        <a:pt x="23545" y="25541"/>
                      </a:cubicBezTo>
                      <a:cubicBezTo>
                        <a:pt x="23435" y="25798"/>
                        <a:pt x="23068" y="25774"/>
                        <a:pt x="22750" y="25762"/>
                      </a:cubicBezTo>
                      <a:cubicBezTo>
                        <a:pt x="22652" y="25762"/>
                        <a:pt x="22578" y="25737"/>
                        <a:pt x="22480" y="25737"/>
                      </a:cubicBezTo>
                      <a:cubicBezTo>
                        <a:pt x="21439" y="25737"/>
                        <a:pt x="20435" y="25272"/>
                        <a:pt x="19897" y="24537"/>
                      </a:cubicBezTo>
                      <a:lnTo>
                        <a:pt x="19762" y="24353"/>
                      </a:lnTo>
                      <a:lnTo>
                        <a:pt x="19750" y="24317"/>
                      </a:lnTo>
                      <a:cubicBezTo>
                        <a:pt x="19382" y="23766"/>
                        <a:pt x="18746" y="22847"/>
                        <a:pt x="17644" y="22235"/>
                      </a:cubicBezTo>
                      <a:cubicBezTo>
                        <a:pt x="16909" y="21819"/>
                        <a:pt x="16077" y="21599"/>
                        <a:pt x="15219" y="21599"/>
                      </a:cubicBezTo>
                      <a:cubicBezTo>
                        <a:pt x="13273" y="21599"/>
                        <a:pt x="11301" y="22737"/>
                        <a:pt x="9955" y="24635"/>
                      </a:cubicBezTo>
                      <a:cubicBezTo>
                        <a:pt x="7285" y="28370"/>
                        <a:pt x="6685" y="33353"/>
                        <a:pt x="8387" y="37614"/>
                      </a:cubicBezTo>
                      <a:cubicBezTo>
                        <a:pt x="8436" y="37736"/>
                        <a:pt x="8498" y="37859"/>
                        <a:pt x="8547" y="38006"/>
                      </a:cubicBezTo>
                      <a:cubicBezTo>
                        <a:pt x="8559" y="38030"/>
                        <a:pt x="8571" y="38079"/>
                        <a:pt x="8608" y="38103"/>
                      </a:cubicBezTo>
                      <a:cubicBezTo>
                        <a:pt x="8657" y="38201"/>
                        <a:pt x="8693" y="38287"/>
                        <a:pt x="8693" y="38385"/>
                      </a:cubicBezTo>
                      <a:cubicBezTo>
                        <a:pt x="8693" y="38446"/>
                        <a:pt x="8669" y="38508"/>
                        <a:pt x="8644" y="38556"/>
                      </a:cubicBezTo>
                      <a:cubicBezTo>
                        <a:pt x="8644" y="38569"/>
                        <a:pt x="8632" y="38581"/>
                        <a:pt x="8632" y="38581"/>
                      </a:cubicBezTo>
                      <a:cubicBezTo>
                        <a:pt x="8400" y="39242"/>
                        <a:pt x="8142" y="39903"/>
                        <a:pt x="7873" y="4054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 name="Google Shape;301;p13"/>
                <p:cNvSpPr/>
                <p:nvPr/>
              </p:nvSpPr>
              <p:spPr>
                <a:xfrm>
                  <a:off x="493675" y="440375"/>
                  <a:ext cx="630900" cy="586525"/>
                </a:xfrm>
                <a:custGeom>
                  <a:avLst/>
                  <a:gdLst/>
                  <a:ahLst/>
                  <a:cxnLst/>
                  <a:rect l="l" t="t" r="r" b="b"/>
                  <a:pathLst>
                    <a:path w="25236" h="23461" fill="none" extrusionOk="0">
                      <a:moveTo>
                        <a:pt x="2816" y="23460"/>
                      </a:moveTo>
                      <a:lnTo>
                        <a:pt x="2767" y="23460"/>
                      </a:lnTo>
                      <a:cubicBezTo>
                        <a:pt x="1286" y="23338"/>
                        <a:pt x="1200" y="21428"/>
                        <a:pt x="1102" y="19591"/>
                      </a:cubicBezTo>
                      <a:cubicBezTo>
                        <a:pt x="1053" y="18734"/>
                        <a:pt x="1017" y="17828"/>
                        <a:pt x="833" y="17154"/>
                      </a:cubicBezTo>
                      <a:cubicBezTo>
                        <a:pt x="453" y="15869"/>
                        <a:pt x="0" y="14240"/>
                        <a:pt x="123" y="13445"/>
                      </a:cubicBezTo>
                      <a:cubicBezTo>
                        <a:pt x="172" y="13163"/>
                        <a:pt x="368" y="12502"/>
                        <a:pt x="1237" y="11326"/>
                      </a:cubicBezTo>
                      <a:cubicBezTo>
                        <a:pt x="4151" y="7420"/>
                        <a:pt x="8547" y="5400"/>
                        <a:pt x="11730" y="4408"/>
                      </a:cubicBezTo>
                      <a:cubicBezTo>
                        <a:pt x="12599" y="4127"/>
                        <a:pt x="13726" y="3576"/>
                        <a:pt x="14938" y="3000"/>
                      </a:cubicBezTo>
                      <a:cubicBezTo>
                        <a:pt x="17828" y="1592"/>
                        <a:pt x="21109" y="1"/>
                        <a:pt x="23178" y="833"/>
                      </a:cubicBezTo>
                      <a:cubicBezTo>
                        <a:pt x="23913" y="1139"/>
                        <a:pt x="24427" y="1739"/>
                        <a:pt x="24733" y="2645"/>
                      </a:cubicBezTo>
                      <a:cubicBezTo>
                        <a:pt x="25235" y="4127"/>
                        <a:pt x="23913" y="5119"/>
                        <a:pt x="22492" y="6184"/>
                      </a:cubicBezTo>
                      <a:cubicBezTo>
                        <a:pt x="21501" y="6918"/>
                        <a:pt x="20484" y="7678"/>
                        <a:pt x="20129" y="8645"/>
                      </a:cubicBezTo>
                      <a:cubicBezTo>
                        <a:pt x="19836" y="9392"/>
                        <a:pt x="19689" y="10041"/>
                        <a:pt x="19542" y="10567"/>
                      </a:cubicBezTo>
                      <a:cubicBezTo>
                        <a:pt x="19542" y="10592"/>
                        <a:pt x="19529" y="10616"/>
                        <a:pt x="19529" y="10653"/>
                      </a:cubicBezTo>
                      <a:cubicBezTo>
                        <a:pt x="19517" y="10714"/>
                        <a:pt x="19517" y="10775"/>
                        <a:pt x="19480" y="10837"/>
                      </a:cubicBezTo>
                      <a:cubicBezTo>
                        <a:pt x="19431" y="10910"/>
                        <a:pt x="19370" y="10971"/>
                        <a:pt x="19334" y="11032"/>
                      </a:cubicBezTo>
                      <a:lnTo>
                        <a:pt x="19272" y="11094"/>
                      </a:lnTo>
                      <a:cubicBezTo>
                        <a:pt x="18929" y="11473"/>
                        <a:pt x="18513" y="11963"/>
                        <a:pt x="18085" y="12563"/>
                      </a:cubicBezTo>
                      <a:cubicBezTo>
                        <a:pt x="17570" y="13298"/>
                        <a:pt x="17423" y="14302"/>
                        <a:pt x="17277" y="15281"/>
                      </a:cubicBezTo>
                      <a:cubicBezTo>
                        <a:pt x="17081" y="16628"/>
                        <a:pt x="16897" y="17901"/>
                        <a:pt x="15795" y="18465"/>
                      </a:cubicBezTo>
                      <a:cubicBezTo>
                        <a:pt x="15073" y="18832"/>
                        <a:pt x="14338" y="18452"/>
                        <a:pt x="13554" y="18060"/>
                      </a:cubicBezTo>
                      <a:cubicBezTo>
                        <a:pt x="12991" y="17767"/>
                        <a:pt x="12416" y="17473"/>
                        <a:pt x="11828" y="17473"/>
                      </a:cubicBezTo>
                      <a:cubicBezTo>
                        <a:pt x="8804" y="17473"/>
                        <a:pt x="5804" y="19138"/>
                        <a:pt x="3808" y="21942"/>
                      </a:cubicBezTo>
                      <a:cubicBezTo>
                        <a:pt x="3686" y="22113"/>
                        <a:pt x="3612" y="22370"/>
                        <a:pt x="3514" y="22603"/>
                      </a:cubicBezTo>
                      <a:cubicBezTo>
                        <a:pt x="3343" y="23019"/>
                        <a:pt x="3184" y="23460"/>
                        <a:pt x="2816" y="2346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 name="Google Shape;302;p13"/>
                <p:cNvSpPr/>
                <p:nvPr/>
              </p:nvSpPr>
              <p:spPr>
                <a:xfrm>
                  <a:off x="579075" y="560075"/>
                  <a:ext cx="386025" cy="301825"/>
                </a:xfrm>
                <a:custGeom>
                  <a:avLst/>
                  <a:gdLst/>
                  <a:ahLst/>
                  <a:cxnLst/>
                  <a:rect l="l" t="t" r="r" b="b"/>
                  <a:pathLst>
                    <a:path w="15441" h="12073" fill="none" extrusionOk="0">
                      <a:moveTo>
                        <a:pt x="1715" y="12073"/>
                      </a:moveTo>
                      <a:cubicBezTo>
                        <a:pt x="1408" y="12073"/>
                        <a:pt x="1090" y="12024"/>
                        <a:pt x="759" y="11901"/>
                      </a:cubicBezTo>
                      <a:lnTo>
                        <a:pt x="759" y="11901"/>
                      </a:lnTo>
                      <a:cubicBezTo>
                        <a:pt x="662" y="11864"/>
                        <a:pt x="662" y="11730"/>
                        <a:pt x="662" y="11620"/>
                      </a:cubicBezTo>
                      <a:cubicBezTo>
                        <a:pt x="662" y="11558"/>
                        <a:pt x="662" y="11497"/>
                        <a:pt x="637" y="11448"/>
                      </a:cubicBezTo>
                      <a:cubicBezTo>
                        <a:pt x="600" y="11289"/>
                        <a:pt x="539" y="11093"/>
                        <a:pt x="453" y="10897"/>
                      </a:cubicBezTo>
                      <a:cubicBezTo>
                        <a:pt x="257" y="10334"/>
                        <a:pt x="0" y="9636"/>
                        <a:pt x="74" y="9195"/>
                      </a:cubicBezTo>
                      <a:cubicBezTo>
                        <a:pt x="86" y="9073"/>
                        <a:pt x="196" y="8938"/>
                        <a:pt x="355" y="8754"/>
                      </a:cubicBezTo>
                      <a:cubicBezTo>
                        <a:pt x="392" y="8693"/>
                        <a:pt x="453" y="8620"/>
                        <a:pt x="502" y="8534"/>
                      </a:cubicBezTo>
                      <a:cubicBezTo>
                        <a:pt x="2865" y="5351"/>
                        <a:pt x="6600" y="3673"/>
                        <a:pt x="9306" y="2816"/>
                      </a:cubicBezTo>
                      <a:cubicBezTo>
                        <a:pt x="10408" y="2461"/>
                        <a:pt x="11657" y="1861"/>
                        <a:pt x="12979" y="1224"/>
                      </a:cubicBezTo>
                      <a:cubicBezTo>
                        <a:pt x="13175" y="1126"/>
                        <a:pt x="13408" y="931"/>
                        <a:pt x="13652" y="722"/>
                      </a:cubicBezTo>
                      <a:cubicBezTo>
                        <a:pt x="14069" y="367"/>
                        <a:pt x="14497" y="0"/>
                        <a:pt x="14828" y="49"/>
                      </a:cubicBezTo>
                      <a:cubicBezTo>
                        <a:pt x="14950" y="61"/>
                        <a:pt x="15048" y="122"/>
                        <a:pt x="15122" y="245"/>
                      </a:cubicBezTo>
                      <a:cubicBezTo>
                        <a:pt x="15440" y="698"/>
                        <a:pt x="14950" y="1126"/>
                        <a:pt x="14448" y="1579"/>
                      </a:cubicBezTo>
                      <a:cubicBezTo>
                        <a:pt x="14081" y="1910"/>
                        <a:pt x="13677" y="2253"/>
                        <a:pt x="13542" y="2645"/>
                      </a:cubicBezTo>
                      <a:cubicBezTo>
                        <a:pt x="13432" y="2951"/>
                        <a:pt x="13359" y="3245"/>
                        <a:pt x="13285" y="3514"/>
                      </a:cubicBezTo>
                      <a:cubicBezTo>
                        <a:pt x="13187" y="3857"/>
                        <a:pt x="13114" y="4175"/>
                        <a:pt x="12979" y="4420"/>
                      </a:cubicBezTo>
                      <a:cubicBezTo>
                        <a:pt x="12857" y="4665"/>
                        <a:pt x="12636" y="4910"/>
                        <a:pt x="12428" y="5155"/>
                      </a:cubicBezTo>
                      <a:cubicBezTo>
                        <a:pt x="12257" y="5351"/>
                        <a:pt x="12073" y="5571"/>
                        <a:pt x="11901" y="5804"/>
                      </a:cubicBezTo>
                      <a:cubicBezTo>
                        <a:pt x="11473" y="6391"/>
                        <a:pt x="11387" y="7175"/>
                        <a:pt x="11289" y="7861"/>
                      </a:cubicBezTo>
                      <a:cubicBezTo>
                        <a:pt x="11204" y="8644"/>
                        <a:pt x="11093" y="9391"/>
                        <a:pt x="10530" y="9722"/>
                      </a:cubicBezTo>
                      <a:cubicBezTo>
                        <a:pt x="10187" y="9918"/>
                        <a:pt x="9808" y="9746"/>
                        <a:pt x="9379" y="9563"/>
                      </a:cubicBezTo>
                      <a:cubicBezTo>
                        <a:pt x="9061" y="9428"/>
                        <a:pt x="8718" y="9293"/>
                        <a:pt x="8375" y="9293"/>
                      </a:cubicBezTo>
                      <a:cubicBezTo>
                        <a:pt x="7175" y="9293"/>
                        <a:pt x="6061" y="10003"/>
                        <a:pt x="4971" y="10701"/>
                      </a:cubicBezTo>
                      <a:cubicBezTo>
                        <a:pt x="3869" y="11411"/>
                        <a:pt x="2816" y="12073"/>
                        <a:pt x="1715" y="1207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 name="Google Shape;303;p13"/>
                <p:cNvSpPr/>
                <p:nvPr/>
              </p:nvSpPr>
              <p:spPr>
                <a:xfrm>
                  <a:off x="262575" y="279375"/>
                  <a:ext cx="1205750" cy="1327575"/>
                </a:xfrm>
                <a:custGeom>
                  <a:avLst/>
                  <a:gdLst/>
                  <a:ahLst/>
                  <a:cxnLst/>
                  <a:rect l="l" t="t" r="r" b="b"/>
                  <a:pathLst>
                    <a:path w="48230" h="53103" fill="none" extrusionOk="0">
                      <a:moveTo>
                        <a:pt x="19027" y="37087"/>
                      </a:moveTo>
                      <a:cubicBezTo>
                        <a:pt x="18831" y="38471"/>
                        <a:pt x="18966" y="39903"/>
                        <a:pt x="19480" y="41189"/>
                      </a:cubicBezTo>
                      <a:cubicBezTo>
                        <a:pt x="19529" y="41287"/>
                        <a:pt x="19566" y="41385"/>
                        <a:pt x="19603" y="41483"/>
                      </a:cubicBezTo>
                      <a:cubicBezTo>
                        <a:pt x="19884" y="42144"/>
                        <a:pt x="20252" y="43026"/>
                        <a:pt x="20239" y="44103"/>
                      </a:cubicBezTo>
                      <a:cubicBezTo>
                        <a:pt x="20215" y="44911"/>
                        <a:pt x="20007" y="45597"/>
                        <a:pt x="19786" y="46185"/>
                      </a:cubicBezTo>
                      <a:cubicBezTo>
                        <a:pt x="19199" y="47862"/>
                        <a:pt x="18476" y="49539"/>
                        <a:pt x="17644" y="51119"/>
                      </a:cubicBezTo>
                      <a:cubicBezTo>
                        <a:pt x="17484" y="51462"/>
                        <a:pt x="17080" y="52245"/>
                        <a:pt x="16199" y="52735"/>
                      </a:cubicBezTo>
                      <a:cubicBezTo>
                        <a:pt x="15734" y="52980"/>
                        <a:pt x="15244" y="53102"/>
                        <a:pt x="14730" y="53102"/>
                      </a:cubicBezTo>
                      <a:cubicBezTo>
                        <a:pt x="13836" y="53102"/>
                        <a:pt x="13089" y="52711"/>
                        <a:pt x="12611" y="52441"/>
                      </a:cubicBezTo>
                      <a:cubicBezTo>
                        <a:pt x="11007" y="51486"/>
                        <a:pt x="7677" y="49539"/>
                        <a:pt x="7371" y="45976"/>
                      </a:cubicBezTo>
                      <a:cubicBezTo>
                        <a:pt x="7297" y="45144"/>
                        <a:pt x="7420" y="44372"/>
                        <a:pt x="7530" y="43760"/>
                      </a:cubicBezTo>
                      <a:cubicBezTo>
                        <a:pt x="7579" y="43442"/>
                        <a:pt x="7640" y="43148"/>
                        <a:pt x="7640" y="42903"/>
                      </a:cubicBezTo>
                      <a:cubicBezTo>
                        <a:pt x="7677" y="41740"/>
                        <a:pt x="6967" y="40430"/>
                        <a:pt x="6196" y="39034"/>
                      </a:cubicBezTo>
                      <a:cubicBezTo>
                        <a:pt x="6061" y="38777"/>
                        <a:pt x="5926" y="38532"/>
                        <a:pt x="5779" y="38263"/>
                      </a:cubicBezTo>
                      <a:cubicBezTo>
                        <a:pt x="3686" y="34345"/>
                        <a:pt x="2498" y="30145"/>
                        <a:pt x="1347" y="26068"/>
                      </a:cubicBezTo>
                      <a:cubicBezTo>
                        <a:pt x="747" y="23962"/>
                        <a:pt x="0" y="21329"/>
                        <a:pt x="392" y="18623"/>
                      </a:cubicBezTo>
                      <a:cubicBezTo>
                        <a:pt x="686" y="16566"/>
                        <a:pt x="1604" y="14522"/>
                        <a:pt x="3208" y="12379"/>
                      </a:cubicBezTo>
                      <a:cubicBezTo>
                        <a:pt x="7555" y="6526"/>
                        <a:pt x="13787" y="3637"/>
                        <a:pt x="18244" y="2229"/>
                      </a:cubicBezTo>
                      <a:cubicBezTo>
                        <a:pt x="23031" y="710"/>
                        <a:pt x="28504" y="0"/>
                        <a:pt x="35422" y="0"/>
                      </a:cubicBezTo>
                      <a:lnTo>
                        <a:pt x="35728" y="0"/>
                      </a:lnTo>
                      <a:cubicBezTo>
                        <a:pt x="36377" y="0"/>
                        <a:pt x="37283" y="0"/>
                        <a:pt x="38226" y="270"/>
                      </a:cubicBezTo>
                      <a:cubicBezTo>
                        <a:pt x="39230" y="539"/>
                        <a:pt x="40050" y="1029"/>
                        <a:pt x="40711" y="1445"/>
                      </a:cubicBezTo>
                      <a:cubicBezTo>
                        <a:pt x="42903" y="2780"/>
                        <a:pt x="45621" y="4433"/>
                        <a:pt x="47237" y="7200"/>
                      </a:cubicBezTo>
                      <a:cubicBezTo>
                        <a:pt x="47948" y="8424"/>
                        <a:pt x="48229" y="9624"/>
                        <a:pt x="48058" y="10751"/>
                      </a:cubicBezTo>
                      <a:cubicBezTo>
                        <a:pt x="47654" y="13530"/>
                        <a:pt x="45119" y="14167"/>
                        <a:pt x="44029" y="14436"/>
                      </a:cubicBezTo>
                      <a:lnTo>
                        <a:pt x="43858" y="14485"/>
                      </a:lnTo>
                      <a:cubicBezTo>
                        <a:pt x="42376" y="14864"/>
                        <a:pt x="41226" y="15281"/>
                        <a:pt x="40283" y="15807"/>
                      </a:cubicBezTo>
                      <a:cubicBezTo>
                        <a:pt x="39071" y="16456"/>
                        <a:pt x="38165" y="17374"/>
                        <a:pt x="37822" y="18317"/>
                      </a:cubicBezTo>
                      <a:cubicBezTo>
                        <a:pt x="37712" y="18587"/>
                        <a:pt x="37638" y="18905"/>
                        <a:pt x="37540" y="19260"/>
                      </a:cubicBezTo>
                      <a:cubicBezTo>
                        <a:pt x="37393" y="19872"/>
                        <a:pt x="37185" y="20644"/>
                        <a:pt x="36818" y="21378"/>
                      </a:cubicBezTo>
                      <a:cubicBezTo>
                        <a:pt x="36389" y="22211"/>
                        <a:pt x="35814" y="22909"/>
                        <a:pt x="35336" y="23435"/>
                      </a:cubicBezTo>
                      <a:cubicBezTo>
                        <a:pt x="35091" y="23717"/>
                        <a:pt x="34859" y="23974"/>
                        <a:pt x="34700" y="24219"/>
                      </a:cubicBezTo>
                      <a:cubicBezTo>
                        <a:pt x="33965" y="25260"/>
                        <a:pt x="33744" y="26704"/>
                        <a:pt x="34161" y="27904"/>
                      </a:cubicBezTo>
                      <a:cubicBezTo>
                        <a:pt x="34234" y="28137"/>
                        <a:pt x="34344" y="28382"/>
                        <a:pt x="34455" y="28663"/>
                      </a:cubicBezTo>
                      <a:cubicBezTo>
                        <a:pt x="34920" y="29790"/>
                        <a:pt x="35557" y="31357"/>
                        <a:pt x="35006" y="33108"/>
                      </a:cubicBezTo>
                      <a:cubicBezTo>
                        <a:pt x="34589" y="34418"/>
                        <a:pt x="33598" y="35496"/>
                        <a:pt x="32141" y="36230"/>
                      </a:cubicBezTo>
                      <a:cubicBezTo>
                        <a:pt x="30977" y="36818"/>
                        <a:pt x="29655" y="37136"/>
                        <a:pt x="28296" y="37136"/>
                      </a:cubicBezTo>
                      <a:cubicBezTo>
                        <a:pt x="25602" y="37136"/>
                        <a:pt x="22982" y="35912"/>
                        <a:pt x="21366" y="33904"/>
                      </a:cubicBezTo>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4" name="Google Shape;304;p13"/>
              <p:cNvSpPr/>
              <p:nvPr/>
            </p:nvSpPr>
            <p:spPr>
              <a:xfrm>
                <a:off x="-462625" y="1940000"/>
                <a:ext cx="180502" cy="215402"/>
              </a:xfrm>
              <a:custGeom>
                <a:avLst/>
                <a:gdLst/>
                <a:ahLst/>
                <a:cxnLst/>
                <a:rect l="l" t="t" r="r" b="b"/>
                <a:pathLst>
                  <a:path w="6553" h="10336" extrusionOk="0">
                    <a:moveTo>
                      <a:pt x="0" y="10336"/>
                    </a:moveTo>
                    <a:cubicBezTo>
                      <a:pt x="283" y="6392"/>
                      <a:pt x="3463" y="-2023"/>
                      <a:pt x="6553" y="446"/>
                    </a:cubicBezTo>
                  </a:path>
                </a:pathLst>
              </a:custGeom>
              <a:noFill/>
              <a:ln w="9525" cap="flat" cmpd="sng">
                <a:solidFill>
                  <a:schemeClr val="accent4"/>
                </a:solidFill>
                <a:prstDash val="dashDot"/>
                <a:round/>
                <a:headEnd type="none" w="med" len="med"/>
                <a:tailEnd type="none" w="med" len="med"/>
              </a:ln>
            </p:spPr>
          </p:sp>
        </p:grpSp>
        <p:grpSp>
          <p:nvGrpSpPr>
            <p:cNvPr id="305" name="Google Shape;305;p13"/>
            <p:cNvGrpSpPr/>
            <p:nvPr/>
          </p:nvGrpSpPr>
          <p:grpSpPr>
            <a:xfrm rot="90">
              <a:off x="8539503" y="4153338"/>
              <a:ext cx="484870" cy="326689"/>
              <a:chOff x="5850477" y="3901125"/>
              <a:chExt cx="127450" cy="85874"/>
            </a:xfrm>
          </p:grpSpPr>
          <p:sp>
            <p:nvSpPr>
              <p:cNvPr id="306" name="Google Shape;306;p13"/>
              <p:cNvSpPr/>
              <p:nvPr/>
            </p:nvSpPr>
            <p:spPr>
              <a:xfrm>
                <a:off x="5892700" y="3901125"/>
                <a:ext cx="34000" cy="25125"/>
              </a:xfrm>
              <a:custGeom>
                <a:avLst/>
                <a:gdLst/>
                <a:ahLst/>
                <a:cxnLst/>
                <a:rect l="l" t="t" r="r" b="b"/>
                <a:pathLst>
                  <a:path w="1360" h="1005" extrusionOk="0">
                    <a:moveTo>
                      <a:pt x="0" y="0"/>
                    </a:moveTo>
                    <a:lnTo>
                      <a:pt x="0" y="1004"/>
                    </a:lnTo>
                    <a:lnTo>
                      <a:pt x="1359" y="1004"/>
                    </a:lnTo>
                    <a:lnTo>
                      <a:pt x="135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 name="Google Shape;307;p13"/>
              <p:cNvSpPr/>
              <p:nvPr/>
            </p:nvSpPr>
            <p:spPr>
              <a:xfrm>
                <a:off x="5935028" y="3936639"/>
                <a:ext cx="28800" cy="21125"/>
              </a:xfrm>
              <a:custGeom>
                <a:avLst/>
                <a:gdLst/>
                <a:ahLst/>
                <a:cxnLst/>
                <a:rect l="l" t="t" r="r" b="b"/>
                <a:pathLst>
                  <a:path w="1152" h="845" extrusionOk="0">
                    <a:moveTo>
                      <a:pt x="0" y="0"/>
                    </a:moveTo>
                    <a:lnTo>
                      <a:pt x="0" y="845"/>
                    </a:lnTo>
                    <a:lnTo>
                      <a:pt x="1151" y="845"/>
                    </a:lnTo>
                    <a:lnTo>
                      <a:pt x="11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 name="Google Shape;308;p13"/>
              <p:cNvSpPr/>
              <p:nvPr/>
            </p:nvSpPr>
            <p:spPr>
              <a:xfrm>
                <a:off x="5850477" y="3936641"/>
                <a:ext cx="14400" cy="10125"/>
              </a:xfrm>
              <a:custGeom>
                <a:avLst/>
                <a:gdLst/>
                <a:ahLst/>
                <a:cxnLst/>
                <a:rect l="l" t="t" r="r" b="b"/>
                <a:pathLst>
                  <a:path w="576" h="405" extrusionOk="0">
                    <a:moveTo>
                      <a:pt x="1" y="1"/>
                    </a:moveTo>
                    <a:lnTo>
                      <a:pt x="1" y="405"/>
                    </a:lnTo>
                    <a:lnTo>
                      <a:pt x="576" y="405"/>
                    </a:lnTo>
                    <a:lnTo>
                      <a:pt x="57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 name="Google Shape;309;p13"/>
              <p:cNvSpPr/>
              <p:nvPr/>
            </p:nvSpPr>
            <p:spPr>
              <a:xfrm>
                <a:off x="5963827" y="3976574"/>
                <a:ext cx="14100" cy="10425"/>
              </a:xfrm>
              <a:custGeom>
                <a:avLst/>
                <a:gdLst/>
                <a:ahLst/>
                <a:cxnLst/>
                <a:rect l="l" t="t" r="r" b="b"/>
                <a:pathLst>
                  <a:path w="564" h="417"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 name="Google Shape;310;p13"/>
              <p:cNvSpPr/>
              <p:nvPr/>
            </p:nvSpPr>
            <p:spPr>
              <a:xfrm>
                <a:off x="5898840" y="3951591"/>
                <a:ext cx="14100" cy="10450"/>
              </a:xfrm>
              <a:custGeom>
                <a:avLst/>
                <a:gdLst/>
                <a:ahLst/>
                <a:cxnLst/>
                <a:rect l="l" t="t" r="r" b="b"/>
                <a:pathLst>
                  <a:path w="564" h="418"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 name="Google Shape;311;p13"/>
              <p:cNvSpPr/>
              <p:nvPr/>
            </p:nvSpPr>
            <p:spPr>
              <a:xfrm>
                <a:off x="5958542" y="3908476"/>
                <a:ext cx="14100" cy="10425"/>
              </a:xfrm>
              <a:custGeom>
                <a:avLst/>
                <a:gdLst/>
                <a:ahLst/>
                <a:cxnLst/>
                <a:rect l="l" t="t" r="r" b="b"/>
                <a:pathLst>
                  <a:path w="564" h="417" extrusionOk="0">
                    <a:moveTo>
                      <a:pt x="1" y="1"/>
                    </a:moveTo>
                    <a:lnTo>
                      <a:pt x="1"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12" name="Google Shape;312;p13"/>
            <p:cNvSpPr/>
            <p:nvPr/>
          </p:nvSpPr>
          <p:spPr>
            <a:xfrm rot="287892">
              <a:off x="5640136" y="-485624"/>
              <a:ext cx="7273417" cy="2253458"/>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 name="Google Shape;313;p13"/>
            <p:cNvSpPr/>
            <p:nvPr/>
          </p:nvSpPr>
          <p:spPr>
            <a:xfrm>
              <a:off x="5229653" y="4652525"/>
              <a:ext cx="3947054" cy="490989"/>
            </a:xfrm>
            <a:custGeom>
              <a:avLst/>
              <a:gdLst/>
              <a:ahLst/>
              <a:cxnLst/>
              <a:rect l="l" t="t" r="r" b="b"/>
              <a:pathLst>
                <a:path w="86232" h="14301" extrusionOk="0">
                  <a:moveTo>
                    <a:pt x="56895" y="1"/>
                  </a:moveTo>
                  <a:cubicBezTo>
                    <a:pt x="56359" y="13"/>
                    <a:pt x="55823" y="72"/>
                    <a:pt x="55299" y="191"/>
                  </a:cubicBezTo>
                  <a:cubicBezTo>
                    <a:pt x="54978" y="227"/>
                    <a:pt x="54656" y="346"/>
                    <a:pt x="54394" y="561"/>
                  </a:cubicBezTo>
                  <a:cubicBezTo>
                    <a:pt x="54263" y="680"/>
                    <a:pt x="54097" y="763"/>
                    <a:pt x="53930" y="822"/>
                  </a:cubicBezTo>
                  <a:cubicBezTo>
                    <a:pt x="53609" y="906"/>
                    <a:pt x="53287" y="1025"/>
                    <a:pt x="52966" y="1108"/>
                  </a:cubicBezTo>
                  <a:cubicBezTo>
                    <a:pt x="52632" y="1192"/>
                    <a:pt x="51977" y="1168"/>
                    <a:pt x="51811" y="1418"/>
                  </a:cubicBezTo>
                  <a:cubicBezTo>
                    <a:pt x="51918" y="1477"/>
                    <a:pt x="52037" y="1549"/>
                    <a:pt x="52132" y="1632"/>
                  </a:cubicBezTo>
                  <a:cubicBezTo>
                    <a:pt x="51647" y="1632"/>
                    <a:pt x="51097" y="1528"/>
                    <a:pt x="50581" y="1528"/>
                  </a:cubicBezTo>
                  <a:cubicBezTo>
                    <a:pt x="50337" y="1528"/>
                    <a:pt x="50100" y="1551"/>
                    <a:pt x="49882" y="1620"/>
                  </a:cubicBezTo>
                  <a:cubicBezTo>
                    <a:pt x="49191" y="1834"/>
                    <a:pt x="48513" y="2025"/>
                    <a:pt x="47834" y="2227"/>
                  </a:cubicBezTo>
                  <a:cubicBezTo>
                    <a:pt x="46798" y="2549"/>
                    <a:pt x="45858" y="3037"/>
                    <a:pt x="44869" y="3454"/>
                  </a:cubicBezTo>
                  <a:cubicBezTo>
                    <a:pt x="42357" y="4513"/>
                    <a:pt x="39785" y="5418"/>
                    <a:pt x="37154" y="6168"/>
                  </a:cubicBezTo>
                  <a:cubicBezTo>
                    <a:pt x="36475" y="6371"/>
                    <a:pt x="35821" y="6811"/>
                    <a:pt x="35118" y="6823"/>
                  </a:cubicBezTo>
                  <a:cubicBezTo>
                    <a:pt x="34822" y="6830"/>
                    <a:pt x="34526" y="6833"/>
                    <a:pt x="34230" y="6833"/>
                  </a:cubicBezTo>
                  <a:cubicBezTo>
                    <a:pt x="32874" y="6833"/>
                    <a:pt x="31521" y="6770"/>
                    <a:pt x="30153" y="6692"/>
                  </a:cubicBezTo>
                  <a:cubicBezTo>
                    <a:pt x="29746" y="6668"/>
                    <a:pt x="29337" y="6656"/>
                    <a:pt x="28926" y="6656"/>
                  </a:cubicBezTo>
                  <a:cubicBezTo>
                    <a:pt x="26767" y="6656"/>
                    <a:pt x="24567" y="6962"/>
                    <a:pt x="22426" y="7192"/>
                  </a:cubicBezTo>
                  <a:cubicBezTo>
                    <a:pt x="21307" y="7311"/>
                    <a:pt x="20140" y="7204"/>
                    <a:pt x="19033" y="7466"/>
                  </a:cubicBezTo>
                  <a:cubicBezTo>
                    <a:pt x="18390" y="7621"/>
                    <a:pt x="17925" y="7800"/>
                    <a:pt x="17247" y="7800"/>
                  </a:cubicBezTo>
                  <a:cubicBezTo>
                    <a:pt x="16568" y="7800"/>
                    <a:pt x="15901" y="7633"/>
                    <a:pt x="15294" y="7311"/>
                  </a:cubicBezTo>
                  <a:cubicBezTo>
                    <a:pt x="15008" y="7168"/>
                    <a:pt x="14830" y="7002"/>
                    <a:pt x="14496" y="6966"/>
                  </a:cubicBezTo>
                  <a:cubicBezTo>
                    <a:pt x="14330" y="6960"/>
                    <a:pt x="14163" y="6957"/>
                    <a:pt x="13998" y="6957"/>
                  </a:cubicBezTo>
                  <a:cubicBezTo>
                    <a:pt x="13833" y="6957"/>
                    <a:pt x="13669" y="6960"/>
                    <a:pt x="13508" y="6966"/>
                  </a:cubicBezTo>
                  <a:cubicBezTo>
                    <a:pt x="12722" y="7002"/>
                    <a:pt x="12032" y="7299"/>
                    <a:pt x="11270" y="7430"/>
                  </a:cubicBezTo>
                  <a:cubicBezTo>
                    <a:pt x="10651" y="7526"/>
                    <a:pt x="10044" y="7680"/>
                    <a:pt x="9424" y="7823"/>
                  </a:cubicBezTo>
                  <a:cubicBezTo>
                    <a:pt x="9103" y="7895"/>
                    <a:pt x="8793" y="8026"/>
                    <a:pt x="8472" y="8085"/>
                  </a:cubicBezTo>
                  <a:cubicBezTo>
                    <a:pt x="8270" y="8109"/>
                    <a:pt x="8019" y="8073"/>
                    <a:pt x="7829" y="8133"/>
                  </a:cubicBezTo>
                  <a:cubicBezTo>
                    <a:pt x="7638" y="8204"/>
                    <a:pt x="7448" y="8371"/>
                    <a:pt x="7281" y="8454"/>
                  </a:cubicBezTo>
                  <a:cubicBezTo>
                    <a:pt x="7150" y="8514"/>
                    <a:pt x="7031" y="8573"/>
                    <a:pt x="6900" y="8633"/>
                  </a:cubicBezTo>
                  <a:cubicBezTo>
                    <a:pt x="6579" y="8788"/>
                    <a:pt x="6234" y="8895"/>
                    <a:pt x="5900" y="8966"/>
                  </a:cubicBezTo>
                  <a:cubicBezTo>
                    <a:pt x="5924" y="9097"/>
                    <a:pt x="1" y="14301"/>
                    <a:pt x="112" y="14301"/>
                  </a:cubicBezTo>
                  <a:cubicBezTo>
                    <a:pt x="112" y="14301"/>
                    <a:pt x="113" y="14301"/>
                    <a:pt x="114" y="14300"/>
                  </a:cubicBezTo>
                  <a:lnTo>
                    <a:pt x="5400" y="14300"/>
                  </a:lnTo>
                  <a:lnTo>
                    <a:pt x="81350" y="14134"/>
                  </a:lnTo>
                  <a:lnTo>
                    <a:pt x="86232" y="14038"/>
                  </a:lnTo>
                  <a:cubicBezTo>
                    <a:pt x="85362" y="14038"/>
                    <a:pt x="82076" y="5787"/>
                    <a:pt x="81207" y="5787"/>
                  </a:cubicBezTo>
                  <a:cubicBezTo>
                    <a:pt x="80474" y="5787"/>
                    <a:pt x="77898" y="2489"/>
                    <a:pt x="77128" y="2489"/>
                  </a:cubicBezTo>
                  <a:cubicBezTo>
                    <a:pt x="77122" y="2489"/>
                    <a:pt x="77117" y="2489"/>
                    <a:pt x="77111" y="2489"/>
                  </a:cubicBezTo>
                  <a:cubicBezTo>
                    <a:pt x="77105" y="2490"/>
                    <a:pt x="77099" y="2490"/>
                    <a:pt x="77093" y="2490"/>
                  </a:cubicBezTo>
                  <a:cubicBezTo>
                    <a:pt x="76513" y="2490"/>
                    <a:pt x="75236" y="846"/>
                    <a:pt x="74671" y="834"/>
                  </a:cubicBezTo>
                  <a:cubicBezTo>
                    <a:pt x="74650" y="834"/>
                    <a:pt x="74630" y="834"/>
                    <a:pt x="74611" y="834"/>
                  </a:cubicBezTo>
                  <a:cubicBezTo>
                    <a:pt x="74142" y="834"/>
                    <a:pt x="74070" y="972"/>
                    <a:pt x="73647" y="1132"/>
                  </a:cubicBezTo>
                  <a:cubicBezTo>
                    <a:pt x="73266" y="1275"/>
                    <a:pt x="72885" y="1323"/>
                    <a:pt x="72504" y="1454"/>
                  </a:cubicBezTo>
                  <a:cubicBezTo>
                    <a:pt x="72170" y="1573"/>
                    <a:pt x="71813" y="1632"/>
                    <a:pt x="71456" y="1632"/>
                  </a:cubicBezTo>
                  <a:cubicBezTo>
                    <a:pt x="71039" y="1644"/>
                    <a:pt x="70670" y="1799"/>
                    <a:pt x="70242" y="1799"/>
                  </a:cubicBezTo>
                  <a:cubicBezTo>
                    <a:pt x="70136" y="1797"/>
                    <a:pt x="70031" y="1797"/>
                    <a:pt x="69927" y="1797"/>
                  </a:cubicBezTo>
                  <a:cubicBezTo>
                    <a:pt x="69693" y="1797"/>
                    <a:pt x="69461" y="1799"/>
                    <a:pt x="69230" y="1799"/>
                  </a:cubicBezTo>
                  <a:cubicBezTo>
                    <a:pt x="68614" y="1799"/>
                    <a:pt x="68005" y="1783"/>
                    <a:pt x="67396" y="1668"/>
                  </a:cubicBezTo>
                  <a:cubicBezTo>
                    <a:pt x="67199" y="1632"/>
                    <a:pt x="66994" y="1623"/>
                    <a:pt x="66789" y="1623"/>
                  </a:cubicBezTo>
                  <a:cubicBezTo>
                    <a:pt x="66583" y="1623"/>
                    <a:pt x="66378" y="1632"/>
                    <a:pt x="66182" y="1632"/>
                  </a:cubicBezTo>
                  <a:cubicBezTo>
                    <a:pt x="66070" y="1632"/>
                    <a:pt x="65959" y="1637"/>
                    <a:pt x="65852" y="1637"/>
                  </a:cubicBezTo>
                  <a:cubicBezTo>
                    <a:pt x="65798" y="1637"/>
                    <a:pt x="65745" y="1636"/>
                    <a:pt x="65693" y="1632"/>
                  </a:cubicBezTo>
                  <a:cubicBezTo>
                    <a:pt x="65479" y="1620"/>
                    <a:pt x="65408" y="1549"/>
                    <a:pt x="65241" y="1501"/>
                  </a:cubicBezTo>
                  <a:cubicBezTo>
                    <a:pt x="65116" y="1477"/>
                    <a:pt x="64989" y="1465"/>
                    <a:pt x="64862" y="1465"/>
                  </a:cubicBezTo>
                  <a:cubicBezTo>
                    <a:pt x="64674" y="1465"/>
                    <a:pt x="64485" y="1492"/>
                    <a:pt x="64300" y="1549"/>
                  </a:cubicBezTo>
                  <a:cubicBezTo>
                    <a:pt x="64215" y="1573"/>
                    <a:pt x="64140" y="1584"/>
                    <a:pt x="64070" y="1584"/>
                  </a:cubicBezTo>
                  <a:cubicBezTo>
                    <a:pt x="63799" y="1584"/>
                    <a:pt x="63615" y="1427"/>
                    <a:pt x="63264" y="1323"/>
                  </a:cubicBezTo>
                  <a:cubicBezTo>
                    <a:pt x="62598" y="1132"/>
                    <a:pt x="61979" y="1084"/>
                    <a:pt x="61383" y="727"/>
                  </a:cubicBezTo>
                  <a:cubicBezTo>
                    <a:pt x="60586" y="275"/>
                    <a:pt x="59752" y="394"/>
                    <a:pt x="58823" y="334"/>
                  </a:cubicBezTo>
                  <a:cubicBezTo>
                    <a:pt x="58157" y="299"/>
                    <a:pt x="57561" y="13"/>
                    <a:pt x="5689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 name="Google Shape;314;p13"/>
            <p:cNvSpPr/>
            <p:nvPr/>
          </p:nvSpPr>
          <p:spPr>
            <a:xfrm rot="858966">
              <a:off x="-702941" y="4003552"/>
              <a:ext cx="6334851" cy="3364268"/>
            </a:xfrm>
            <a:custGeom>
              <a:avLst/>
              <a:gdLst/>
              <a:ahLst/>
              <a:cxnLst/>
              <a:rect l="l" t="t" r="r" b="b"/>
              <a:pathLst>
                <a:path w="80237" h="47122" extrusionOk="0">
                  <a:moveTo>
                    <a:pt x="75580" y="0"/>
                  </a:moveTo>
                  <a:cubicBezTo>
                    <a:pt x="74446" y="0"/>
                    <a:pt x="73347" y="432"/>
                    <a:pt x="72272" y="651"/>
                  </a:cubicBezTo>
                  <a:cubicBezTo>
                    <a:pt x="71533" y="794"/>
                    <a:pt x="70783" y="866"/>
                    <a:pt x="70033" y="890"/>
                  </a:cubicBezTo>
                  <a:cubicBezTo>
                    <a:pt x="68402" y="961"/>
                    <a:pt x="66938" y="1461"/>
                    <a:pt x="65330" y="1544"/>
                  </a:cubicBezTo>
                  <a:cubicBezTo>
                    <a:pt x="65747" y="1449"/>
                    <a:pt x="65937" y="1068"/>
                    <a:pt x="66283" y="878"/>
                  </a:cubicBezTo>
                  <a:lnTo>
                    <a:pt x="66283" y="878"/>
                  </a:lnTo>
                  <a:cubicBezTo>
                    <a:pt x="65390" y="1116"/>
                    <a:pt x="64485" y="1402"/>
                    <a:pt x="63580" y="1628"/>
                  </a:cubicBezTo>
                  <a:cubicBezTo>
                    <a:pt x="62497" y="1866"/>
                    <a:pt x="61342" y="1818"/>
                    <a:pt x="60294" y="2164"/>
                  </a:cubicBezTo>
                  <a:cubicBezTo>
                    <a:pt x="59246" y="2497"/>
                    <a:pt x="58222" y="2926"/>
                    <a:pt x="57127" y="3211"/>
                  </a:cubicBezTo>
                  <a:cubicBezTo>
                    <a:pt x="56043" y="3509"/>
                    <a:pt x="54936" y="3640"/>
                    <a:pt x="53876" y="3961"/>
                  </a:cubicBezTo>
                  <a:cubicBezTo>
                    <a:pt x="52352" y="4414"/>
                    <a:pt x="50924" y="5021"/>
                    <a:pt x="49388" y="5473"/>
                  </a:cubicBezTo>
                  <a:cubicBezTo>
                    <a:pt x="47364" y="6045"/>
                    <a:pt x="45375" y="6747"/>
                    <a:pt x="43435" y="7569"/>
                  </a:cubicBezTo>
                  <a:cubicBezTo>
                    <a:pt x="42208" y="8105"/>
                    <a:pt x="40994" y="8486"/>
                    <a:pt x="39720" y="8938"/>
                  </a:cubicBezTo>
                  <a:cubicBezTo>
                    <a:pt x="39505" y="9013"/>
                    <a:pt x="38737" y="9352"/>
                    <a:pt x="38217" y="9352"/>
                  </a:cubicBezTo>
                  <a:cubicBezTo>
                    <a:pt x="37989" y="9352"/>
                    <a:pt x="37809" y="9286"/>
                    <a:pt x="37743" y="9105"/>
                  </a:cubicBezTo>
                  <a:cubicBezTo>
                    <a:pt x="37612" y="8712"/>
                    <a:pt x="38875" y="7998"/>
                    <a:pt x="39196" y="7700"/>
                  </a:cubicBezTo>
                  <a:lnTo>
                    <a:pt x="39196" y="7700"/>
                  </a:lnTo>
                  <a:cubicBezTo>
                    <a:pt x="37279" y="8069"/>
                    <a:pt x="35624" y="8902"/>
                    <a:pt x="33862" y="9569"/>
                  </a:cubicBezTo>
                  <a:cubicBezTo>
                    <a:pt x="31850" y="10331"/>
                    <a:pt x="29719" y="10927"/>
                    <a:pt x="27802" y="11843"/>
                  </a:cubicBezTo>
                  <a:cubicBezTo>
                    <a:pt x="25480" y="12951"/>
                    <a:pt x="23027" y="14201"/>
                    <a:pt x="20991" y="15594"/>
                  </a:cubicBezTo>
                  <a:cubicBezTo>
                    <a:pt x="20036" y="16249"/>
                    <a:pt x="18376" y="17495"/>
                    <a:pt x="16901" y="17495"/>
                  </a:cubicBezTo>
                  <a:cubicBezTo>
                    <a:pt x="16795" y="17495"/>
                    <a:pt x="16690" y="17489"/>
                    <a:pt x="16586" y="17475"/>
                  </a:cubicBezTo>
                  <a:cubicBezTo>
                    <a:pt x="17098" y="16987"/>
                    <a:pt x="19372" y="15201"/>
                    <a:pt x="17503" y="15165"/>
                  </a:cubicBezTo>
                  <a:cubicBezTo>
                    <a:pt x="17476" y="15165"/>
                    <a:pt x="17450" y="15164"/>
                    <a:pt x="17424" y="15164"/>
                  </a:cubicBezTo>
                  <a:cubicBezTo>
                    <a:pt x="16284" y="15164"/>
                    <a:pt x="15420" y="15662"/>
                    <a:pt x="14407" y="16034"/>
                  </a:cubicBezTo>
                  <a:cubicBezTo>
                    <a:pt x="13550" y="16344"/>
                    <a:pt x="12800" y="16773"/>
                    <a:pt x="11978" y="17130"/>
                  </a:cubicBezTo>
                  <a:cubicBezTo>
                    <a:pt x="10454" y="17785"/>
                    <a:pt x="8907" y="18285"/>
                    <a:pt x="7442" y="19035"/>
                  </a:cubicBezTo>
                  <a:cubicBezTo>
                    <a:pt x="4870" y="20344"/>
                    <a:pt x="2406" y="21702"/>
                    <a:pt x="1" y="23154"/>
                  </a:cubicBezTo>
                  <a:cubicBezTo>
                    <a:pt x="1" y="25345"/>
                    <a:pt x="751" y="28072"/>
                    <a:pt x="1120" y="30238"/>
                  </a:cubicBezTo>
                  <a:cubicBezTo>
                    <a:pt x="1739" y="33858"/>
                    <a:pt x="2072" y="37585"/>
                    <a:pt x="2263" y="41240"/>
                  </a:cubicBezTo>
                  <a:cubicBezTo>
                    <a:pt x="2358" y="42895"/>
                    <a:pt x="2608" y="44562"/>
                    <a:pt x="3573" y="46062"/>
                  </a:cubicBezTo>
                  <a:cubicBezTo>
                    <a:pt x="3875" y="46526"/>
                    <a:pt x="4216" y="47117"/>
                    <a:pt x="4969" y="47117"/>
                  </a:cubicBezTo>
                  <a:cubicBezTo>
                    <a:pt x="5047" y="47117"/>
                    <a:pt x="5129" y="47111"/>
                    <a:pt x="5216" y="47098"/>
                  </a:cubicBezTo>
                  <a:lnTo>
                    <a:pt x="5311" y="47110"/>
                  </a:lnTo>
                  <a:cubicBezTo>
                    <a:pt x="5351" y="47118"/>
                    <a:pt x="5395" y="47122"/>
                    <a:pt x="5443" y="47122"/>
                  </a:cubicBezTo>
                  <a:cubicBezTo>
                    <a:pt x="5955" y="47122"/>
                    <a:pt x="6885" y="46692"/>
                    <a:pt x="7287" y="46562"/>
                  </a:cubicBezTo>
                  <a:cubicBezTo>
                    <a:pt x="7847" y="46383"/>
                    <a:pt x="8395" y="46026"/>
                    <a:pt x="8954" y="45883"/>
                  </a:cubicBezTo>
                  <a:cubicBezTo>
                    <a:pt x="9514" y="45740"/>
                    <a:pt x="9954" y="45776"/>
                    <a:pt x="10490" y="45538"/>
                  </a:cubicBezTo>
                  <a:cubicBezTo>
                    <a:pt x="14121" y="43966"/>
                    <a:pt x="17872" y="42597"/>
                    <a:pt x="21265" y="40716"/>
                  </a:cubicBezTo>
                  <a:cubicBezTo>
                    <a:pt x="21765" y="40442"/>
                    <a:pt x="22039" y="40156"/>
                    <a:pt x="22444" y="39811"/>
                  </a:cubicBezTo>
                  <a:cubicBezTo>
                    <a:pt x="23123" y="39228"/>
                    <a:pt x="23896" y="39013"/>
                    <a:pt x="24742" y="38620"/>
                  </a:cubicBezTo>
                  <a:cubicBezTo>
                    <a:pt x="26575" y="37751"/>
                    <a:pt x="28468" y="36918"/>
                    <a:pt x="30207" y="35965"/>
                  </a:cubicBezTo>
                  <a:cubicBezTo>
                    <a:pt x="31326" y="35358"/>
                    <a:pt x="32136" y="34525"/>
                    <a:pt x="33029" y="33763"/>
                  </a:cubicBezTo>
                  <a:cubicBezTo>
                    <a:pt x="33433" y="33417"/>
                    <a:pt x="33862" y="33096"/>
                    <a:pt x="34314" y="32810"/>
                  </a:cubicBezTo>
                  <a:cubicBezTo>
                    <a:pt x="34612" y="32608"/>
                    <a:pt x="35029" y="32465"/>
                    <a:pt x="35255" y="32215"/>
                  </a:cubicBezTo>
                  <a:cubicBezTo>
                    <a:pt x="35188" y="32211"/>
                    <a:pt x="35121" y="32209"/>
                    <a:pt x="35053" y="32209"/>
                  </a:cubicBezTo>
                  <a:cubicBezTo>
                    <a:pt x="33641" y="32209"/>
                    <a:pt x="32064" y="33091"/>
                    <a:pt x="30632" y="33091"/>
                  </a:cubicBezTo>
                  <a:cubicBezTo>
                    <a:pt x="30399" y="33091"/>
                    <a:pt x="30169" y="33067"/>
                    <a:pt x="29945" y="33013"/>
                  </a:cubicBezTo>
                  <a:cubicBezTo>
                    <a:pt x="29885" y="32667"/>
                    <a:pt x="30647" y="32298"/>
                    <a:pt x="30933" y="32084"/>
                  </a:cubicBezTo>
                  <a:cubicBezTo>
                    <a:pt x="31505" y="31655"/>
                    <a:pt x="32124" y="31274"/>
                    <a:pt x="32755" y="30929"/>
                  </a:cubicBezTo>
                  <a:cubicBezTo>
                    <a:pt x="34231" y="30143"/>
                    <a:pt x="35565" y="29238"/>
                    <a:pt x="36922" y="28333"/>
                  </a:cubicBezTo>
                  <a:cubicBezTo>
                    <a:pt x="37803" y="27750"/>
                    <a:pt x="38505" y="27131"/>
                    <a:pt x="39541" y="26678"/>
                  </a:cubicBezTo>
                  <a:cubicBezTo>
                    <a:pt x="40220" y="26381"/>
                    <a:pt x="40946" y="26178"/>
                    <a:pt x="41625" y="25893"/>
                  </a:cubicBezTo>
                  <a:cubicBezTo>
                    <a:pt x="41881" y="25781"/>
                    <a:pt x="42157" y="25483"/>
                    <a:pt x="42455" y="25483"/>
                  </a:cubicBezTo>
                  <a:cubicBezTo>
                    <a:pt x="42476" y="25483"/>
                    <a:pt x="42497" y="25485"/>
                    <a:pt x="42518" y="25488"/>
                  </a:cubicBezTo>
                  <a:cubicBezTo>
                    <a:pt x="42667" y="25906"/>
                    <a:pt x="42476" y="26340"/>
                    <a:pt x="42984" y="26340"/>
                  </a:cubicBezTo>
                  <a:cubicBezTo>
                    <a:pt x="43085" y="26340"/>
                    <a:pt x="43212" y="26323"/>
                    <a:pt x="43375" y="26286"/>
                  </a:cubicBezTo>
                  <a:cubicBezTo>
                    <a:pt x="43673" y="26143"/>
                    <a:pt x="43970" y="26000"/>
                    <a:pt x="44268" y="25857"/>
                  </a:cubicBezTo>
                  <a:cubicBezTo>
                    <a:pt x="44804" y="25631"/>
                    <a:pt x="45340" y="25416"/>
                    <a:pt x="45887" y="25238"/>
                  </a:cubicBezTo>
                  <a:cubicBezTo>
                    <a:pt x="47102" y="24773"/>
                    <a:pt x="48292" y="24238"/>
                    <a:pt x="49435" y="23642"/>
                  </a:cubicBezTo>
                  <a:cubicBezTo>
                    <a:pt x="50686" y="22976"/>
                    <a:pt x="51829" y="22357"/>
                    <a:pt x="53222" y="21856"/>
                  </a:cubicBezTo>
                  <a:cubicBezTo>
                    <a:pt x="55293" y="21106"/>
                    <a:pt x="57353" y="20428"/>
                    <a:pt x="59341" y="19570"/>
                  </a:cubicBezTo>
                  <a:cubicBezTo>
                    <a:pt x="61306" y="18737"/>
                    <a:pt x="63104" y="17868"/>
                    <a:pt x="64806" y="16749"/>
                  </a:cubicBezTo>
                  <a:cubicBezTo>
                    <a:pt x="65402" y="16356"/>
                    <a:pt x="66092" y="15999"/>
                    <a:pt x="66676" y="15594"/>
                  </a:cubicBezTo>
                  <a:cubicBezTo>
                    <a:pt x="66926" y="15427"/>
                    <a:pt x="67200" y="15237"/>
                    <a:pt x="67235" y="14963"/>
                  </a:cubicBezTo>
                  <a:cubicBezTo>
                    <a:pt x="67272" y="14608"/>
                    <a:pt x="66956" y="14503"/>
                    <a:pt x="66542" y="14503"/>
                  </a:cubicBezTo>
                  <a:cubicBezTo>
                    <a:pt x="66025" y="14503"/>
                    <a:pt x="65356" y="14666"/>
                    <a:pt x="65033" y="14713"/>
                  </a:cubicBezTo>
                  <a:cubicBezTo>
                    <a:pt x="64437" y="14784"/>
                    <a:pt x="63854" y="14856"/>
                    <a:pt x="63282" y="14975"/>
                  </a:cubicBezTo>
                  <a:cubicBezTo>
                    <a:pt x="62990" y="15030"/>
                    <a:pt x="62528" y="15211"/>
                    <a:pt x="62157" y="15211"/>
                  </a:cubicBezTo>
                  <a:cubicBezTo>
                    <a:pt x="62045" y="15211"/>
                    <a:pt x="61942" y="15195"/>
                    <a:pt x="61854" y="15153"/>
                  </a:cubicBezTo>
                  <a:cubicBezTo>
                    <a:pt x="60913" y="14713"/>
                    <a:pt x="62866" y="14189"/>
                    <a:pt x="63151" y="13963"/>
                  </a:cubicBezTo>
                  <a:cubicBezTo>
                    <a:pt x="62996" y="13932"/>
                    <a:pt x="62840" y="13924"/>
                    <a:pt x="62685" y="13924"/>
                  </a:cubicBezTo>
                  <a:cubicBezTo>
                    <a:pt x="62496" y="13924"/>
                    <a:pt x="62307" y="13936"/>
                    <a:pt x="62118" y="13936"/>
                  </a:cubicBezTo>
                  <a:cubicBezTo>
                    <a:pt x="62034" y="13936"/>
                    <a:pt x="61950" y="13934"/>
                    <a:pt x="61866" y="13927"/>
                  </a:cubicBezTo>
                  <a:cubicBezTo>
                    <a:pt x="61592" y="13891"/>
                    <a:pt x="61318" y="13832"/>
                    <a:pt x="61044" y="13760"/>
                  </a:cubicBezTo>
                  <a:cubicBezTo>
                    <a:pt x="60874" y="13725"/>
                    <a:pt x="60700" y="13717"/>
                    <a:pt x="60525" y="13717"/>
                  </a:cubicBezTo>
                  <a:cubicBezTo>
                    <a:pt x="60361" y="13717"/>
                    <a:pt x="60196" y="13724"/>
                    <a:pt x="60033" y="13724"/>
                  </a:cubicBezTo>
                  <a:cubicBezTo>
                    <a:pt x="59834" y="13724"/>
                    <a:pt x="59638" y="13713"/>
                    <a:pt x="59449" y="13665"/>
                  </a:cubicBezTo>
                  <a:cubicBezTo>
                    <a:pt x="59699" y="13439"/>
                    <a:pt x="60270" y="13355"/>
                    <a:pt x="60615" y="13201"/>
                  </a:cubicBezTo>
                  <a:cubicBezTo>
                    <a:pt x="61068" y="12986"/>
                    <a:pt x="61485" y="12724"/>
                    <a:pt x="61937" y="12510"/>
                  </a:cubicBezTo>
                  <a:cubicBezTo>
                    <a:pt x="63461" y="11784"/>
                    <a:pt x="65116" y="11248"/>
                    <a:pt x="66664" y="10569"/>
                  </a:cubicBezTo>
                  <a:cubicBezTo>
                    <a:pt x="67402" y="10248"/>
                    <a:pt x="67902" y="9760"/>
                    <a:pt x="68593" y="9403"/>
                  </a:cubicBezTo>
                  <a:cubicBezTo>
                    <a:pt x="69366" y="8998"/>
                    <a:pt x="70200" y="8652"/>
                    <a:pt x="70974" y="8248"/>
                  </a:cubicBezTo>
                  <a:cubicBezTo>
                    <a:pt x="71807" y="7831"/>
                    <a:pt x="72748" y="7557"/>
                    <a:pt x="73593" y="7152"/>
                  </a:cubicBezTo>
                  <a:cubicBezTo>
                    <a:pt x="74272" y="6831"/>
                    <a:pt x="74891" y="6450"/>
                    <a:pt x="75605" y="6152"/>
                  </a:cubicBezTo>
                  <a:cubicBezTo>
                    <a:pt x="76582" y="5747"/>
                    <a:pt x="77487" y="5331"/>
                    <a:pt x="78296" y="4747"/>
                  </a:cubicBezTo>
                  <a:cubicBezTo>
                    <a:pt x="78677" y="4473"/>
                    <a:pt x="79058" y="4211"/>
                    <a:pt x="79451" y="3961"/>
                  </a:cubicBezTo>
                  <a:cubicBezTo>
                    <a:pt x="79642" y="3890"/>
                    <a:pt x="79820" y="3807"/>
                    <a:pt x="79975" y="3688"/>
                  </a:cubicBezTo>
                  <a:cubicBezTo>
                    <a:pt x="80237" y="3259"/>
                    <a:pt x="79415" y="3295"/>
                    <a:pt x="78987" y="3211"/>
                  </a:cubicBezTo>
                  <a:cubicBezTo>
                    <a:pt x="78046" y="3045"/>
                    <a:pt x="77106" y="2890"/>
                    <a:pt x="76236" y="2580"/>
                  </a:cubicBezTo>
                  <a:cubicBezTo>
                    <a:pt x="75534" y="2318"/>
                    <a:pt x="74939" y="2509"/>
                    <a:pt x="74236" y="2342"/>
                  </a:cubicBezTo>
                  <a:cubicBezTo>
                    <a:pt x="74319" y="1402"/>
                    <a:pt x="76296" y="1056"/>
                    <a:pt x="76439" y="92"/>
                  </a:cubicBezTo>
                  <a:cubicBezTo>
                    <a:pt x="76150" y="27"/>
                    <a:pt x="75864" y="0"/>
                    <a:pt x="755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15" name="Google Shape;315;p13"/>
          <p:cNvSpPr txBox="1">
            <a:spLocks noGrp="1"/>
          </p:cNvSpPr>
          <p:nvPr>
            <p:ph type="title" hasCustomPrompt="1"/>
          </p:nvPr>
        </p:nvSpPr>
        <p:spPr>
          <a:xfrm>
            <a:off x="1011700" y="1642233"/>
            <a:ext cx="1334400" cy="7088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000"/>
              <a:buNone/>
              <a:defRPr sz="4667">
                <a:solidFill>
                  <a:schemeClr val="accent2"/>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316" name="Google Shape;316;p13"/>
          <p:cNvSpPr txBox="1">
            <a:spLocks noGrp="1"/>
          </p:cNvSpPr>
          <p:nvPr>
            <p:ph type="title" idx="2"/>
          </p:nvPr>
        </p:nvSpPr>
        <p:spPr>
          <a:xfrm>
            <a:off x="1011700" y="2251833"/>
            <a:ext cx="3815200" cy="7088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000"/>
              <a:buNone/>
              <a:defRPr sz="3200" b="1">
                <a:solidFill>
                  <a:schemeClr val="accent6"/>
                </a:solidFill>
              </a:defRPr>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317" name="Google Shape;317;p13"/>
          <p:cNvSpPr txBox="1">
            <a:spLocks noGrp="1"/>
          </p:cNvSpPr>
          <p:nvPr>
            <p:ph type="title" idx="3"/>
          </p:nvPr>
        </p:nvSpPr>
        <p:spPr>
          <a:xfrm>
            <a:off x="1011700" y="2757433"/>
            <a:ext cx="3815200" cy="1004400"/>
          </a:xfrm>
          <a:prstGeom prst="rect">
            <a:avLst/>
          </a:prstGeom>
        </p:spPr>
        <p:txBody>
          <a:bodyPr spcFirstLastPara="1" wrap="square" lIns="91425" tIns="91425" rIns="91425" bIns="91425" anchor="t" anchorCtr="0">
            <a:noAutofit/>
          </a:bodyPr>
          <a:lstStyle>
            <a:lvl1pPr lvl="0" algn="l" rtl="0">
              <a:spcBef>
                <a:spcPts val="0"/>
              </a:spcBef>
              <a:spcAft>
                <a:spcPts val="0"/>
              </a:spcAft>
              <a:buSzPts val="1400"/>
              <a:buFont typeface="Nunito"/>
              <a:buNone/>
              <a:defRPr sz="2133" b="0">
                <a:solidFill>
                  <a:schemeClr val="dk2"/>
                </a:solidFill>
                <a:latin typeface="Assistant Medium"/>
                <a:ea typeface="Assistant Medium"/>
                <a:cs typeface="Assistant Medium"/>
                <a:sym typeface="Assistant Medium"/>
              </a:defRPr>
            </a:lvl1pPr>
            <a:lvl2pPr lvl="1" rtl="0">
              <a:spcBef>
                <a:spcPts val="0"/>
              </a:spcBef>
              <a:spcAft>
                <a:spcPts val="0"/>
              </a:spcAft>
              <a:buSzPts val="1400"/>
              <a:buFont typeface="Nunito"/>
              <a:buNone/>
              <a:defRPr sz="1867">
                <a:latin typeface="Nunito"/>
                <a:ea typeface="Nunito"/>
                <a:cs typeface="Nunito"/>
                <a:sym typeface="Nunito"/>
              </a:defRPr>
            </a:lvl2pPr>
            <a:lvl3pPr lvl="2" rtl="0">
              <a:spcBef>
                <a:spcPts val="0"/>
              </a:spcBef>
              <a:spcAft>
                <a:spcPts val="0"/>
              </a:spcAft>
              <a:buSzPts val="1400"/>
              <a:buFont typeface="Nunito"/>
              <a:buNone/>
              <a:defRPr sz="1867">
                <a:latin typeface="Nunito"/>
                <a:ea typeface="Nunito"/>
                <a:cs typeface="Nunito"/>
                <a:sym typeface="Nunito"/>
              </a:defRPr>
            </a:lvl3pPr>
            <a:lvl4pPr lvl="3" rtl="0">
              <a:spcBef>
                <a:spcPts val="0"/>
              </a:spcBef>
              <a:spcAft>
                <a:spcPts val="0"/>
              </a:spcAft>
              <a:buSzPts val="1400"/>
              <a:buFont typeface="Nunito"/>
              <a:buNone/>
              <a:defRPr sz="1867">
                <a:latin typeface="Nunito"/>
                <a:ea typeface="Nunito"/>
                <a:cs typeface="Nunito"/>
                <a:sym typeface="Nunito"/>
              </a:defRPr>
            </a:lvl4pPr>
            <a:lvl5pPr lvl="4" rtl="0">
              <a:spcBef>
                <a:spcPts val="0"/>
              </a:spcBef>
              <a:spcAft>
                <a:spcPts val="0"/>
              </a:spcAft>
              <a:buSzPts val="1400"/>
              <a:buFont typeface="Nunito"/>
              <a:buNone/>
              <a:defRPr sz="1867">
                <a:latin typeface="Nunito"/>
                <a:ea typeface="Nunito"/>
                <a:cs typeface="Nunito"/>
                <a:sym typeface="Nunito"/>
              </a:defRPr>
            </a:lvl5pPr>
            <a:lvl6pPr lvl="5" rtl="0">
              <a:spcBef>
                <a:spcPts val="0"/>
              </a:spcBef>
              <a:spcAft>
                <a:spcPts val="0"/>
              </a:spcAft>
              <a:buSzPts val="1400"/>
              <a:buFont typeface="Nunito"/>
              <a:buNone/>
              <a:defRPr sz="1867">
                <a:latin typeface="Nunito"/>
                <a:ea typeface="Nunito"/>
                <a:cs typeface="Nunito"/>
                <a:sym typeface="Nunito"/>
              </a:defRPr>
            </a:lvl6pPr>
            <a:lvl7pPr lvl="6" rtl="0">
              <a:spcBef>
                <a:spcPts val="0"/>
              </a:spcBef>
              <a:spcAft>
                <a:spcPts val="0"/>
              </a:spcAft>
              <a:buSzPts val="1400"/>
              <a:buFont typeface="Nunito"/>
              <a:buNone/>
              <a:defRPr sz="1867">
                <a:latin typeface="Nunito"/>
                <a:ea typeface="Nunito"/>
                <a:cs typeface="Nunito"/>
                <a:sym typeface="Nunito"/>
              </a:defRPr>
            </a:lvl7pPr>
            <a:lvl8pPr lvl="7" rtl="0">
              <a:spcBef>
                <a:spcPts val="0"/>
              </a:spcBef>
              <a:spcAft>
                <a:spcPts val="0"/>
              </a:spcAft>
              <a:buSzPts val="1400"/>
              <a:buFont typeface="Nunito"/>
              <a:buNone/>
              <a:defRPr sz="1867">
                <a:latin typeface="Nunito"/>
                <a:ea typeface="Nunito"/>
                <a:cs typeface="Nunito"/>
                <a:sym typeface="Nunito"/>
              </a:defRPr>
            </a:lvl8pPr>
            <a:lvl9pPr lvl="8" rtl="0">
              <a:spcBef>
                <a:spcPts val="0"/>
              </a:spcBef>
              <a:spcAft>
                <a:spcPts val="0"/>
              </a:spcAft>
              <a:buSzPts val="1400"/>
              <a:buFont typeface="Nunito"/>
              <a:buNone/>
              <a:defRPr sz="1867">
                <a:latin typeface="Nunito"/>
                <a:ea typeface="Nunito"/>
                <a:cs typeface="Nunito"/>
                <a:sym typeface="Nunito"/>
              </a:defRPr>
            </a:lvl9pPr>
          </a:lstStyle>
          <a:p>
            <a:endParaRPr/>
          </a:p>
        </p:txBody>
      </p:sp>
      <p:sp>
        <p:nvSpPr>
          <p:cNvPr id="318" name="Google Shape;318;p13"/>
          <p:cNvSpPr txBox="1">
            <a:spLocks noGrp="1"/>
          </p:cNvSpPr>
          <p:nvPr>
            <p:ph type="title" idx="4" hasCustomPrompt="1"/>
          </p:nvPr>
        </p:nvSpPr>
        <p:spPr>
          <a:xfrm>
            <a:off x="5567800" y="1642233"/>
            <a:ext cx="1334400" cy="7088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000"/>
              <a:buNone/>
              <a:defRPr sz="4667">
                <a:solidFill>
                  <a:schemeClr val="accent2"/>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319" name="Google Shape;319;p13"/>
          <p:cNvSpPr txBox="1">
            <a:spLocks noGrp="1"/>
          </p:cNvSpPr>
          <p:nvPr>
            <p:ph type="title" idx="5"/>
          </p:nvPr>
        </p:nvSpPr>
        <p:spPr>
          <a:xfrm>
            <a:off x="5567800" y="2251833"/>
            <a:ext cx="3815200" cy="7088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000"/>
              <a:buNone/>
              <a:defRPr sz="3200" b="1">
                <a:solidFill>
                  <a:schemeClr val="accent6"/>
                </a:solidFill>
              </a:defRPr>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320" name="Google Shape;320;p13"/>
          <p:cNvSpPr txBox="1">
            <a:spLocks noGrp="1"/>
          </p:cNvSpPr>
          <p:nvPr>
            <p:ph type="title" idx="6"/>
          </p:nvPr>
        </p:nvSpPr>
        <p:spPr>
          <a:xfrm>
            <a:off x="5567800" y="2757433"/>
            <a:ext cx="3815200" cy="1004400"/>
          </a:xfrm>
          <a:prstGeom prst="rect">
            <a:avLst/>
          </a:prstGeom>
        </p:spPr>
        <p:txBody>
          <a:bodyPr spcFirstLastPara="1" wrap="square" lIns="91425" tIns="91425" rIns="91425" bIns="91425" anchor="t" anchorCtr="0">
            <a:noAutofit/>
          </a:bodyPr>
          <a:lstStyle>
            <a:lvl1pPr lvl="0" algn="l" rtl="0">
              <a:spcBef>
                <a:spcPts val="0"/>
              </a:spcBef>
              <a:spcAft>
                <a:spcPts val="0"/>
              </a:spcAft>
              <a:buSzPts val="1400"/>
              <a:buFont typeface="Nunito"/>
              <a:buNone/>
              <a:defRPr sz="2133" b="0">
                <a:solidFill>
                  <a:schemeClr val="dk2"/>
                </a:solidFill>
                <a:latin typeface="Assistant Medium"/>
                <a:ea typeface="Assistant Medium"/>
                <a:cs typeface="Assistant Medium"/>
                <a:sym typeface="Assistant Medium"/>
              </a:defRPr>
            </a:lvl1pPr>
            <a:lvl2pPr lvl="1" rtl="0">
              <a:spcBef>
                <a:spcPts val="0"/>
              </a:spcBef>
              <a:spcAft>
                <a:spcPts val="0"/>
              </a:spcAft>
              <a:buSzPts val="1400"/>
              <a:buFont typeface="Nunito"/>
              <a:buNone/>
              <a:defRPr sz="1867">
                <a:latin typeface="Nunito"/>
                <a:ea typeface="Nunito"/>
                <a:cs typeface="Nunito"/>
                <a:sym typeface="Nunito"/>
              </a:defRPr>
            </a:lvl2pPr>
            <a:lvl3pPr lvl="2" rtl="0">
              <a:spcBef>
                <a:spcPts val="0"/>
              </a:spcBef>
              <a:spcAft>
                <a:spcPts val="0"/>
              </a:spcAft>
              <a:buSzPts val="1400"/>
              <a:buFont typeface="Nunito"/>
              <a:buNone/>
              <a:defRPr sz="1867">
                <a:latin typeface="Nunito"/>
                <a:ea typeface="Nunito"/>
                <a:cs typeface="Nunito"/>
                <a:sym typeface="Nunito"/>
              </a:defRPr>
            </a:lvl3pPr>
            <a:lvl4pPr lvl="3" rtl="0">
              <a:spcBef>
                <a:spcPts val="0"/>
              </a:spcBef>
              <a:spcAft>
                <a:spcPts val="0"/>
              </a:spcAft>
              <a:buSzPts val="1400"/>
              <a:buFont typeface="Nunito"/>
              <a:buNone/>
              <a:defRPr sz="1867">
                <a:latin typeface="Nunito"/>
                <a:ea typeface="Nunito"/>
                <a:cs typeface="Nunito"/>
                <a:sym typeface="Nunito"/>
              </a:defRPr>
            </a:lvl4pPr>
            <a:lvl5pPr lvl="4" rtl="0">
              <a:spcBef>
                <a:spcPts val="0"/>
              </a:spcBef>
              <a:spcAft>
                <a:spcPts val="0"/>
              </a:spcAft>
              <a:buSzPts val="1400"/>
              <a:buFont typeface="Nunito"/>
              <a:buNone/>
              <a:defRPr sz="1867">
                <a:latin typeface="Nunito"/>
                <a:ea typeface="Nunito"/>
                <a:cs typeface="Nunito"/>
                <a:sym typeface="Nunito"/>
              </a:defRPr>
            </a:lvl5pPr>
            <a:lvl6pPr lvl="5" rtl="0">
              <a:spcBef>
                <a:spcPts val="0"/>
              </a:spcBef>
              <a:spcAft>
                <a:spcPts val="0"/>
              </a:spcAft>
              <a:buSzPts val="1400"/>
              <a:buFont typeface="Nunito"/>
              <a:buNone/>
              <a:defRPr sz="1867">
                <a:latin typeface="Nunito"/>
                <a:ea typeface="Nunito"/>
                <a:cs typeface="Nunito"/>
                <a:sym typeface="Nunito"/>
              </a:defRPr>
            </a:lvl6pPr>
            <a:lvl7pPr lvl="6" rtl="0">
              <a:spcBef>
                <a:spcPts val="0"/>
              </a:spcBef>
              <a:spcAft>
                <a:spcPts val="0"/>
              </a:spcAft>
              <a:buSzPts val="1400"/>
              <a:buFont typeface="Nunito"/>
              <a:buNone/>
              <a:defRPr sz="1867">
                <a:latin typeface="Nunito"/>
                <a:ea typeface="Nunito"/>
                <a:cs typeface="Nunito"/>
                <a:sym typeface="Nunito"/>
              </a:defRPr>
            </a:lvl7pPr>
            <a:lvl8pPr lvl="7" rtl="0">
              <a:spcBef>
                <a:spcPts val="0"/>
              </a:spcBef>
              <a:spcAft>
                <a:spcPts val="0"/>
              </a:spcAft>
              <a:buSzPts val="1400"/>
              <a:buFont typeface="Nunito"/>
              <a:buNone/>
              <a:defRPr sz="1867">
                <a:latin typeface="Nunito"/>
                <a:ea typeface="Nunito"/>
                <a:cs typeface="Nunito"/>
                <a:sym typeface="Nunito"/>
              </a:defRPr>
            </a:lvl8pPr>
            <a:lvl9pPr lvl="8" rtl="0">
              <a:spcBef>
                <a:spcPts val="0"/>
              </a:spcBef>
              <a:spcAft>
                <a:spcPts val="0"/>
              </a:spcAft>
              <a:buSzPts val="1400"/>
              <a:buFont typeface="Nunito"/>
              <a:buNone/>
              <a:defRPr sz="1867">
                <a:latin typeface="Nunito"/>
                <a:ea typeface="Nunito"/>
                <a:cs typeface="Nunito"/>
                <a:sym typeface="Nunito"/>
              </a:defRPr>
            </a:lvl9pPr>
          </a:lstStyle>
          <a:p>
            <a:endParaRPr/>
          </a:p>
        </p:txBody>
      </p:sp>
      <p:sp>
        <p:nvSpPr>
          <p:cNvPr id="321" name="Google Shape;321;p13"/>
          <p:cNvSpPr txBox="1">
            <a:spLocks noGrp="1"/>
          </p:cNvSpPr>
          <p:nvPr>
            <p:ph type="title" idx="7" hasCustomPrompt="1"/>
          </p:nvPr>
        </p:nvSpPr>
        <p:spPr>
          <a:xfrm>
            <a:off x="1011700" y="3863433"/>
            <a:ext cx="1334400" cy="7088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000"/>
              <a:buNone/>
              <a:defRPr sz="4667">
                <a:solidFill>
                  <a:schemeClr val="accent2"/>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322" name="Google Shape;322;p13"/>
          <p:cNvSpPr txBox="1">
            <a:spLocks noGrp="1"/>
          </p:cNvSpPr>
          <p:nvPr>
            <p:ph type="title" idx="8"/>
          </p:nvPr>
        </p:nvSpPr>
        <p:spPr>
          <a:xfrm>
            <a:off x="1011700" y="4473033"/>
            <a:ext cx="3815200" cy="7088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000"/>
              <a:buNone/>
              <a:defRPr sz="3200" b="1">
                <a:solidFill>
                  <a:schemeClr val="accent6"/>
                </a:solidFill>
              </a:defRPr>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323" name="Google Shape;323;p13"/>
          <p:cNvSpPr txBox="1">
            <a:spLocks noGrp="1"/>
          </p:cNvSpPr>
          <p:nvPr>
            <p:ph type="title" idx="9"/>
          </p:nvPr>
        </p:nvSpPr>
        <p:spPr>
          <a:xfrm>
            <a:off x="1011700" y="4978633"/>
            <a:ext cx="3815200" cy="1004400"/>
          </a:xfrm>
          <a:prstGeom prst="rect">
            <a:avLst/>
          </a:prstGeom>
        </p:spPr>
        <p:txBody>
          <a:bodyPr spcFirstLastPara="1" wrap="square" lIns="91425" tIns="91425" rIns="91425" bIns="91425" anchor="t" anchorCtr="0">
            <a:noAutofit/>
          </a:bodyPr>
          <a:lstStyle>
            <a:lvl1pPr lvl="0" algn="l" rtl="0">
              <a:spcBef>
                <a:spcPts val="0"/>
              </a:spcBef>
              <a:spcAft>
                <a:spcPts val="0"/>
              </a:spcAft>
              <a:buSzPts val="1400"/>
              <a:buFont typeface="Nunito"/>
              <a:buNone/>
              <a:defRPr sz="2133" b="0">
                <a:solidFill>
                  <a:schemeClr val="dk2"/>
                </a:solidFill>
                <a:latin typeface="Assistant Medium"/>
                <a:ea typeface="Assistant Medium"/>
                <a:cs typeface="Assistant Medium"/>
                <a:sym typeface="Assistant Medium"/>
              </a:defRPr>
            </a:lvl1pPr>
            <a:lvl2pPr lvl="1" rtl="0">
              <a:spcBef>
                <a:spcPts val="0"/>
              </a:spcBef>
              <a:spcAft>
                <a:spcPts val="0"/>
              </a:spcAft>
              <a:buSzPts val="1400"/>
              <a:buFont typeface="Nunito"/>
              <a:buNone/>
              <a:defRPr sz="1867">
                <a:latin typeface="Nunito"/>
                <a:ea typeface="Nunito"/>
                <a:cs typeface="Nunito"/>
                <a:sym typeface="Nunito"/>
              </a:defRPr>
            </a:lvl2pPr>
            <a:lvl3pPr lvl="2" rtl="0">
              <a:spcBef>
                <a:spcPts val="0"/>
              </a:spcBef>
              <a:spcAft>
                <a:spcPts val="0"/>
              </a:spcAft>
              <a:buSzPts val="1400"/>
              <a:buFont typeface="Nunito"/>
              <a:buNone/>
              <a:defRPr sz="1867">
                <a:latin typeface="Nunito"/>
                <a:ea typeface="Nunito"/>
                <a:cs typeface="Nunito"/>
                <a:sym typeface="Nunito"/>
              </a:defRPr>
            </a:lvl3pPr>
            <a:lvl4pPr lvl="3" rtl="0">
              <a:spcBef>
                <a:spcPts val="0"/>
              </a:spcBef>
              <a:spcAft>
                <a:spcPts val="0"/>
              </a:spcAft>
              <a:buSzPts val="1400"/>
              <a:buFont typeface="Nunito"/>
              <a:buNone/>
              <a:defRPr sz="1867">
                <a:latin typeface="Nunito"/>
                <a:ea typeface="Nunito"/>
                <a:cs typeface="Nunito"/>
                <a:sym typeface="Nunito"/>
              </a:defRPr>
            </a:lvl4pPr>
            <a:lvl5pPr lvl="4" rtl="0">
              <a:spcBef>
                <a:spcPts val="0"/>
              </a:spcBef>
              <a:spcAft>
                <a:spcPts val="0"/>
              </a:spcAft>
              <a:buSzPts val="1400"/>
              <a:buFont typeface="Nunito"/>
              <a:buNone/>
              <a:defRPr sz="1867">
                <a:latin typeface="Nunito"/>
                <a:ea typeface="Nunito"/>
                <a:cs typeface="Nunito"/>
                <a:sym typeface="Nunito"/>
              </a:defRPr>
            </a:lvl5pPr>
            <a:lvl6pPr lvl="5" rtl="0">
              <a:spcBef>
                <a:spcPts val="0"/>
              </a:spcBef>
              <a:spcAft>
                <a:spcPts val="0"/>
              </a:spcAft>
              <a:buSzPts val="1400"/>
              <a:buFont typeface="Nunito"/>
              <a:buNone/>
              <a:defRPr sz="1867">
                <a:latin typeface="Nunito"/>
                <a:ea typeface="Nunito"/>
                <a:cs typeface="Nunito"/>
                <a:sym typeface="Nunito"/>
              </a:defRPr>
            </a:lvl6pPr>
            <a:lvl7pPr lvl="6" rtl="0">
              <a:spcBef>
                <a:spcPts val="0"/>
              </a:spcBef>
              <a:spcAft>
                <a:spcPts val="0"/>
              </a:spcAft>
              <a:buSzPts val="1400"/>
              <a:buFont typeface="Nunito"/>
              <a:buNone/>
              <a:defRPr sz="1867">
                <a:latin typeface="Nunito"/>
                <a:ea typeface="Nunito"/>
                <a:cs typeface="Nunito"/>
                <a:sym typeface="Nunito"/>
              </a:defRPr>
            </a:lvl7pPr>
            <a:lvl8pPr lvl="7" rtl="0">
              <a:spcBef>
                <a:spcPts val="0"/>
              </a:spcBef>
              <a:spcAft>
                <a:spcPts val="0"/>
              </a:spcAft>
              <a:buSzPts val="1400"/>
              <a:buFont typeface="Nunito"/>
              <a:buNone/>
              <a:defRPr sz="1867">
                <a:latin typeface="Nunito"/>
                <a:ea typeface="Nunito"/>
                <a:cs typeface="Nunito"/>
                <a:sym typeface="Nunito"/>
              </a:defRPr>
            </a:lvl8pPr>
            <a:lvl9pPr lvl="8" rtl="0">
              <a:spcBef>
                <a:spcPts val="0"/>
              </a:spcBef>
              <a:spcAft>
                <a:spcPts val="0"/>
              </a:spcAft>
              <a:buSzPts val="1400"/>
              <a:buFont typeface="Nunito"/>
              <a:buNone/>
              <a:defRPr sz="1867">
                <a:latin typeface="Nunito"/>
                <a:ea typeface="Nunito"/>
                <a:cs typeface="Nunito"/>
                <a:sym typeface="Nunito"/>
              </a:defRPr>
            </a:lvl9pPr>
          </a:lstStyle>
          <a:p>
            <a:endParaRPr/>
          </a:p>
        </p:txBody>
      </p:sp>
      <p:sp>
        <p:nvSpPr>
          <p:cNvPr id="324" name="Google Shape;324;p13"/>
          <p:cNvSpPr txBox="1">
            <a:spLocks noGrp="1"/>
          </p:cNvSpPr>
          <p:nvPr>
            <p:ph type="title" idx="13" hasCustomPrompt="1"/>
          </p:nvPr>
        </p:nvSpPr>
        <p:spPr>
          <a:xfrm>
            <a:off x="5567800" y="3863433"/>
            <a:ext cx="1334400" cy="7088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000"/>
              <a:buNone/>
              <a:defRPr sz="4667">
                <a:solidFill>
                  <a:schemeClr val="accent2"/>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325" name="Google Shape;325;p13"/>
          <p:cNvSpPr txBox="1">
            <a:spLocks noGrp="1"/>
          </p:cNvSpPr>
          <p:nvPr>
            <p:ph type="title" idx="14"/>
          </p:nvPr>
        </p:nvSpPr>
        <p:spPr>
          <a:xfrm>
            <a:off x="5567800" y="4473033"/>
            <a:ext cx="3815200" cy="7088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000"/>
              <a:buNone/>
              <a:defRPr sz="3200" b="1">
                <a:solidFill>
                  <a:schemeClr val="accent6"/>
                </a:solidFill>
              </a:defRPr>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326" name="Google Shape;326;p13"/>
          <p:cNvSpPr txBox="1">
            <a:spLocks noGrp="1"/>
          </p:cNvSpPr>
          <p:nvPr>
            <p:ph type="title" idx="15"/>
          </p:nvPr>
        </p:nvSpPr>
        <p:spPr>
          <a:xfrm>
            <a:off x="5567800" y="4978633"/>
            <a:ext cx="3815200" cy="1004400"/>
          </a:xfrm>
          <a:prstGeom prst="rect">
            <a:avLst/>
          </a:prstGeom>
        </p:spPr>
        <p:txBody>
          <a:bodyPr spcFirstLastPara="1" wrap="square" lIns="91425" tIns="91425" rIns="91425" bIns="91425" anchor="t" anchorCtr="0">
            <a:noAutofit/>
          </a:bodyPr>
          <a:lstStyle>
            <a:lvl1pPr lvl="0" algn="l" rtl="0">
              <a:spcBef>
                <a:spcPts val="0"/>
              </a:spcBef>
              <a:spcAft>
                <a:spcPts val="0"/>
              </a:spcAft>
              <a:buSzPts val="1400"/>
              <a:buFont typeface="Nunito"/>
              <a:buNone/>
              <a:defRPr sz="2133" b="0">
                <a:solidFill>
                  <a:schemeClr val="dk2"/>
                </a:solidFill>
                <a:latin typeface="Assistant Medium"/>
                <a:ea typeface="Assistant Medium"/>
                <a:cs typeface="Assistant Medium"/>
                <a:sym typeface="Assistant Medium"/>
              </a:defRPr>
            </a:lvl1pPr>
            <a:lvl2pPr lvl="1" rtl="0">
              <a:spcBef>
                <a:spcPts val="0"/>
              </a:spcBef>
              <a:spcAft>
                <a:spcPts val="0"/>
              </a:spcAft>
              <a:buSzPts val="1400"/>
              <a:buFont typeface="Nunito"/>
              <a:buNone/>
              <a:defRPr sz="1867">
                <a:latin typeface="Nunito"/>
                <a:ea typeface="Nunito"/>
                <a:cs typeface="Nunito"/>
                <a:sym typeface="Nunito"/>
              </a:defRPr>
            </a:lvl2pPr>
            <a:lvl3pPr lvl="2" rtl="0">
              <a:spcBef>
                <a:spcPts val="0"/>
              </a:spcBef>
              <a:spcAft>
                <a:spcPts val="0"/>
              </a:spcAft>
              <a:buSzPts val="1400"/>
              <a:buFont typeface="Nunito"/>
              <a:buNone/>
              <a:defRPr sz="1867">
                <a:latin typeface="Nunito"/>
                <a:ea typeface="Nunito"/>
                <a:cs typeface="Nunito"/>
                <a:sym typeface="Nunito"/>
              </a:defRPr>
            </a:lvl3pPr>
            <a:lvl4pPr lvl="3" rtl="0">
              <a:spcBef>
                <a:spcPts val="0"/>
              </a:spcBef>
              <a:spcAft>
                <a:spcPts val="0"/>
              </a:spcAft>
              <a:buSzPts val="1400"/>
              <a:buFont typeface="Nunito"/>
              <a:buNone/>
              <a:defRPr sz="1867">
                <a:latin typeface="Nunito"/>
                <a:ea typeface="Nunito"/>
                <a:cs typeface="Nunito"/>
                <a:sym typeface="Nunito"/>
              </a:defRPr>
            </a:lvl4pPr>
            <a:lvl5pPr lvl="4" rtl="0">
              <a:spcBef>
                <a:spcPts val="0"/>
              </a:spcBef>
              <a:spcAft>
                <a:spcPts val="0"/>
              </a:spcAft>
              <a:buSzPts val="1400"/>
              <a:buFont typeface="Nunito"/>
              <a:buNone/>
              <a:defRPr sz="1867">
                <a:latin typeface="Nunito"/>
                <a:ea typeface="Nunito"/>
                <a:cs typeface="Nunito"/>
                <a:sym typeface="Nunito"/>
              </a:defRPr>
            </a:lvl5pPr>
            <a:lvl6pPr lvl="5" rtl="0">
              <a:spcBef>
                <a:spcPts val="0"/>
              </a:spcBef>
              <a:spcAft>
                <a:spcPts val="0"/>
              </a:spcAft>
              <a:buSzPts val="1400"/>
              <a:buFont typeface="Nunito"/>
              <a:buNone/>
              <a:defRPr sz="1867">
                <a:latin typeface="Nunito"/>
                <a:ea typeface="Nunito"/>
                <a:cs typeface="Nunito"/>
                <a:sym typeface="Nunito"/>
              </a:defRPr>
            </a:lvl6pPr>
            <a:lvl7pPr lvl="6" rtl="0">
              <a:spcBef>
                <a:spcPts val="0"/>
              </a:spcBef>
              <a:spcAft>
                <a:spcPts val="0"/>
              </a:spcAft>
              <a:buSzPts val="1400"/>
              <a:buFont typeface="Nunito"/>
              <a:buNone/>
              <a:defRPr sz="1867">
                <a:latin typeface="Nunito"/>
                <a:ea typeface="Nunito"/>
                <a:cs typeface="Nunito"/>
                <a:sym typeface="Nunito"/>
              </a:defRPr>
            </a:lvl7pPr>
            <a:lvl8pPr lvl="7" rtl="0">
              <a:spcBef>
                <a:spcPts val="0"/>
              </a:spcBef>
              <a:spcAft>
                <a:spcPts val="0"/>
              </a:spcAft>
              <a:buSzPts val="1400"/>
              <a:buFont typeface="Nunito"/>
              <a:buNone/>
              <a:defRPr sz="1867">
                <a:latin typeface="Nunito"/>
                <a:ea typeface="Nunito"/>
                <a:cs typeface="Nunito"/>
                <a:sym typeface="Nunito"/>
              </a:defRPr>
            </a:lvl8pPr>
            <a:lvl9pPr lvl="8" rtl="0">
              <a:spcBef>
                <a:spcPts val="0"/>
              </a:spcBef>
              <a:spcAft>
                <a:spcPts val="0"/>
              </a:spcAft>
              <a:buSzPts val="1400"/>
              <a:buFont typeface="Nunito"/>
              <a:buNone/>
              <a:defRPr sz="1867">
                <a:latin typeface="Nunito"/>
                <a:ea typeface="Nunito"/>
                <a:cs typeface="Nunito"/>
                <a:sym typeface="Nunito"/>
              </a:defRPr>
            </a:lvl9pPr>
          </a:lstStyle>
          <a:p>
            <a:endParaRPr/>
          </a:p>
        </p:txBody>
      </p:sp>
      <p:sp>
        <p:nvSpPr>
          <p:cNvPr id="327" name="Google Shape;327;p13"/>
          <p:cNvSpPr txBox="1">
            <a:spLocks noGrp="1"/>
          </p:cNvSpPr>
          <p:nvPr>
            <p:ph type="title" idx="16"/>
          </p:nvPr>
        </p:nvSpPr>
        <p:spPr>
          <a:xfrm>
            <a:off x="1011700" y="521645"/>
            <a:ext cx="10168400" cy="763600"/>
          </a:xfrm>
          <a:prstGeom prst="rect">
            <a:avLst/>
          </a:prstGeom>
        </p:spPr>
        <p:txBody>
          <a:bodyPr spcFirstLastPara="1" wrap="square" lIns="91425" tIns="91425" rIns="91425" bIns="91425" anchor="ctr" anchorCtr="0">
            <a:noAutofit/>
          </a:bodyPr>
          <a:lstStyle>
            <a:lvl1pPr lvl="0" algn="l" rtl="0">
              <a:spcBef>
                <a:spcPts val="0"/>
              </a:spcBef>
              <a:spcAft>
                <a:spcPts val="0"/>
              </a:spcAft>
              <a:buClr>
                <a:schemeClr val="dk1"/>
              </a:buClr>
              <a:buSzPts val="3200"/>
              <a:buFont typeface="Rajdhani"/>
              <a:buNone/>
              <a:defRPr sz="4667" b="1">
                <a:solidFill>
                  <a:schemeClr val="accent6"/>
                </a:solidFill>
                <a:latin typeface="Rajdhani"/>
                <a:ea typeface="Rajdhani"/>
                <a:cs typeface="Rajdhani"/>
                <a:sym typeface="Rajdhani"/>
              </a:defRPr>
            </a:lvl1pPr>
            <a:lvl2pPr lvl="1" algn="ctr" rtl="0">
              <a:spcBef>
                <a:spcPts val="0"/>
              </a:spcBef>
              <a:spcAft>
                <a:spcPts val="0"/>
              </a:spcAft>
              <a:buClr>
                <a:schemeClr val="dk1"/>
              </a:buClr>
              <a:buSzPts val="3200"/>
              <a:buFont typeface="Rajdhani"/>
              <a:buNone/>
              <a:defRPr sz="4267" b="1">
                <a:solidFill>
                  <a:schemeClr val="dk1"/>
                </a:solidFill>
                <a:latin typeface="Rajdhani"/>
                <a:ea typeface="Rajdhani"/>
                <a:cs typeface="Rajdhani"/>
                <a:sym typeface="Rajdhani"/>
              </a:defRPr>
            </a:lvl2pPr>
            <a:lvl3pPr lvl="2" algn="ctr" rtl="0">
              <a:spcBef>
                <a:spcPts val="0"/>
              </a:spcBef>
              <a:spcAft>
                <a:spcPts val="0"/>
              </a:spcAft>
              <a:buClr>
                <a:schemeClr val="dk1"/>
              </a:buClr>
              <a:buSzPts val="3200"/>
              <a:buFont typeface="Rajdhani"/>
              <a:buNone/>
              <a:defRPr sz="4267" b="1">
                <a:solidFill>
                  <a:schemeClr val="dk1"/>
                </a:solidFill>
                <a:latin typeface="Rajdhani"/>
                <a:ea typeface="Rajdhani"/>
                <a:cs typeface="Rajdhani"/>
                <a:sym typeface="Rajdhani"/>
              </a:defRPr>
            </a:lvl3pPr>
            <a:lvl4pPr lvl="3" algn="ctr" rtl="0">
              <a:spcBef>
                <a:spcPts val="0"/>
              </a:spcBef>
              <a:spcAft>
                <a:spcPts val="0"/>
              </a:spcAft>
              <a:buClr>
                <a:schemeClr val="dk1"/>
              </a:buClr>
              <a:buSzPts val="3200"/>
              <a:buFont typeface="Rajdhani"/>
              <a:buNone/>
              <a:defRPr sz="4267" b="1">
                <a:solidFill>
                  <a:schemeClr val="dk1"/>
                </a:solidFill>
                <a:latin typeface="Rajdhani"/>
                <a:ea typeface="Rajdhani"/>
                <a:cs typeface="Rajdhani"/>
                <a:sym typeface="Rajdhani"/>
              </a:defRPr>
            </a:lvl4pPr>
            <a:lvl5pPr lvl="4" algn="ctr" rtl="0">
              <a:spcBef>
                <a:spcPts val="0"/>
              </a:spcBef>
              <a:spcAft>
                <a:spcPts val="0"/>
              </a:spcAft>
              <a:buClr>
                <a:schemeClr val="dk1"/>
              </a:buClr>
              <a:buSzPts val="3200"/>
              <a:buFont typeface="Rajdhani"/>
              <a:buNone/>
              <a:defRPr sz="4267" b="1">
                <a:solidFill>
                  <a:schemeClr val="dk1"/>
                </a:solidFill>
                <a:latin typeface="Rajdhani"/>
                <a:ea typeface="Rajdhani"/>
                <a:cs typeface="Rajdhani"/>
                <a:sym typeface="Rajdhani"/>
              </a:defRPr>
            </a:lvl5pPr>
            <a:lvl6pPr lvl="5" algn="ctr" rtl="0">
              <a:spcBef>
                <a:spcPts val="0"/>
              </a:spcBef>
              <a:spcAft>
                <a:spcPts val="0"/>
              </a:spcAft>
              <a:buClr>
                <a:schemeClr val="dk1"/>
              </a:buClr>
              <a:buSzPts val="3200"/>
              <a:buFont typeface="Rajdhani"/>
              <a:buNone/>
              <a:defRPr sz="4267" b="1">
                <a:solidFill>
                  <a:schemeClr val="dk1"/>
                </a:solidFill>
                <a:latin typeface="Rajdhani"/>
                <a:ea typeface="Rajdhani"/>
                <a:cs typeface="Rajdhani"/>
                <a:sym typeface="Rajdhani"/>
              </a:defRPr>
            </a:lvl6pPr>
            <a:lvl7pPr lvl="6" algn="ctr" rtl="0">
              <a:spcBef>
                <a:spcPts val="0"/>
              </a:spcBef>
              <a:spcAft>
                <a:spcPts val="0"/>
              </a:spcAft>
              <a:buClr>
                <a:schemeClr val="dk1"/>
              </a:buClr>
              <a:buSzPts val="3200"/>
              <a:buFont typeface="Rajdhani"/>
              <a:buNone/>
              <a:defRPr sz="4267" b="1">
                <a:solidFill>
                  <a:schemeClr val="dk1"/>
                </a:solidFill>
                <a:latin typeface="Rajdhani"/>
                <a:ea typeface="Rajdhani"/>
                <a:cs typeface="Rajdhani"/>
                <a:sym typeface="Rajdhani"/>
              </a:defRPr>
            </a:lvl7pPr>
            <a:lvl8pPr lvl="7" algn="ctr" rtl="0">
              <a:spcBef>
                <a:spcPts val="0"/>
              </a:spcBef>
              <a:spcAft>
                <a:spcPts val="0"/>
              </a:spcAft>
              <a:buClr>
                <a:schemeClr val="dk1"/>
              </a:buClr>
              <a:buSzPts val="3200"/>
              <a:buFont typeface="Rajdhani"/>
              <a:buNone/>
              <a:defRPr sz="4267" b="1">
                <a:solidFill>
                  <a:schemeClr val="dk1"/>
                </a:solidFill>
                <a:latin typeface="Rajdhani"/>
                <a:ea typeface="Rajdhani"/>
                <a:cs typeface="Rajdhani"/>
                <a:sym typeface="Rajdhani"/>
              </a:defRPr>
            </a:lvl8pPr>
            <a:lvl9pPr lvl="8" algn="ctr" rtl="0">
              <a:spcBef>
                <a:spcPts val="0"/>
              </a:spcBef>
              <a:spcAft>
                <a:spcPts val="0"/>
              </a:spcAft>
              <a:buClr>
                <a:schemeClr val="dk1"/>
              </a:buClr>
              <a:buSzPts val="3200"/>
              <a:buFont typeface="Rajdhani"/>
              <a:buNone/>
              <a:defRPr sz="4267" b="1">
                <a:solidFill>
                  <a:schemeClr val="dk1"/>
                </a:solidFill>
                <a:latin typeface="Rajdhani"/>
                <a:ea typeface="Rajdhani"/>
                <a:cs typeface="Rajdhani"/>
                <a:sym typeface="Rajdhani"/>
              </a:defRPr>
            </a:lvl9pPr>
          </a:lstStyle>
          <a:p>
            <a:endParaRPr/>
          </a:p>
        </p:txBody>
      </p:sp>
    </p:spTree>
    <p:extLst>
      <p:ext uri="{BB962C8B-B14F-4D97-AF65-F5344CB8AC3E}">
        <p14:creationId xmlns:p14="http://schemas.microsoft.com/office/powerpoint/2010/main" val="277924717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1123"/>
        <p:cNvGrpSpPr/>
        <p:nvPr/>
      </p:nvGrpSpPr>
      <p:grpSpPr>
        <a:xfrm>
          <a:off x="0" y="0"/>
          <a:ext cx="0" cy="0"/>
          <a:chOff x="0" y="0"/>
          <a:chExt cx="0" cy="0"/>
        </a:xfrm>
      </p:grpSpPr>
      <p:sp>
        <p:nvSpPr>
          <p:cNvPr id="1124" name="Google Shape;1124;p42"/>
          <p:cNvSpPr txBox="1">
            <a:spLocks noGrp="1"/>
          </p:cNvSpPr>
          <p:nvPr>
            <p:ph type="subTitle" idx="1"/>
          </p:nvPr>
        </p:nvSpPr>
        <p:spPr>
          <a:xfrm>
            <a:off x="4984033" y="3194323"/>
            <a:ext cx="6193600" cy="8412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400"/>
              <a:buNone/>
              <a:defRPr sz="2133"/>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125" name="Google Shape;1125;p42"/>
          <p:cNvSpPr/>
          <p:nvPr/>
        </p:nvSpPr>
        <p:spPr>
          <a:xfrm rot="981010">
            <a:off x="5539263" y="-884094"/>
            <a:ext cx="9165983" cy="2839815"/>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126" name="Google Shape;1126;p42"/>
          <p:cNvGrpSpPr/>
          <p:nvPr/>
        </p:nvGrpSpPr>
        <p:grpSpPr>
          <a:xfrm>
            <a:off x="785147" y="5225587"/>
            <a:ext cx="731376" cy="763581"/>
            <a:chOff x="1270775" y="1125497"/>
            <a:chExt cx="447270" cy="467003"/>
          </a:xfrm>
        </p:grpSpPr>
        <p:sp>
          <p:nvSpPr>
            <p:cNvPr id="1127" name="Google Shape;1127;p42"/>
            <p:cNvSpPr/>
            <p:nvPr/>
          </p:nvSpPr>
          <p:spPr>
            <a:xfrm>
              <a:off x="1454106" y="1296862"/>
              <a:ext cx="86556" cy="64305"/>
            </a:xfrm>
            <a:custGeom>
              <a:avLst/>
              <a:gdLst/>
              <a:ahLst/>
              <a:cxnLst/>
              <a:rect l="l" t="t" r="r" b="b"/>
              <a:pathLst>
                <a:path w="1237" h="919" extrusionOk="0">
                  <a:moveTo>
                    <a:pt x="0" y="0"/>
                  </a:moveTo>
                  <a:lnTo>
                    <a:pt x="0" y="919"/>
                  </a:lnTo>
                  <a:lnTo>
                    <a:pt x="1237" y="919"/>
                  </a:lnTo>
                  <a:lnTo>
                    <a:pt x="123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8" name="Google Shape;1128;p42"/>
            <p:cNvSpPr/>
            <p:nvPr/>
          </p:nvSpPr>
          <p:spPr>
            <a:xfrm>
              <a:off x="1635757" y="1415117"/>
              <a:ext cx="82288" cy="60876"/>
            </a:xfrm>
            <a:custGeom>
              <a:avLst/>
              <a:gdLst/>
              <a:ahLst/>
              <a:cxnLst/>
              <a:rect l="l" t="t" r="r" b="b"/>
              <a:pathLst>
                <a:path w="1176" h="870" extrusionOk="0">
                  <a:moveTo>
                    <a:pt x="0" y="0"/>
                  </a:moveTo>
                  <a:lnTo>
                    <a:pt x="0" y="869"/>
                  </a:lnTo>
                  <a:lnTo>
                    <a:pt x="1175" y="869"/>
                  </a:lnTo>
                  <a:lnTo>
                    <a:pt x="117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9" name="Google Shape;1129;p42"/>
            <p:cNvSpPr/>
            <p:nvPr/>
          </p:nvSpPr>
          <p:spPr>
            <a:xfrm>
              <a:off x="1270775" y="1373973"/>
              <a:ext cx="42053" cy="30018"/>
            </a:xfrm>
            <a:custGeom>
              <a:avLst/>
              <a:gdLst/>
              <a:ahLst/>
              <a:cxnLst/>
              <a:rect l="l" t="t" r="r" b="b"/>
              <a:pathLst>
                <a:path w="601" h="429" extrusionOk="0">
                  <a:moveTo>
                    <a:pt x="0" y="0"/>
                  </a:moveTo>
                  <a:lnTo>
                    <a:pt x="0" y="429"/>
                  </a:lnTo>
                  <a:lnTo>
                    <a:pt x="600" y="429"/>
                  </a:lnTo>
                  <a:lnTo>
                    <a:pt x="6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0" name="Google Shape;1130;p42"/>
            <p:cNvSpPr/>
            <p:nvPr/>
          </p:nvSpPr>
          <p:spPr>
            <a:xfrm>
              <a:off x="1540593" y="1562481"/>
              <a:ext cx="42053" cy="30018"/>
            </a:xfrm>
            <a:custGeom>
              <a:avLst/>
              <a:gdLst/>
              <a:ahLst/>
              <a:cxnLst/>
              <a:rect l="l" t="t" r="r" b="b"/>
              <a:pathLst>
                <a:path w="601" h="429" extrusionOk="0">
                  <a:moveTo>
                    <a:pt x="1" y="0"/>
                  </a:moveTo>
                  <a:lnTo>
                    <a:pt x="1" y="429"/>
                  </a:lnTo>
                  <a:lnTo>
                    <a:pt x="601" y="429"/>
                  </a:lnTo>
                  <a:lnTo>
                    <a:pt x="60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1" name="Google Shape;1131;p42"/>
            <p:cNvSpPr/>
            <p:nvPr/>
          </p:nvSpPr>
          <p:spPr>
            <a:xfrm>
              <a:off x="1312759" y="1509301"/>
              <a:ext cx="42053" cy="30088"/>
            </a:xfrm>
            <a:custGeom>
              <a:avLst/>
              <a:gdLst/>
              <a:ahLst/>
              <a:cxnLst/>
              <a:rect l="l" t="t" r="r" b="b"/>
              <a:pathLst>
                <a:path w="601" h="430" extrusionOk="0">
                  <a:moveTo>
                    <a:pt x="0" y="1"/>
                  </a:moveTo>
                  <a:lnTo>
                    <a:pt x="0" y="429"/>
                  </a:lnTo>
                  <a:lnTo>
                    <a:pt x="600" y="429"/>
                  </a:lnTo>
                  <a:lnTo>
                    <a:pt x="6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2" name="Google Shape;1132;p42"/>
            <p:cNvSpPr/>
            <p:nvPr/>
          </p:nvSpPr>
          <p:spPr>
            <a:xfrm>
              <a:off x="1544022" y="1125497"/>
              <a:ext cx="41214" cy="30088"/>
            </a:xfrm>
            <a:custGeom>
              <a:avLst/>
              <a:gdLst/>
              <a:ahLst/>
              <a:cxnLst/>
              <a:rect l="l" t="t" r="r" b="b"/>
              <a:pathLst>
                <a:path w="589" h="430" extrusionOk="0">
                  <a:moveTo>
                    <a:pt x="1" y="1"/>
                  </a:moveTo>
                  <a:lnTo>
                    <a:pt x="1" y="429"/>
                  </a:lnTo>
                  <a:lnTo>
                    <a:pt x="589" y="429"/>
                  </a:lnTo>
                  <a:lnTo>
                    <a:pt x="58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33" name="Google Shape;1133;p42"/>
          <p:cNvSpPr/>
          <p:nvPr/>
        </p:nvSpPr>
        <p:spPr>
          <a:xfrm>
            <a:off x="269466" y="5989167"/>
            <a:ext cx="201367" cy="201367"/>
          </a:xfrm>
          <a:custGeom>
            <a:avLst/>
            <a:gdLst/>
            <a:ahLst/>
            <a:cxnLst/>
            <a:rect l="l" t="t" r="r" b="b"/>
            <a:pathLst>
              <a:path w="4176" h="4176" extrusionOk="0">
                <a:moveTo>
                  <a:pt x="1776" y="1"/>
                </a:moveTo>
                <a:lnTo>
                  <a:pt x="1776" y="1776"/>
                </a:lnTo>
                <a:lnTo>
                  <a:pt x="0" y="1776"/>
                </a:lnTo>
                <a:lnTo>
                  <a:pt x="0" y="2400"/>
                </a:lnTo>
                <a:lnTo>
                  <a:pt x="1776" y="2400"/>
                </a:lnTo>
                <a:lnTo>
                  <a:pt x="1776" y="4176"/>
                </a:lnTo>
                <a:lnTo>
                  <a:pt x="2400" y="4176"/>
                </a:lnTo>
                <a:lnTo>
                  <a:pt x="2400" y="2400"/>
                </a:lnTo>
                <a:lnTo>
                  <a:pt x="4175" y="2400"/>
                </a:lnTo>
                <a:lnTo>
                  <a:pt x="4175" y="1776"/>
                </a:lnTo>
                <a:lnTo>
                  <a:pt x="2400" y="1776"/>
                </a:lnTo>
                <a:lnTo>
                  <a:pt x="2400"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134" name="Google Shape;1134;p42"/>
          <p:cNvGrpSpPr/>
          <p:nvPr/>
        </p:nvGrpSpPr>
        <p:grpSpPr>
          <a:xfrm rot="-2023058">
            <a:off x="-2374954" y="-2240470"/>
            <a:ext cx="5540028" cy="4885308"/>
            <a:chOff x="3141775" y="2797950"/>
            <a:chExt cx="2059150" cy="1815800"/>
          </a:xfrm>
        </p:grpSpPr>
        <p:sp>
          <p:nvSpPr>
            <p:cNvPr id="1135" name="Google Shape;1135;p42"/>
            <p:cNvSpPr/>
            <p:nvPr/>
          </p:nvSpPr>
          <p:spPr>
            <a:xfrm>
              <a:off x="3202075" y="2853350"/>
              <a:ext cx="1939775" cy="1703775"/>
            </a:xfrm>
            <a:custGeom>
              <a:avLst/>
              <a:gdLst/>
              <a:ahLst/>
              <a:cxnLst/>
              <a:rect l="l" t="t" r="r" b="b"/>
              <a:pathLst>
                <a:path w="77591" h="68151" fill="none" extrusionOk="0">
                  <a:moveTo>
                    <a:pt x="67857" y="68150"/>
                  </a:moveTo>
                  <a:cubicBezTo>
                    <a:pt x="66400" y="68150"/>
                    <a:pt x="64967" y="67575"/>
                    <a:pt x="63559" y="66987"/>
                  </a:cubicBezTo>
                  <a:cubicBezTo>
                    <a:pt x="63032" y="66779"/>
                    <a:pt x="62518" y="66558"/>
                    <a:pt x="61992" y="66375"/>
                  </a:cubicBezTo>
                  <a:cubicBezTo>
                    <a:pt x="57694" y="64881"/>
                    <a:pt x="52833" y="65481"/>
                    <a:pt x="48548" y="65995"/>
                  </a:cubicBezTo>
                  <a:cubicBezTo>
                    <a:pt x="46417" y="66252"/>
                    <a:pt x="43993" y="66558"/>
                    <a:pt x="41728" y="66056"/>
                  </a:cubicBezTo>
                  <a:cubicBezTo>
                    <a:pt x="39818" y="65640"/>
                    <a:pt x="38091" y="64697"/>
                    <a:pt x="36402" y="63779"/>
                  </a:cubicBezTo>
                  <a:lnTo>
                    <a:pt x="25003" y="57547"/>
                  </a:lnTo>
                  <a:cubicBezTo>
                    <a:pt x="23999" y="56996"/>
                    <a:pt x="23533" y="56420"/>
                    <a:pt x="23607" y="55784"/>
                  </a:cubicBezTo>
                  <a:cubicBezTo>
                    <a:pt x="23644" y="55502"/>
                    <a:pt x="23791" y="55257"/>
                    <a:pt x="23950" y="55025"/>
                  </a:cubicBezTo>
                  <a:cubicBezTo>
                    <a:pt x="24060" y="54853"/>
                    <a:pt x="24158" y="54682"/>
                    <a:pt x="24219" y="54498"/>
                  </a:cubicBezTo>
                  <a:cubicBezTo>
                    <a:pt x="24403" y="53972"/>
                    <a:pt x="24244" y="53421"/>
                    <a:pt x="24035" y="52833"/>
                  </a:cubicBezTo>
                  <a:cubicBezTo>
                    <a:pt x="23888" y="52355"/>
                    <a:pt x="23717" y="51853"/>
                    <a:pt x="23778" y="51364"/>
                  </a:cubicBezTo>
                  <a:cubicBezTo>
                    <a:pt x="23950" y="49833"/>
                    <a:pt x="25725" y="49429"/>
                    <a:pt x="27280" y="49086"/>
                  </a:cubicBezTo>
                  <a:cubicBezTo>
                    <a:pt x="27623" y="49001"/>
                    <a:pt x="27929" y="48939"/>
                    <a:pt x="28235" y="48854"/>
                  </a:cubicBezTo>
                  <a:cubicBezTo>
                    <a:pt x="29839" y="48425"/>
                    <a:pt x="31247" y="47225"/>
                    <a:pt x="32080" y="45572"/>
                  </a:cubicBezTo>
                  <a:cubicBezTo>
                    <a:pt x="32900" y="43932"/>
                    <a:pt x="33022" y="42095"/>
                    <a:pt x="32410" y="40540"/>
                  </a:cubicBezTo>
                  <a:cubicBezTo>
                    <a:pt x="32031" y="39560"/>
                    <a:pt x="31370" y="38667"/>
                    <a:pt x="30757" y="37773"/>
                  </a:cubicBezTo>
                  <a:cubicBezTo>
                    <a:pt x="29778" y="36389"/>
                    <a:pt x="28774" y="34981"/>
                    <a:pt x="28798" y="33292"/>
                  </a:cubicBezTo>
                  <a:cubicBezTo>
                    <a:pt x="28798" y="32863"/>
                    <a:pt x="28896" y="32520"/>
                    <a:pt x="29055" y="32263"/>
                  </a:cubicBezTo>
                  <a:cubicBezTo>
                    <a:pt x="29288" y="31945"/>
                    <a:pt x="29643" y="31761"/>
                    <a:pt x="29998" y="31590"/>
                  </a:cubicBezTo>
                  <a:cubicBezTo>
                    <a:pt x="30096" y="31541"/>
                    <a:pt x="30194" y="31479"/>
                    <a:pt x="30280" y="31430"/>
                  </a:cubicBezTo>
                  <a:cubicBezTo>
                    <a:pt x="32447" y="30231"/>
                    <a:pt x="32839" y="27231"/>
                    <a:pt x="32508" y="24819"/>
                  </a:cubicBezTo>
                  <a:cubicBezTo>
                    <a:pt x="32349" y="23815"/>
                    <a:pt x="32092" y="22529"/>
                    <a:pt x="31259" y="21562"/>
                  </a:cubicBezTo>
                  <a:cubicBezTo>
                    <a:pt x="30561" y="20741"/>
                    <a:pt x="29264" y="20154"/>
                    <a:pt x="28137" y="20644"/>
                  </a:cubicBezTo>
                  <a:cubicBezTo>
                    <a:pt x="27696" y="20839"/>
                    <a:pt x="27329" y="21195"/>
                    <a:pt x="26974" y="21537"/>
                  </a:cubicBezTo>
                  <a:cubicBezTo>
                    <a:pt x="26533" y="21966"/>
                    <a:pt x="26080" y="22394"/>
                    <a:pt x="25468" y="22541"/>
                  </a:cubicBezTo>
                  <a:cubicBezTo>
                    <a:pt x="24709" y="22725"/>
                    <a:pt x="23950" y="22419"/>
                    <a:pt x="23203" y="22113"/>
                  </a:cubicBezTo>
                  <a:cubicBezTo>
                    <a:pt x="22382" y="21782"/>
                    <a:pt x="21611" y="21476"/>
                    <a:pt x="20852" y="21782"/>
                  </a:cubicBezTo>
                  <a:cubicBezTo>
                    <a:pt x="20289" y="22027"/>
                    <a:pt x="19970" y="22541"/>
                    <a:pt x="19615" y="23117"/>
                  </a:cubicBezTo>
                  <a:cubicBezTo>
                    <a:pt x="19383" y="23472"/>
                    <a:pt x="19162" y="23839"/>
                    <a:pt x="18856" y="24133"/>
                  </a:cubicBezTo>
                  <a:cubicBezTo>
                    <a:pt x="17693" y="25272"/>
                    <a:pt x="15734" y="24966"/>
                    <a:pt x="14399" y="24096"/>
                  </a:cubicBezTo>
                  <a:cubicBezTo>
                    <a:pt x="13591" y="23558"/>
                    <a:pt x="12893" y="22835"/>
                    <a:pt x="12244" y="22137"/>
                  </a:cubicBezTo>
                  <a:cubicBezTo>
                    <a:pt x="11828" y="21709"/>
                    <a:pt x="11400" y="21243"/>
                    <a:pt x="10934" y="20852"/>
                  </a:cubicBezTo>
                  <a:cubicBezTo>
                    <a:pt x="10530" y="20484"/>
                    <a:pt x="9881" y="19995"/>
                    <a:pt x="9159" y="19958"/>
                  </a:cubicBezTo>
                  <a:cubicBezTo>
                    <a:pt x="8694" y="19946"/>
                    <a:pt x="8216" y="20129"/>
                    <a:pt x="7788" y="20301"/>
                  </a:cubicBezTo>
                  <a:cubicBezTo>
                    <a:pt x="7286" y="20497"/>
                    <a:pt x="6759" y="20815"/>
                    <a:pt x="6257" y="21133"/>
                  </a:cubicBezTo>
                  <a:cubicBezTo>
                    <a:pt x="5241" y="21782"/>
                    <a:pt x="4188" y="22443"/>
                    <a:pt x="3086" y="22137"/>
                  </a:cubicBezTo>
                  <a:cubicBezTo>
                    <a:pt x="1629" y="21733"/>
                    <a:pt x="1115" y="19884"/>
                    <a:pt x="686" y="18378"/>
                  </a:cubicBezTo>
                  <a:cubicBezTo>
                    <a:pt x="637" y="18195"/>
                    <a:pt x="576" y="18011"/>
                    <a:pt x="527" y="17852"/>
                  </a:cubicBezTo>
                  <a:cubicBezTo>
                    <a:pt x="0" y="16052"/>
                    <a:pt x="368" y="14215"/>
                    <a:pt x="1482" y="13162"/>
                  </a:cubicBezTo>
                  <a:cubicBezTo>
                    <a:pt x="2143" y="12538"/>
                    <a:pt x="3000" y="12220"/>
                    <a:pt x="3833" y="11889"/>
                  </a:cubicBezTo>
                  <a:cubicBezTo>
                    <a:pt x="4200" y="11754"/>
                    <a:pt x="4567" y="11620"/>
                    <a:pt x="4923" y="11448"/>
                  </a:cubicBezTo>
                  <a:cubicBezTo>
                    <a:pt x="6098" y="10897"/>
                    <a:pt x="7175" y="9795"/>
                    <a:pt x="6943" y="8583"/>
                  </a:cubicBezTo>
                  <a:cubicBezTo>
                    <a:pt x="6918" y="8436"/>
                    <a:pt x="6857" y="8265"/>
                    <a:pt x="6808" y="8118"/>
                  </a:cubicBezTo>
                  <a:cubicBezTo>
                    <a:pt x="6698" y="7787"/>
                    <a:pt x="6588" y="7457"/>
                    <a:pt x="6673" y="7114"/>
                  </a:cubicBezTo>
                  <a:cubicBezTo>
                    <a:pt x="6857" y="6281"/>
                    <a:pt x="7726" y="6245"/>
                    <a:pt x="8645" y="6232"/>
                  </a:cubicBezTo>
                  <a:cubicBezTo>
                    <a:pt x="9245" y="6220"/>
                    <a:pt x="9857" y="6196"/>
                    <a:pt x="10322" y="5951"/>
                  </a:cubicBezTo>
                  <a:cubicBezTo>
                    <a:pt x="11228" y="5498"/>
                    <a:pt x="11302" y="4420"/>
                    <a:pt x="11387" y="3294"/>
                  </a:cubicBezTo>
                  <a:cubicBezTo>
                    <a:pt x="11449" y="2278"/>
                    <a:pt x="11522" y="1237"/>
                    <a:pt x="12208" y="563"/>
                  </a:cubicBezTo>
                  <a:cubicBezTo>
                    <a:pt x="12636" y="159"/>
                    <a:pt x="13224" y="0"/>
                    <a:pt x="13873" y="110"/>
                  </a:cubicBezTo>
                  <a:cubicBezTo>
                    <a:pt x="14852" y="294"/>
                    <a:pt x="15856" y="1078"/>
                    <a:pt x="16297" y="2020"/>
                  </a:cubicBezTo>
                  <a:cubicBezTo>
                    <a:pt x="16665" y="2792"/>
                    <a:pt x="16836" y="3649"/>
                    <a:pt x="16995" y="4457"/>
                  </a:cubicBezTo>
                  <a:cubicBezTo>
                    <a:pt x="17154" y="5241"/>
                    <a:pt x="17326" y="6049"/>
                    <a:pt x="17656" y="6771"/>
                  </a:cubicBezTo>
                  <a:cubicBezTo>
                    <a:pt x="18697" y="9061"/>
                    <a:pt x="21550" y="10457"/>
                    <a:pt x="24133" y="9955"/>
                  </a:cubicBezTo>
                  <a:cubicBezTo>
                    <a:pt x="26607" y="9477"/>
                    <a:pt x="28749" y="7408"/>
                    <a:pt x="29472" y="4812"/>
                  </a:cubicBezTo>
                  <a:cubicBezTo>
                    <a:pt x="29508" y="4702"/>
                    <a:pt x="29533" y="4579"/>
                    <a:pt x="29570" y="4469"/>
                  </a:cubicBezTo>
                  <a:cubicBezTo>
                    <a:pt x="29729" y="3796"/>
                    <a:pt x="29913" y="3098"/>
                    <a:pt x="30463" y="2669"/>
                  </a:cubicBezTo>
                  <a:cubicBezTo>
                    <a:pt x="31406" y="1910"/>
                    <a:pt x="32827" y="2437"/>
                    <a:pt x="33720" y="3318"/>
                  </a:cubicBezTo>
                  <a:cubicBezTo>
                    <a:pt x="34002" y="3600"/>
                    <a:pt x="34259" y="3894"/>
                    <a:pt x="34504" y="4175"/>
                  </a:cubicBezTo>
                  <a:cubicBezTo>
                    <a:pt x="35030" y="4775"/>
                    <a:pt x="35557" y="5400"/>
                    <a:pt x="36267" y="5755"/>
                  </a:cubicBezTo>
                  <a:cubicBezTo>
                    <a:pt x="36745" y="5988"/>
                    <a:pt x="37283" y="6098"/>
                    <a:pt x="37785" y="6196"/>
                  </a:cubicBezTo>
                  <a:cubicBezTo>
                    <a:pt x="38447" y="6318"/>
                    <a:pt x="39108" y="6465"/>
                    <a:pt x="39671" y="6857"/>
                  </a:cubicBezTo>
                  <a:cubicBezTo>
                    <a:pt x="41030" y="7824"/>
                    <a:pt x="40993" y="9857"/>
                    <a:pt x="40553" y="11314"/>
                  </a:cubicBezTo>
                  <a:cubicBezTo>
                    <a:pt x="40418" y="11754"/>
                    <a:pt x="40246" y="12195"/>
                    <a:pt x="40087" y="12624"/>
                  </a:cubicBezTo>
                  <a:cubicBezTo>
                    <a:pt x="39695" y="13689"/>
                    <a:pt x="39291" y="14766"/>
                    <a:pt x="39340" y="15893"/>
                  </a:cubicBezTo>
                  <a:cubicBezTo>
                    <a:pt x="39389" y="17154"/>
                    <a:pt x="40014" y="18354"/>
                    <a:pt x="40614" y="19517"/>
                  </a:cubicBezTo>
                  <a:cubicBezTo>
                    <a:pt x="41336" y="20913"/>
                    <a:pt x="42083" y="22345"/>
                    <a:pt x="41801" y="23876"/>
                  </a:cubicBezTo>
                  <a:cubicBezTo>
                    <a:pt x="41765" y="24170"/>
                    <a:pt x="41667" y="24464"/>
                    <a:pt x="41581" y="24733"/>
                  </a:cubicBezTo>
                  <a:cubicBezTo>
                    <a:pt x="41483" y="25039"/>
                    <a:pt x="41373" y="25357"/>
                    <a:pt x="41336" y="25688"/>
                  </a:cubicBezTo>
                  <a:cubicBezTo>
                    <a:pt x="41214" y="26521"/>
                    <a:pt x="41422" y="27463"/>
                    <a:pt x="42010" y="28590"/>
                  </a:cubicBezTo>
                  <a:cubicBezTo>
                    <a:pt x="43087" y="30720"/>
                    <a:pt x="44752" y="32030"/>
                    <a:pt x="46430" y="32116"/>
                  </a:cubicBezTo>
                  <a:cubicBezTo>
                    <a:pt x="47972" y="32177"/>
                    <a:pt x="48340" y="30867"/>
                    <a:pt x="48768" y="29373"/>
                  </a:cubicBezTo>
                  <a:cubicBezTo>
                    <a:pt x="48878" y="28994"/>
                    <a:pt x="48989" y="28590"/>
                    <a:pt x="49123" y="28210"/>
                  </a:cubicBezTo>
                  <a:cubicBezTo>
                    <a:pt x="49809" y="26264"/>
                    <a:pt x="50703" y="24917"/>
                    <a:pt x="51719" y="23374"/>
                  </a:cubicBezTo>
                  <a:cubicBezTo>
                    <a:pt x="52013" y="22933"/>
                    <a:pt x="52319" y="22468"/>
                    <a:pt x="52625" y="21978"/>
                  </a:cubicBezTo>
                  <a:cubicBezTo>
                    <a:pt x="53286" y="20937"/>
                    <a:pt x="54890" y="21354"/>
                    <a:pt x="56200" y="21684"/>
                  </a:cubicBezTo>
                  <a:cubicBezTo>
                    <a:pt x="56360" y="21733"/>
                    <a:pt x="56519" y="21770"/>
                    <a:pt x="56653" y="21807"/>
                  </a:cubicBezTo>
                  <a:cubicBezTo>
                    <a:pt x="57841" y="22101"/>
                    <a:pt x="59212" y="23056"/>
                    <a:pt x="59372" y="24488"/>
                  </a:cubicBezTo>
                  <a:cubicBezTo>
                    <a:pt x="59420" y="24917"/>
                    <a:pt x="59359" y="25345"/>
                    <a:pt x="59298" y="25774"/>
                  </a:cubicBezTo>
                  <a:cubicBezTo>
                    <a:pt x="59286" y="25933"/>
                    <a:pt x="59261" y="26080"/>
                    <a:pt x="59237" y="26251"/>
                  </a:cubicBezTo>
                  <a:cubicBezTo>
                    <a:pt x="58992" y="28541"/>
                    <a:pt x="59959" y="30794"/>
                    <a:pt x="60816" y="32765"/>
                  </a:cubicBezTo>
                  <a:cubicBezTo>
                    <a:pt x="61024" y="33279"/>
                    <a:pt x="61294" y="33855"/>
                    <a:pt x="61735" y="34234"/>
                  </a:cubicBezTo>
                  <a:cubicBezTo>
                    <a:pt x="62151" y="34589"/>
                    <a:pt x="62714" y="34761"/>
                    <a:pt x="63216" y="34883"/>
                  </a:cubicBezTo>
                  <a:cubicBezTo>
                    <a:pt x="64024" y="35079"/>
                    <a:pt x="64930" y="35116"/>
                    <a:pt x="65800" y="35153"/>
                  </a:cubicBezTo>
                  <a:cubicBezTo>
                    <a:pt x="67306" y="35214"/>
                    <a:pt x="68861" y="35275"/>
                    <a:pt x="69999" y="36157"/>
                  </a:cubicBezTo>
                  <a:cubicBezTo>
                    <a:pt x="71946" y="37638"/>
                    <a:pt x="73256" y="40099"/>
                    <a:pt x="74419" y="42291"/>
                  </a:cubicBezTo>
                  <a:cubicBezTo>
                    <a:pt x="74579" y="42560"/>
                    <a:pt x="74713" y="42842"/>
                    <a:pt x="74872" y="43111"/>
                  </a:cubicBezTo>
                  <a:cubicBezTo>
                    <a:pt x="75815" y="44862"/>
                    <a:pt x="76795" y="46662"/>
                    <a:pt x="77162" y="48670"/>
                  </a:cubicBezTo>
                  <a:cubicBezTo>
                    <a:pt x="77591" y="51045"/>
                    <a:pt x="77101" y="53457"/>
                    <a:pt x="76611" y="55331"/>
                  </a:cubicBezTo>
                  <a:cubicBezTo>
                    <a:pt x="75889" y="58086"/>
                    <a:pt x="74897" y="60767"/>
                    <a:pt x="73648" y="63301"/>
                  </a:cubicBezTo>
                  <a:cubicBezTo>
                    <a:pt x="72730" y="65175"/>
                    <a:pt x="71383" y="67391"/>
                    <a:pt x="69118" y="67991"/>
                  </a:cubicBezTo>
                  <a:cubicBezTo>
                    <a:pt x="68701" y="68113"/>
                    <a:pt x="68285" y="68150"/>
                    <a:pt x="67857" y="6815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6" name="Google Shape;1136;p42"/>
            <p:cNvSpPr/>
            <p:nvPr/>
          </p:nvSpPr>
          <p:spPr>
            <a:xfrm>
              <a:off x="3291150" y="3022000"/>
              <a:ext cx="1763775" cy="1450325"/>
            </a:xfrm>
            <a:custGeom>
              <a:avLst/>
              <a:gdLst/>
              <a:ahLst/>
              <a:cxnLst/>
              <a:rect l="l" t="t" r="r" b="b"/>
              <a:pathLst>
                <a:path w="70551" h="58013" fill="none" extrusionOk="0">
                  <a:moveTo>
                    <a:pt x="64294" y="58013"/>
                  </a:moveTo>
                  <a:lnTo>
                    <a:pt x="64294" y="58013"/>
                  </a:lnTo>
                  <a:cubicBezTo>
                    <a:pt x="63510" y="58013"/>
                    <a:pt x="62371" y="57547"/>
                    <a:pt x="61269" y="57094"/>
                  </a:cubicBezTo>
                  <a:cubicBezTo>
                    <a:pt x="60718" y="56862"/>
                    <a:pt x="60143" y="56629"/>
                    <a:pt x="59555" y="56433"/>
                  </a:cubicBezTo>
                  <a:cubicBezTo>
                    <a:pt x="57339" y="55649"/>
                    <a:pt x="54890" y="55282"/>
                    <a:pt x="52086" y="55282"/>
                  </a:cubicBezTo>
                  <a:cubicBezTo>
                    <a:pt x="49478" y="55282"/>
                    <a:pt x="46858" y="55600"/>
                    <a:pt x="44569" y="55894"/>
                  </a:cubicBezTo>
                  <a:cubicBezTo>
                    <a:pt x="43405" y="56041"/>
                    <a:pt x="42071" y="56200"/>
                    <a:pt x="40883" y="56200"/>
                  </a:cubicBezTo>
                  <a:cubicBezTo>
                    <a:pt x="40124" y="56200"/>
                    <a:pt x="39475" y="56139"/>
                    <a:pt x="38887" y="56017"/>
                  </a:cubicBezTo>
                  <a:cubicBezTo>
                    <a:pt x="37455" y="55711"/>
                    <a:pt x="35998" y="54915"/>
                    <a:pt x="34467" y="54070"/>
                  </a:cubicBezTo>
                  <a:cubicBezTo>
                    <a:pt x="33684" y="53654"/>
                    <a:pt x="32508" y="53188"/>
                    <a:pt x="31272" y="52711"/>
                  </a:cubicBezTo>
                  <a:cubicBezTo>
                    <a:pt x="28419" y="51621"/>
                    <a:pt x="24905" y="50262"/>
                    <a:pt x="24023" y="48364"/>
                  </a:cubicBezTo>
                  <a:cubicBezTo>
                    <a:pt x="23619" y="47446"/>
                    <a:pt x="23570" y="46405"/>
                    <a:pt x="23950" y="45793"/>
                  </a:cubicBezTo>
                  <a:cubicBezTo>
                    <a:pt x="24023" y="45671"/>
                    <a:pt x="24182" y="45671"/>
                    <a:pt x="24317" y="45671"/>
                  </a:cubicBezTo>
                  <a:cubicBezTo>
                    <a:pt x="24378" y="45671"/>
                    <a:pt x="24439" y="45671"/>
                    <a:pt x="24476" y="45658"/>
                  </a:cubicBezTo>
                  <a:lnTo>
                    <a:pt x="24488" y="45658"/>
                  </a:lnTo>
                  <a:cubicBezTo>
                    <a:pt x="24819" y="45585"/>
                    <a:pt x="25186" y="45499"/>
                    <a:pt x="25541" y="45401"/>
                  </a:cubicBezTo>
                  <a:cubicBezTo>
                    <a:pt x="28088" y="44703"/>
                    <a:pt x="30268" y="42891"/>
                    <a:pt x="31541" y="40357"/>
                  </a:cubicBezTo>
                  <a:cubicBezTo>
                    <a:pt x="32814" y="37847"/>
                    <a:pt x="32986" y="35006"/>
                    <a:pt x="32006" y="32545"/>
                  </a:cubicBezTo>
                  <a:cubicBezTo>
                    <a:pt x="31467" y="31174"/>
                    <a:pt x="30659" y="30047"/>
                    <a:pt x="29949" y="29056"/>
                  </a:cubicBezTo>
                  <a:cubicBezTo>
                    <a:pt x="29827" y="28872"/>
                    <a:pt x="29655" y="28700"/>
                    <a:pt x="29496" y="28517"/>
                  </a:cubicBezTo>
                  <a:cubicBezTo>
                    <a:pt x="29104" y="28113"/>
                    <a:pt x="28762" y="27745"/>
                    <a:pt x="28860" y="27354"/>
                  </a:cubicBezTo>
                  <a:cubicBezTo>
                    <a:pt x="29166" y="26178"/>
                    <a:pt x="29778" y="25137"/>
                    <a:pt x="30439" y="24011"/>
                  </a:cubicBezTo>
                  <a:cubicBezTo>
                    <a:pt x="31541" y="22162"/>
                    <a:pt x="32680" y="20252"/>
                    <a:pt x="32288" y="17571"/>
                  </a:cubicBezTo>
                  <a:cubicBezTo>
                    <a:pt x="32092" y="16224"/>
                    <a:pt x="31676" y="14240"/>
                    <a:pt x="30292" y="12600"/>
                  </a:cubicBezTo>
                  <a:cubicBezTo>
                    <a:pt x="29068" y="11155"/>
                    <a:pt x="27256" y="10298"/>
                    <a:pt x="25456" y="10298"/>
                  </a:cubicBezTo>
                  <a:cubicBezTo>
                    <a:pt x="24660" y="10298"/>
                    <a:pt x="23888" y="10469"/>
                    <a:pt x="23166" y="10788"/>
                  </a:cubicBezTo>
                  <a:cubicBezTo>
                    <a:pt x="22713" y="11008"/>
                    <a:pt x="22358" y="11339"/>
                    <a:pt x="22040" y="11632"/>
                  </a:cubicBezTo>
                  <a:cubicBezTo>
                    <a:pt x="21697" y="11951"/>
                    <a:pt x="21427" y="12220"/>
                    <a:pt x="21072" y="12294"/>
                  </a:cubicBezTo>
                  <a:cubicBezTo>
                    <a:pt x="21023" y="12306"/>
                    <a:pt x="20987" y="12281"/>
                    <a:pt x="20938" y="12245"/>
                  </a:cubicBezTo>
                  <a:cubicBezTo>
                    <a:pt x="20925" y="12232"/>
                    <a:pt x="20901" y="12232"/>
                    <a:pt x="20889" y="12220"/>
                  </a:cubicBezTo>
                  <a:cubicBezTo>
                    <a:pt x="20154" y="11914"/>
                    <a:pt x="19150" y="11498"/>
                    <a:pt x="17938" y="11498"/>
                  </a:cubicBezTo>
                  <a:cubicBezTo>
                    <a:pt x="17228" y="11498"/>
                    <a:pt x="16554" y="11632"/>
                    <a:pt x="15930" y="11914"/>
                  </a:cubicBezTo>
                  <a:cubicBezTo>
                    <a:pt x="14387" y="12563"/>
                    <a:pt x="13604" y="13824"/>
                    <a:pt x="13150" y="14559"/>
                  </a:cubicBezTo>
                  <a:cubicBezTo>
                    <a:pt x="13150" y="14571"/>
                    <a:pt x="13126" y="14571"/>
                    <a:pt x="13126" y="14583"/>
                  </a:cubicBezTo>
                  <a:cubicBezTo>
                    <a:pt x="13114" y="14620"/>
                    <a:pt x="13102" y="14644"/>
                    <a:pt x="13065" y="14669"/>
                  </a:cubicBezTo>
                  <a:cubicBezTo>
                    <a:pt x="12967" y="14706"/>
                    <a:pt x="12857" y="14620"/>
                    <a:pt x="12746" y="14546"/>
                  </a:cubicBezTo>
                  <a:cubicBezTo>
                    <a:pt x="12722" y="14522"/>
                    <a:pt x="12697" y="14497"/>
                    <a:pt x="12673" y="14485"/>
                  </a:cubicBezTo>
                  <a:cubicBezTo>
                    <a:pt x="12183" y="14155"/>
                    <a:pt x="11657" y="13604"/>
                    <a:pt x="11106" y="13028"/>
                  </a:cubicBezTo>
                  <a:cubicBezTo>
                    <a:pt x="10665" y="12563"/>
                    <a:pt x="10163" y="12036"/>
                    <a:pt x="9600" y="11522"/>
                  </a:cubicBezTo>
                  <a:cubicBezTo>
                    <a:pt x="9134" y="11118"/>
                    <a:pt x="7714" y="9882"/>
                    <a:pt x="5694" y="9796"/>
                  </a:cubicBezTo>
                  <a:lnTo>
                    <a:pt x="5510" y="9796"/>
                  </a:lnTo>
                  <a:cubicBezTo>
                    <a:pt x="4408" y="9796"/>
                    <a:pt x="3539" y="10139"/>
                    <a:pt x="2951" y="10371"/>
                  </a:cubicBezTo>
                  <a:cubicBezTo>
                    <a:pt x="2143" y="10690"/>
                    <a:pt x="1470" y="11118"/>
                    <a:pt x="858" y="11485"/>
                  </a:cubicBezTo>
                  <a:lnTo>
                    <a:pt x="809" y="11522"/>
                  </a:lnTo>
                  <a:cubicBezTo>
                    <a:pt x="760" y="11571"/>
                    <a:pt x="723" y="11620"/>
                    <a:pt x="662" y="11608"/>
                  </a:cubicBezTo>
                  <a:cubicBezTo>
                    <a:pt x="429" y="11510"/>
                    <a:pt x="417" y="11216"/>
                    <a:pt x="392" y="10971"/>
                  </a:cubicBezTo>
                  <a:cubicBezTo>
                    <a:pt x="392" y="10873"/>
                    <a:pt x="380" y="10763"/>
                    <a:pt x="368" y="10690"/>
                  </a:cubicBezTo>
                  <a:cubicBezTo>
                    <a:pt x="307" y="10494"/>
                    <a:pt x="258" y="10286"/>
                    <a:pt x="196" y="10102"/>
                  </a:cubicBezTo>
                  <a:cubicBezTo>
                    <a:pt x="0" y="9453"/>
                    <a:pt x="135" y="8939"/>
                    <a:pt x="233" y="8853"/>
                  </a:cubicBezTo>
                  <a:cubicBezTo>
                    <a:pt x="368" y="8694"/>
                    <a:pt x="882" y="8510"/>
                    <a:pt x="1335" y="8327"/>
                  </a:cubicBezTo>
                  <a:lnTo>
                    <a:pt x="1457" y="8290"/>
                  </a:lnTo>
                  <a:cubicBezTo>
                    <a:pt x="1849" y="8131"/>
                    <a:pt x="2315" y="7959"/>
                    <a:pt x="2780" y="7739"/>
                  </a:cubicBezTo>
                  <a:cubicBezTo>
                    <a:pt x="4212" y="7065"/>
                    <a:pt x="4849" y="5853"/>
                    <a:pt x="5474" y="4678"/>
                  </a:cubicBezTo>
                  <a:cubicBezTo>
                    <a:pt x="5865" y="3955"/>
                    <a:pt x="6233" y="3258"/>
                    <a:pt x="6759" y="2694"/>
                  </a:cubicBezTo>
                  <a:cubicBezTo>
                    <a:pt x="6967" y="2486"/>
                    <a:pt x="7273" y="2437"/>
                    <a:pt x="7579" y="2376"/>
                  </a:cubicBezTo>
                  <a:cubicBezTo>
                    <a:pt x="7800" y="2327"/>
                    <a:pt x="8045" y="2302"/>
                    <a:pt x="8265" y="2192"/>
                  </a:cubicBezTo>
                  <a:cubicBezTo>
                    <a:pt x="8755" y="1947"/>
                    <a:pt x="9061" y="1445"/>
                    <a:pt x="9318" y="1005"/>
                  </a:cubicBezTo>
                  <a:cubicBezTo>
                    <a:pt x="9636" y="466"/>
                    <a:pt x="9918" y="1"/>
                    <a:pt x="10432" y="50"/>
                  </a:cubicBezTo>
                  <a:cubicBezTo>
                    <a:pt x="10738" y="86"/>
                    <a:pt x="10787" y="429"/>
                    <a:pt x="10824" y="796"/>
                  </a:cubicBezTo>
                  <a:cubicBezTo>
                    <a:pt x="10849" y="1017"/>
                    <a:pt x="10861" y="1225"/>
                    <a:pt x="10947" y="1396"/>
                  </a:cubicBezTo>
                  <a:cubicBezTo>
                    <a:pt x="12367" y="4568"/>
                    <a:pt x="15783" y="6686"/>
                    <a:pt x="19419" y="6686"/>
                  </a:cubicBezTo>
                  <a:cubicBezTo>
                    <a:pt x="20007" y="6686"/>
                    <a:pt x="20583" y="6625"/>
                    <a:pt x="21146" y="6527"/>
                  </a:cubicBezTo>
                  <a:cubicBezTo>
                    <a:pt x="22774" y="6196"/>
                    <a:pt x="23815" y="4776"/>
                    <a:pt x="24819" y="3380"/>
                  </a:cubicBezTo>
                  <a:cubicBezTo>
                    <a:pt x="25884" y="1947"/>
                    <a:pt x="26962" y="441"/>
                    <a:pt x="28725" y="135"/>
                  </a:cubicBezTo>
                  <a:cubicBezTo>
                    <a:pt x="29227" y="50"/>
                    <a:pt x="29582" y="490"/>
                    <a:pt x="30010" y="992"/>
                  </a:cubicBezTo>
                  <a:cubicBezTo>
                    <a:pt x="30329" y="1384"/>
                    <a:pt x="30684" y="1813"/>
                    <a:pt x="31125" y="2033"/>
                  </a:cubicBezTo>
                  <a:cubicBezTo>
                    <a:pt x="32006" y="2462"/>
                    <a:pt x="32827" y="2633"/>
                    <a:pt x="33488" y="2756"/>
                  </a:cubicBezTo>
                  <a:lnTo>
                    <a:pt x="33573" y="2756"/>
                  </a:lnTo>
                  <a:cubicBezTo>
                    <a:pt x="33659" y="2756"/>
                    <a:pt x="33745" y="2756"/>
                    <a:pt x="33794" y="2817"/>
                  </a:cubicBezTo>
                  <a:cubicBezTo>
                    <a:pt x="33880" y="2939"/>
                    <a:pt x="33818" y="3135"/>
                    <a:pt x="33745" y="3355"/>
                  </a:cubicBezTo>
                  <a:cubicBezTo>
                    <a:pt x="33720" y="3417"/>
                    <a:pt x="33696" y="3490"/>
                    <a:pt x="33684" y="3551"/>
                  </a:cubicBezTo>
                  <a:cubicBezTo>
                    <a:pt x="33573" y="3894"/>
                    <a:pt x="33439" y="4262"/>
                    <a:pt x="33304" y="4653"/>
                  </a:cubicBezTo>
                  <a:lnTo>
                    <a:pt x="33304" y="4666"/>
                  </a:lnTo>
                  <a:cubicBezTo>
                    <a:pt x="32839" y="5914"/>
                    <a:pt x="32276" y="7445"/>
                    <a:pt x="32337" y="9245"/>
                  </a:cubicBezTo>
                  <a:cubicBezTo>
                    <a:pt x="32410" y="11265"/>
                    <a:pt x="33292" y="12955"/>
                    <a:pt x="33990" y="14314"/>
                  </a:cubicBezTo>
                  <a:cubicBezTo>
                    <a:pt x="34406" y="15110"/>
                    <a:pt x="34920" y="16114"/>
                    <a:pt x="34847" y="16518"/>
                  </a:cubicBezTo>
                  <a:cubicBezTo>
                    <a:pt x="34835" y="16591"/>
                    <a:pt x="34773" y="16787"/>
                    <a:pt x="34724" y="16959"/>
                  </a:cubicBezTo>
                  <a:cubicBezTo>
                    <a:pt x="34602" y="17363"/>
                    <a:pt x="34455" y="17852"/>
                    <a:pt x="34357" y="18440"/>
                  </a:cubicBezTo>
                  <a:cubicBezTo>
                    <a:pt x="34124" y="20007"/>
                    <a:pt x="34467" y="21611"/>
                    <a:pt x="35386" y="23387"/>
                  </a:cubicBezTo>
                  <a:cubicBezTo>
                    <a:pt x="37063" y="26668"/>
                    <a:pt x="39708" y="28627"/>
                    <a:pt x="42683" y="28749"/>
                  </a:cubicBezTo>
                  <a:lnTo>
                    <a:pt x="42940" y="28749"/>
                  </a:lnTo>
                  <a:cubicBezTo>
                    <a:pt x="46956" y="28749"/>
                    <a:pt x="47997" y="25089"/>
                    <a:pt x="48438" y="23521"/>
                  </a:cubicBezTo>
                  <a:cubicBezTo>
                    <a:pt x="48548" y="23178"/>
                    <a:pt x="48634" y="22848"/>
                    <a:pt x="48732" y="22566"/>
                  </a:cubicBezTo>
                  <a:cubicBezTo>
                    <a:pt x="49282" y="21011"/>
                    <a:pt x="49980" y="19946"/>
                    <a:pt x="50960" y="18477"/>
                  </a:cubicBezTo>
                  <a:cubicBezTo>
                    <a:pt x="50997" y="18428"/>
                    <a:pt x="51009" y="18379"/>
                    <a:pt x="51021" y="18342"/>
                  </a:cubicBezTo>
                  <a:cubicBezTo>
                    <a:pt x="51070" y="18232"/>
                    <a:pt x="51119" y="18122"/>
                    <a:pt x="51229" y="18073"/>
                  </a:cubicBezTo>
                  <a:cubicBezTo>
                    <a:pt x="51364" y="18011"/>
                    <a:pt x="51499" y="18097"/>
                    <a:pt x="51621" y="18134"/>
                  </a:cubicBezTo>
                  <a:cubicBezTo>
                    <a:pt x="51670" y="18171"/>
                    <a:pt x="51731" y="18183"/>
                    <a:pt x="51756" y="18195"/>
                  </a:cubicBezTo>
                  <a:lnTo>
                    <a:pt x="51780" y="18195"/>
                  </a:lnTo>
                  <a:cubicBezTo>
                    <a:pt x="51939" y="18244"/>
                    <a:pt x="52111" y="18293"/>
                    <a:pt x="52282" y="18318"/>
                  </a:cubicBezTo>
                  <a:lnTo>
                    <a:pt x="52294" y="18318"/>
                  </a:lnTo>
                  <a:cubicBezTo>
                    <a:pt x="52307" y="18318"/>
                    <a:pt x="52343" y="18318"/>
                    <a:pt x="52368" y="18354"/>
                  </a:cubicBezTo>
                  <a:cubicBezTo>
                    <a:pt x="52380" y="18379"/>
                    <a:pt x="52368" y="18428"/>
                    <a:pt x="52368" y="18465"/>
                  </a:cubicBezTo>
                  <a:cubicBezTo>
                    <a:pt x="52368" y="18477"/>
                    <a:pt x="52368" y="18477"/>
                    <a:pt x="52356" y="18489"/>
                  </a:cubicBezTo>
                  <a:cubicBezTo>
                    <a:pt x="52343" y="18648"/>
                    <a:pt x="52307" y="18856"/>
                    <a:pt x="52282" y="19089"/>
                  </a:cubicBezTo>
                  <a:cubicBezTo>
                    <a:pt x="51927" y="22285"/>
                    <a:pt x="53201" y="25199"/>
                    <a:pt x="54119" y="27317"/>
                  </a:cubicBezTo>
                  <a:cubicBezTo>
                    <a:pt x="54413" y="27990"/>
                    <a:pt x="54890" y="29129"/>
                    <a:pt x="55955" y="30011"/>
                  </a:cubicBezTo>
                  <a:cubicBezTo>
                    <a:pt x="56886" y="30806"/>
                    <a:pt x="57927" y="31149"/>
                    <a:pt x="58821" y="31357"/>
                  </a:cubicBezTo>
                  <a:cubicBezTo>
                    <a:pt x="59959" y="31639"/>
                    <a:pt x="61086" y="31688"/>
                    <a:pt x="62090" y="31725"/>
                  </a:cubicBezTo>
                  <a:cubicBezTo>
                    <a:pt x="62824" y="31761"/>
                    <a:pt x="64061" y="31810"/>
                    <a:pt x="64355" y="32019"/>
                  </a:cubicBezTo>
                  <a:cubicBezTo>
                    <a:pt x="65714" y="33059"/>
                    <a:pt x="66853" y="35190"/>
                    <a:pt x="67844" y="37051"/>
                  </a:cubicBezTo>
                  <a:cubicBezTo>
                    <a:pt x="68004" y="37345"/>
                    <a:pt x="68150" y="37626"/>
                    <a:pt x="68310" y="37896"/>
                  </a:cubicBezTo>
                  <a:cubicBezTo>
                    <a:pt x="69130" y="39414"/>
                    <a:pt x="69975" y="40969"/>
                    <a:pt x="70244" y="42438"/>
                  </a:cubicBezTo>
                  <a:cubicBezTo>
                    <a:pt x="70550" y="44152"/>
                    <a:pt x="70146" y="46111"/>
                    <a:pt x="69754" y="47630"/>
                  </a:cubicBezTo>
                  <a:cubicBezTo>
                    <a:pt x="69105" y="50152"/>
                    <a:pt x="68187" y="52625"/>
                    <a:pt x="67036" y="54964"/>
                  </a:cubicBezTo>
                  <a:cubicBezTo>
                    <a:pt x="65959" y="57131"/>
                    <a:pt x="65151" y="57743"/>
                    <a:pt x="64661" y="57866"/>
                  </a:cubicBezTo>
                  <a:cubicBezTo>
                    <a:pt x="64575" y="58000"/>
                    <a:pt x="64428" y="58013"/>
                    <a:pt x="64294" y="5801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7" name="Google Shape;1137;p42"/>
            <p:cNvSpPr/>
            <p:nvPr/>
          </p:nvSpPr>
          <p:spPr>
            <a:xfrm>
              <a:off x="3494700" y="3128825"/>
              <a:ext cx="1476050" cy="1252600"/>
            </a:xfrm>
            <a:custGeom>
              <a:avLst/>
              <a:gdLst/>
              <a:ahLst/>
              <a:cxnLst/>
              <a:rect l="l" t="t" r="r" b="b"/>
              <a:pathLst>
                <a:path w="59042" h="50104" fill="none" extrusionOk="0">
                  <a:moveTo>
                    <a:pt x="55454" y="50103"/>
                  </a:moveTo>
                  <a:lnTo>
                    <a:pt x="55417" y="50091"/>
                  </a:lnTo>
                  <a:cubicBezTo>
                    <a:pt x="55062" y="49956"/>
                    <a:pt x="54682" y="49797"/>
                    <a:pt x="54413" y="49699"/>
                  </a:cubicBezTo>
                  <a:lnTo>
                    <a:pt x="54388" y="49699"/>
                  </a:lnTo>
                  <a:cubicBezTo>
                    <a:pt x="53825" y="49466"/>
                    <a:pt x="53201" y="49209"/>
                    <a:pt x="52515" y="48977"/>
                  </a:cubicBezTo>
                  <a:cubicBezTo>
                    <a:pt x="49944" y="48071"/>
                    <a:pt x="47140" y="47642"/>
                    <a:pt x="43944" y="47642"/>
                  </a:cubicBezTo>
                  <a:cubicBezTo>
                    <a:pt x="41128" y="47642"/>
                    <a:pt x="38410" y="47985"/>
                    <a:pt x="36010" y="48266"/>
                  </a:cubicBezTo>
                  <a:cubicBezTo>
                    <a:pt x="34945" y="48413"/>
                    <a:pt x="33733" y="48548"/>
                    <a:pt x="32741" y="48548"/>
                  </a:cubicBezTo>
                  <a:cubicBezTo>
                    <a:pt x="32227" y="48548"/>
                    <a:pt x="31823" y="48511"/>
                    <a:pt x="31468" y="48438"/>
                  </a:cubicBezTo>
                  <a:cubicBezTo>
                    <a:pt x="30500" y="48230"/>
                    <a:pt x="29252" y="47556"/>
                    <a:pt x="27929" y="46834"/>
                  </a:cubicBezTo>
                  <a:cubicBezTo>
                    <a:pt x="26950" y="46295"/>
                    <a:pt x="25676" y="45805"/>
                    <a:pt x="24329" y="45291"/>
                  </a:cubicBezTo>
                  <a:cubicBezTo>
                    <a:pt x="23044" y="44801"/>
                    <a:pt x="21734" y="44287"/>
                    <a:pt x="20632" y="43724"/>
                  </a:cubicBezTo>
                  <a:cubicBezTo>
                    <a:pt x="20620" y="43712"/>
                    <a:pt x="20583" y="43712"/>
                    <a:pt x="20558" y="43712"/>
                  </a:cubicBezTo>
                  <a:cubicBezTo>
                    <a:pt x="20497" y="43699"/>
                    <a:pt x="20411" y="43675"/>
                    <a:pt x="20411" y="43602"/>
                  </a:cubicBezTo>
                  <a:cubicBezTo>
                    <a:pt x="20436" y="42034"/>
                    <a:pt x="21856" y="41189"/>
                    <a:pt x="23350" y="40283"/>
                  </a:cubicBezTo>
                  <a:cubicBezTo>
                    <a:pt x="24562" y="39549"/>
                    <a:pt x="25823" y="38802"/>
                    <a:pt x="26411" y="37614"/>
                  </a:cubicBezTo>
                  <a:cubicBezTo>
                    <a:pt x="28113" y="34247"/>
                    <a:pt x="28333" y="30390"/>
                    <a:pt x="27011" y="27048"/>
                  </a:cubicBezTo>
                  <a:cubicBezTo>
                    <a:pt x="26325" y="25297"/>
                    <a:pt x="25358" y="23938"/>
                    <a:pt x="24574" y="22848"/>
                  </a:cubicBezTo>
                  <a:cubicBezTo>
                    <a:pt x="24574" y="22836"/>
                    <a:pt x="24562" y="22836"/>
                    <a:pt x="24562" y="22824"/>
                  </a:cubicBezTo>
                  <a:cubicBezTo>
                    <a:pt x="24550" y="22799"/>
                    <a:pt x="24513" y="22775"/>
                    <a:pt x="24513" y="22738"/>
                  </a:cubicBezTo>
                  <a:cubicBezTo>
                    <a:pt x="24501" y="22542"/>
                    <a:pt x="24562" y="22236"/>
                    <a:pt x="24721" y="22064"/>
                  </a:cubicBezTo>
                  <a:cubicBezTo>
                    <a:pt x="24795" y="21991"/>
                    <a:pt x="24868" y="21942"/>
                    <a:pt x="24966" y="21942"/>
                  </a:cubicBezTo>
                  <a:lnTo>
                    <a:pt x="25040" y="21942"/>
                  </a:lnTo>
                  <a:cubicBezTo>
                    <a:pt x="27256" y="21942"/>
                    <a:pt x="28701" y="23521"/>
                    <a:pt x="30084" y="25052"/>
                  </a:cubicBezTo>
                  <a:cubicBezTo>
                    <a:pt x="31394" y="26472"/>
                    <a:pt x="32631" y="27844"/>
                    <a:pt x="34431" y="27917"/>
                  </a:cubicBezTo>
                  <a:cubicBezTo>
                    <a:pt x="34578" y="27917"/>
                    <a:pt x="34712" y="27929"/>
                    <a:pt x="34847" y="27929"/>
                  </a:cubicBezTo>
                  <a:cubicBezTo>
                    <a:pt x="36500" y="27929"/>
                    <a:pt x="37529" y="26754"/>
                    <a:pt x="38508" y="25615"/>
                  </a:cubicBezTo>
                  <a:cubicBezTo>
                    <a:pt x="39500" y="24476"/>
                    <a:pt x="40541" y="23289"/>
                    <a:pt x="42230" y="23289"/>
                  </a:cubicBezTo>
                  <a:lnTo>
                    <a:pt x="42414" y="23289"/>
                  </a:lnTo>
                  <a:cubicBezTo>
                    <a:pt x="42732" y="23313"/>
                    <a:pt x="42793" y="23693"/>
                    <a:pt x="42842" y="24048"/>
                  </a:cubicBezTo>
                  <a:cubicBezTo>
                    <a:pt x="42867" y="24207"/>
                    <a:pt x="42879" y="24366"/>
                    <a:pt x="42928" y="24489"/>
                  </a:cubicBezTo>
                  <a:cubicBezTo>
                    <a:pt x="43283" y="25309"/>
                    <a:pt x="44030" y="27011"/>
                    <a:pt x="45671" y="28407"/>
                  </a:cubicBezTo>
                  <a:cubicBezTo>
                    <a:pt x="47152" y="29656"/>
                    <a:pt x="48720" y="30170"/>
                    <a:pt x="49907" y="30452"/>
                  </a:cubicBezTo>
                  <a:cubicBezTo>
                    <a:pt x="51376" y="30819"/>
                    <a:pt x="52760" y="30868"/>
                    <a:pt x="53862" y="30917"/>
                  </a:cubicBezTo>
                  <a:cubicBezTo>
                    <a:pt x="54009" y="30917"/>
                    <a:pt x="54327" y="30929"/>
                    <a:pt x="54621" y="30941"/>
                  </a:cubicBezTo>
                  <a:lnTo>
                    <a:pt x="54633" y="30941"/>
                  </a:lnTo>
                  <a:lnTo>
                    <a:pt x="54658" y="30966"/>
                  </a:lnTo>
                  <a:cubicBezTo>
                    <a:pt x="55356" y="31798"/>
                    <a:pt x="56188" y="33353"/>
                    <a:pt x="56776" y="34468"/>
                  </a:cubicBezTo>
                  <a:cubicBezTo>
                    <a:pt x="56935" y="34761"/>
                    <a:pt x="57082" y="35043"/>
                    <a:pt x="57241" y="35325"/>
                  </a:cubicBezTo>
                  <a:cubicBezTo>
                    <a:pt x="57927" y="36610"/>
                    <a:pt x="58649" y="37920"/>
                    <a:pt x="58833" y="38863"/>
                  </a:cubicBezTo>
                  <a:cubicBezTo>
                    <a:pt x="59041" y="40051"/>
                    <a:pt x="58576" y="41912"/>
                    <a:pt x="58392" y="42598"/>
                  </a:cubicBezTo>
                  <a:cubicBezTo>
                    <a:pt x="57792" y="44887"/>
                    <a:pt x="56947" y="47140"/>
                    <a:pt x="55894" y="49270"/>
                  </a:cubicBezTo>
                  <a:cubicBezTo>
                    <a:pt x="55735" y="49577"/>
                    <a:pt x="55588" y="49846"/>
                    <a:pt x="55454" y="50079"/>
                  </a:cubicBezTo>
                  <a:close/>
                  <a:moveTo>
                    <a:pt x="4739" y="5645"/>
                  </a:moveTo>
                  <a:lnTo>
                    <a:pt x="4666" y="5645"/>
                  </a:lnTo>
                  <a:cubicBezTo>
                    <a:pt x="4396" y="5633"/>
                    <a:pt x="4225" y="5388"/>
                    <a:pt x="4041" y="5143"/>
                  </a:cubicBezTo>
                  <a:cubicBezTo>
                    <a:pt x="3943" y="5009"/>
                    <a:pt x="3845" y="4874"/>
                    <a:pt x="3723" y="4776"/>
                  </a:cubicBezTo>
                  <a:cubicBezTo>
                    <a:pt x="3233" y="4347"/>
                    <a:pt x="2584" y="4115"/>
                    <a:pt x="1960" y="3907"/>
                  </a:cubicBezTo>
                  <a:cubicBezTo>
                    <a:pt x="1127" y="3613"/>
                    <a:pt x="356" y="3343"/>
                    <a:pt x="62" y="2621"/>
                  </a:cubicBezTo>
                  <a:cubicBezTo>
                    <a:pt x="1" y="2462"/>
                    <a:pt x="123" y="2327"/>
                    <a:pt x="233" y="2217"/>
                  </a:cubicBezTo>
                  <a:cubicBezTo>
                    <a:pt x="270" y="2156"/>
                    <a:pt x="331" y="2119"/>
                    <a:pt x="356" y="2058"/>
                  </a:cubicBezTo>
                  <a:cubicBezTo>
                    <a:pt x="393" y="1972"/>
                    <a:pt x="429" y="1886"/>
                    <a:pt x="454" y="1813"/>
                  </a:cubicBezTo>
                  <a:cubicBezTo>
                    <a:pt x="539" y="1629"/>
                    <a:pt x="601" y="1458"/>
                    <a:pt x="735" y="1360"/>
                  </a:cubicBezTo>
                  <a:cubicBezTo>
                    <a:pt x="980" y="1176"/>
                    <a:pt x="1188" y="1103"/>
                    <a:pt x="1360" y="1152"/>
                  </a:cubicBezTo>
                  <a:cubicBezTo>
                    <a:pt x="3111" y="1592"/>
                    <a:pt x="6049" y="2645"/>
                    <a:pt x="6086" y="4751"/>
                  </a:cubicBezTo>
                  <a:cubicBezTo>
                    <a:pt x="6086" y="4935"/>
                    <a:pt x="6013" y="5094"/>
                    <a:pt x="5866" y="5241"/>
                  </a:cubicBezTo>
                  <a:cubicBezTo>
                    <a:pt x="5584" y="5511"/>
                    <a:pt x="5094" y="5645"/>
                    <a:pt x="4739" y="5645"/>
                  </a:cubicBezTo>
                  <a:close/>
                  <a:moveTo>
                    <a:pt x="20020" y="3625"/>
                  </a:moveTo>
                  <a:cubicBezTo>
                    <a:pt x="19762" y="3625"/>
                    <a:pt x="19481" y="3588"/>
                    <a:pt x="19224" y="3490"/>
                  </a:cubicBezTo>
                  <a:cubicBezTo>
                    <a:pt x="18758" y="3343"/>
                    <a:pt x="18428" y="3062"/>
                    <a:pt x="18281" y="2731"/>
                  </a:cubicBezTo>
                  <a:cubicBezTo>
                    <a:pt x="18097" y="2278"/>
                    <a:pt x="18550" y="1948"/>
                    <a:pt x="18954" y="1629"/>
                  </a:cubicBezTo>
                  <a:cubicBezTo>
                    <a:pt x="19163" y="1470"/>
                    <a:pt x="19358" y="1323"/>
                    <a:pt x="19481" y="1164"/>
                  </a:cubicBezTo>
                  <a:cubicBezTo>
                    <a:pt x="19554" y="1054"/>
                    <a:pt x="19616" y="919"/>
                    <a:pt x="19689" y="772"/>
                  </a:cubicBezTo>
                  <a:cubicBezTo>
                    <a:pt x="19848" y="429"/>
                    <a:pt x="20020" y="62"/>
                    <a:pt x="20350" y="38"/>
                  </a:cubicBezTo>
                  <a:cubicBezTo>
                    <a:pt x="20779" y="1"/>
                    <a:pt x="21330" y="368"/>
                    <a:pt x="21526" y="833"/>
                  </a:cubicBezTo>
                  <a:cubicBezTo>
                    <a:pt x="21856" y="1580"/>
                    <a:pt x="21771" y="2927"/>
                    <a:pt x="20962" y="3405"/>
                  </a:cubicBezTo>
                  <a:lnTo>
                    <a:pt x="20950" y="3368"/>
                  </a:lnTo>
                  <a:lnTo>
                    <a:pt x="20962" y="3405"/>
                  </a:lnTo>
                  <a:cubicBezTo>
                    <a:pt x="20693" y="3552"/>
                    <a:pt x="20350" y="3625"/>
                    <a:pt x="20020" y="362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8" name="Google Shape;1138;p42"/>
            <p:cNvSpPr/>
            <p:nvPr/>
          </p:nvSpPr>
          <p:spPr>
            <a:xfrm>
              <a:off x="4150375" y="3826750"/>
              <a:ext cx="732825" cy="448450"/>
            </a:xfrm>
            <a:custGeom>
              <a:avLst/>
              <a:gdLst/>
              <a:ahLst/>
              <a:cxnLst/>
              <a:rect l="l" t="t" r="r" b="b"/>
              <a:pathLst>
                <a:path w="29313" h="17938" fill="none" extrusionOk="0">
                  <a:moveTo>
                    <a:pt x="27488" y="17925"/>
                  </a:moveTo>
                  <a:cubicBezTo>
                    <a:pt x="27464" y="17925"/>
                    <a:pt x="27451" y="17913"/>
                    <a:pt x="27427" y="17888"/>
                  </a:cubicBezTo>
                  <a:cubicBezTo>
                    <a:pt x="27415" y="17888"/>
                    <a:pt x="27415" y="17876"/>
                    <a:pt x="27402" y="17876"/>
                  </a:cubicBezTo>
                  <a:lnTo>
                    <a:pt x="27402" y="17876"/>
                  </a:lnTo>
                  <a:cubicBezTo>
                    <a:pt x="24464" y="16848"/>
                    <a:pt x="21293" y="16346"/>
                    <a:pt x="17705" y="16346"/>
                  </a:cubicBezTo>
                  <a:cubicBezTo>
                    <a:pt x="14693" y="16346"/>
                    <a:pt x="11865" y="16701"/>
                    <a:pt x="9367" y="17007"/>
                  </a:cubicBezTo>
                  <a:cubicBezTo>
                    <a:pt x="8387" y="17129"/>
                    <a:pt x="7285" y="17264"/>
                    <a:pt x="6502" y="17264"/>
                  </a:cubicBezTo>
                  <a:cubicBezTo>
                    <a:pt x="6135" y="17264"/>
                    <a:pt x="5975" y="17239"/>
                    <a:pt x="5951" y="17239"/>
                  </a:cubicBezTo>
                  <a:cubicBezTo>
                    <a:pt x="5461" y="17129"/>
                    <a:pt x="4224" y="16456"/>
                    <a:pt x="3318" y="15966"/>
                  </a:cubicBezTo>
                  <a:cubicBezTo>
                    <a:pt x="2988" y="15782"/>
                    <a:pt x="2486" y="15709"/>
                    <a:pt x="2008" y="15623"/>
                  </a:cubicBezTo>
                  <a:cubicBezTo>
                    <a:pt x="1102" y="15489"/>
                    <a:pt x="184" y="15342"/>
                    <a:pt x="98" y="14509"/>
                  </a:cubicBezTo>
                  <a:cubicBezTo>
                    <a:pt x="0" y="13725"/>
                    <a:pt x="735" y="13260"/>
                    <a:pt x="1519" y="12746"/>
                  </a:cubicBezTo>
                  <a:cubicBezTo>
                    <a:pt x="2180" y="12317"/>
                    <a:pt x="2865" y="11877"/>
                    <a:pt x="3196" y="11203"/>
                  </a:cubicBezTo>
                  <a:cubicBezTo>
                    <a:pt x="3796" y="10028"/>
                    <a:pt x="3747" y="8546"/>
                    <a:pt x="3686" y="7114"/>
                  </a:cubicBezTo>
                  <a:cubicBezTo>
                    <a:pt x="3625" y="5240"/>
                    <a:pt x="3576" y="3441"/>
                    <a:pt x="4984" y="2522"/>
                  </a:cubicBezTo>
                  <a:cubicBezTo>
                    <a:pt x="5473" y="2204"/>
                    <a:pt x="6024" y="2510"/>
                    <a:pt x="6612" y="2828"/>
                  </a:cubicBezTo>
                  <a:cubicBezTo>
                    <a:pt x="7077" y="3073"/>
                    <a:pt x="7530" y="3343"/>
                    <a:pt x="8045" y="3355"/>
                  </a:cubicBezTo>
                  <a:cubicBezTo>
                    <a:pt x="8228" y="3367"/>
                    <a:pt x="8424" y="3367"/>
                    <a:pt x="8608" y="3367"/>
                  </a:cubicBezTo>
                  <a:cubicBezTo>
                    <a:pt x="10285" y="3367"/>
                    <a:pt x="11412" y="2314"/>
                    <a:pt x="12391" y="1396"/>
                  </a:cubicBezTo>
                  <a:cubicBezTo>
                    <a:pt x="13187" y="649"/>
                    <a:pt x="13873" y="0"/>
                    <a:pt x="14693" y="61"/>
                  </a:cubicBezTo>
                  <a:cubicBezTo>
                    <a:pt x="15342" y="110"/>
                    <a:pt x="15709" y="771"/>
                    <a:pt x="16138" y="1506"/>
                  </a:cubicBezTo>
                  <a:cubicBezTo>
                    <a:pt x="16456" y="2057"/>
                    <a:pt x="16775" y="2632"/>
                    <a:pt x="17264" y="3049"/>
                  </a:cubicBezTo>
                  <a:cubicBezTo>
                    <a:pt x="19309" y="4775"/>
                    <a:pt x="21452" y="5449"/>
                    <a:pt x="22884" y="5804"/>
                  </a:cubicBezTo>
                  <a:cubicBezTo>
                    <a:pt x="23472" y="5938"/>
                    <a:pt x="24060" y="5951"/>
                    <a:pt x="24635" y="5975"/>
                  </a:cubicBezTo>
                  <a:cubicBezTo>
                    <a:pt x="25370" y="5987"/>
                    <a:pt x="26056" y="6000"/>
                    <a:pt x="26570" y="6318"/>
                  </a:cubicBezTo>
                  <a:cubicBezTo>
                    <a:pt x="27023" y="6599"/>
                    <a:pt x="27206" y="7138"/>
                    <a:pt x="27366" y="7628"/>
                  </a:cubicBezTo>
                  <a:cubicBezTo>
                    <a:pt x="27427" y="7824"/>
                    <a:pt x="27513" y="8008"/>
                    <a:pt x="27574" y="8142"/>
                  </a:cubicBezTo>
                  <a:cubicBezTo>
                    <a:pt x="27733" y="8448"/>
                    <a:pt x="27892" y="8742"/>
                    <a:pt x="28039" y="9024"/>
                  </a:cubicBezTo>
                  <a:cubicBezTo>
                    <a:pt x="28100" y="9134"/>
                    <a:pt x="28161" y="9244"/>
                    <a:pt x="28223" y="9367"/>
                  </a:cubicBezTo>
                  <a:cubicBezTo>
                    <a:pt x="28639" y="10114"/>
                    <a:pt x="29202" y="11142"/>
                    <a:pt x="29263" y="11571"/>
                  </a:cubicBezTo>
                  <a:cubicBezTo>
                    <a:pt x="29288" y="11693"/>
                    <a:pt x="29312" y="12195"/>
                    <a:pt x="28884" y="13860"/>
                  </a:cubicBezTo>
                  <a:cubicBezTo>
                    <a:pt x="28774" y="14264"/>
                    <a:pt x="28737" y="14754"/>
                    <a:pt x="28688" y="15207"/>
                  </a:cubicBezTo>
                  <a:cubicBezTo>
                    <a:pt x="28566" y="16346"/>
                    <a:pt x="28455" y="17521"/>
                    <a:pt x="27525" y="17937"/>
                  </a:cubicBezTo>
                  <a:cubicBezTo>
                    <a:pt x="27513" y="17925"/>
                    <a:pt x="27513" y="17925"/>
                    <a:pt x="27488" y="1792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9" name="Google Shape;1139;p42"/>
            <p:cNvSpPr/>
            <p:nvPr/>
          </p:nvSpPr>
          <p:spPr>
            <a:xfrm>
              <a:off x="4294225" y="3936625"/>
              <a:ext cx="503275" cy="246750"/>
            </a:xfrm>
            <a:custGeom>
              <a:avLst/>
              <a:gdLst/>
              <a:ahLst/>
              <a:cxnLst/>
              <a:rect l="l" t="t" r="r" b="b"/>
              <a:pathLst>
                <a:path w="20131" h="9870" fill="none" extrusionOk="0">
                  <a:moveTo>
                    <a:pt x="18098" y="9869"/>
                  </a:moveTo>
                  <a:cubicBezTo>
                    <a:pt x="17204" y="9869"/>
                    <a:pt x="16249" y="9563"/>
                    <a:pt x="15232" y="9257"/>
                  </a:cubicBezTo>
                  <a:cubicBezTo>
                    <a:pt x="14155" y="8914"/>
                    <a:pt x="13053" y="8584"/>
                    <a:pt x="11976" y="8584"/>
                  </a:cubicBezTo>
                  <a:cubicBezTo>
                    <a:pt x="8743" y="8584"/>
                    <a:pt x="5817" y="8951"/>
                    <a:pt x="3233" y="9257"/>
                  </a:cubicBezTo>
                  <a:cubicBezTo>
                    <a:pt x="3001" y="9294"/>
                    <a:pt x="2756" y="9330"/>
                    <a:pt x="2511" y="9367"/>
                  </a:cubicBezTo>
                  <a:cubicBezTo>
                    <a:pt x="1936" y="9477"/>
                    <a:pt x="1323" y="9563"/>
                    <a:pt x="907" y="9490"/>
                  </a:cubicBezTo>
                  <a:cubicBezTo>
                    <a:pt x="883" y="9490"/>
                    <a:pt x="834" y="9477"/>
                    <a:pt x="797" y="9477"/>
                  </a:cubicBezTo>
                  <a:cubicBezTo>
                    <a:pt x="527" y="9428"/>
                    <a:pt x="111" y="9355"/>
                    <a:pt x="50" y="9049"/>
                  </a:cubicBezTo>
                  <a:cubicBezTo>
                    <a:pt x="1" y="8865"/>
                    <a:pt x="136" y="8718"/>
                    <a:pt x="283" y="8571"/>
                  </a:cubicBezTo>
                  <a:cubicBezTo>
                    <a:pt x="356" y="8498"/>
                    <a:pt x="430" y="8400"/>
                    <a:pt x="478" y="8314"/>
                  </a:cubicBezTo>
                  <a:cubicBezTo>
                    <a:pt x="1458" y="6355"/>
                    <a:pt x="1397" y="4274"/>
                    <a:pt x="1336" y="2584"/>
                  </a:cubicBezTo>
                  <a:cubicBezTo>
                    <a:pt x="1336" y="2560"/>
                    <a:pt x="1323" y="2511"/>
                    <a:pt x="1299" y="2474"/>
                  </a:cubicBezTo>
                  <a:cubicBezTo>
                    <a:pt x="1274" y="2388"/>
                    <a:pt x="1238" y="2278"/>
                    <a:pt x="1336" y="2217"/>
                  </a:cubicBezTo>
                  <a:cubicBezTo>
                    <a:pt x="1470" y="2107"/>
                    <a:pt x="1654" y="2168"/>
                    <a:pt x="1838" y="2229"/>
                  </a:cubicBezTo>
                  <a:cubicBezTo>
                    <a:pt x="1948" y="2266"/>
                    <a:pt x="2058" y="2315"/>
                    <a:pt x="2156" y="2315"/>
                  </a:cubicBezTo>
                  <a:cubicBezTo>
                    <a:pt x="2401" y="2327"/>
                    <a:pt x="2646" y="2327"/>
                    <a:pt x="2878" y="2327"/>
                  </a:cubicBezTo>
                  <a:cubicBezTo>
                    <a:pt x="4213" y="2327"/>
                    <a:pt x="5217" y="1617"/>
                    <a:pt x="6111" y="1005"/>
                  </a:cubicBezTo>
                  <a:cubicBezTo>
                    <a:pt x="6894" y="478"/>
                    <a:pt x="7568" y="1"/>
                    <a:pt x="8278" y="74"/>
                  </a:cubicBezTo>
                  <a:cubicBezTo>
                    <a:pt x="8572" y="111"/>
                    <a:pt x="8755" y="380"/>
                    <a:pt x="8927" y="674"/>
                  </a:cubicBezTo>
                  <a:cubicBezTo>
                    <a:pt x="9049" y="858"/>
                    <a:pt x="9172" y="1054"/>
                    <a:pt x="9319" y="1188"/>
                  </a:cubicBezTo>
                  <a:cubicBezTo>
                    <a:pt x="11914" y="3380"/>
                    <a:pt x="14559" y="4225"/>
                    <a:pt x="16322" y="4653"/>
                  </a:cubicBezTo>
                  <a:cubicBezTo>
                    <a:pt x="16702" y="4739"/>
                    <a:pt x="17081" y="4739"/>
                    <a:pt x="17461" y="4727"/>
                  </a:cubicBezTo>
                  <a:cubicBezTo>
                    <a:pt x="17926" y="4715"/>
                    <a:pt x="18355" y="4715"/>
                    <a:pt x="18673" y="4910"/>
                  </a:cubicBezTo>
                  <a:cubicBezTo>
                    <a:pt x="18747" y="4959"/>
                    <a:pt x="18783" y="5045"/>
                    <a:pt x="18808" y="5143"/>
                  </a:cubicBezTo>
                  <a:cubicBezTo>
                    <a:pt x="18832" y="5192"/>
                    <a:pt x="18844" y="5229"/>
                    <a:pt x="18869" y="5278"/>
                  </a:cubicBezTo>
                  <a:cubicBezTo>
                    <a:pt x="19040" y="5584"/>
                    <a:pt x="19200" y="5890"/>
                    <a:pt x="19359" y="6184"/>
                  </a:cubicBezTo>
                  <a:cubicBezTo>
                    <a:pt x="19432" y="6294"/>
                    <a:pt x="19481" y="6392"/>
                    <a:pt x="19555" y="6514"/>
                  </a:cubicBezTo>
                  <a:cubicBezTo>
                    <a:pt x="19591" y="6600"/>
                    <a:pt x="19653" y="6686"/>
                    <a:pt x="19714" y="6784"/>
                  </a:cubicBezTo>
                  <a:cubicBezTo>
                    <a:pt x="19885" y="7004"/>
                    <a:pt x="20081" y="7310"/>
                    <a:pt x="20118" y="7592"/>
                  </a:cubicBezTo>
                  <a:cubicBezTo>
                    <a:pt x="20130" y="7739"/>
                    <a:pt x="20081" y="7947"/>
                    <a:pt x="20008" y="8167"/>
                  </a:cubicBezTo>
                  <a:cubicBezTo>
                    <a:pt x="19971" y="8277"/>
                    <a:pt x="19934" y="8400"/>
                    <a:pt x="19897" y="8535"/>
                  </a:cubicBezTo>
                  <a:cubicBezTo>
                    <a:pt x="19873" y="8633"/>
                    <a:pt x="19873" y="8731"/>
                    <a:pt x="19873" y="8841"/>
                  </a:cubicBezTo>
                  <a:cubicBezTo>
                    <a:pt x="19873" y="9037"/>
                    <a:pt x="19873" y="9245"/>
                    <a:pt x="19714" y="9343"/>
                  </a:cubicBezTo>
                  <a:cubicBezTo>
                    <a:pt x="19212" y="9747"/>
                    <a:pt x="18661" y="9869"/>
                    <a:pt x="18098" y="986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0" name="Google Shape;1140;p42"/>
            <p:cNvSpPr/>
            <p:nvPr/>
          </p:nvSpPr>
          <p:spPr>
            <a:xfrm>
              <a:off x="4404425" y="4038250"/>
              <a:ext cx="119400" cy="60950"/>
            </a:xfrm>
            <a:custGeom>
              <a:avLst/>
              <a:gdLst/>
              <a:ahLst/>
              <a:cxnLst/>
              <a:rect l="l" t="t" r="r" b="b"/>
              <a:pathLst>
                <a:path w="4776" h="2438" fill="none" extrusionOk="0">
                  <a:moveTo>
                    <a:pt x="1752" y="2437"/>
                  </a:moveTo>
                  <a:cubicBezTo>
                    <a:pt x="968" y="2437"/>
                    <a:pt x="246" y="2290"/>
                    <a:pt x="74" y="1984"/>
                  </a:cubicBezTo>
                  <a:cubicBezTo>
                    <a:pt x="1" y="1837"/>
                    <a:pt x="38" y="1690"/>
                    <a:pt x="172" y="1519"/>
                  </a:cubicBezTo>
                  <a:lnTo>
                    <a:pt x="172" y="1519"/>
                  </a:lnTo>
                  <a:cubicBezTo>
                    <a:pt x="1042" y="454"/>
                    <a:pt x="2278" y="1"/>
                    <a:pt x="3135" y="50"/>
                  </a:cubicBezTo>
                  <a:cubicBezTo>
                    <a:pt x="3625" y="62"/>
                    <a:pt x="4335" y="343"/>
                    <a:pt x="4629" y="735"/>
                  </a:cubicBezTo>
                  <a:cubicBezTo>
                    <a:pt x="4751" y="894"/>
                    <a:pt x="4776" y="1066"/>
                    <a:pt x="4739" y="1225"/>
                  </a:cubicBezTo>
                  <a:cubicBezTo>
                    <a:pt x="4580" y="1813"/>
                    <a:pt x="3747" y="2253"/>
                    <a:pt x="2523" y="2413"/>
                  </a:cubicBezTo>
                  <a:cubicBezTo>
                    <a:pt x="2266" y="2425"/>
                    <a:pt x="2009" y="2437"/>
                    <a:pt x="1752" y="2437"/>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1" name="Google Shape;1141;p42"/>
            <p:cNvSpPr/>
            <p:nvPr/>
          </p:nvSpPr>
          <p:spPr>
            <a:xfrm>
              <a:off x="4278025" y="3400650"/>
              <a:ext cx="161025" cy="193175"/>
            </a:xfrm>
            <a:custGeom>
              <a:avLst/>
              <a:gdLst/>
              <a:ahLst/>
              <a:cxnLst/>
              <a:rect l="l" t="t" r="r" b="b"/>
              <a:pathLst>
                <a:path w="6441" h="7727" fill="none" extrusionOk="0">
                  <a:moveTo>
                    <a:pt x="2535" y="7726"/>
                  </a:moveTo>
                  <a:cubicBezTo>
                    <a:pt x="2228" y="7726"/>
                    <a:pt x="1959" y="7592"/>
                    <a:pt x="1726" y="7347"/>
                  </a:cubicBezTo>
                  <a:lnTo>
                    <a:pt x="1714" y="7322"/>
                  </a:lnTo>
                  <a:cubicBezTo>
                    <a:pt x="1286" y="6833"/>
                    <a:pt x="465" y="5914"/>
                    <a:pt x="282" y="5510"/>
                  </a:cubicBezTo>
                  <a:cubicBezTo>
                    <a:pt x="0" y="4861"/>
                    <a:pt x="184" y="4127"/>
                    <a:pt x="331" y="3490"/>
                  </a:cubicBezTo>
                  <a:cubicBezTo>
                    <a:pt x="380" y="3282"/>
                    <a:pt x="429" y="3098"/>
                    <a:pt x="453" y="2914"/>
                  </a:cubicBezTo>
                  <a:lnTo>
                    <a:pt x="453" y="2914"/>
                  </a:lnTo>
                  <a:cubicBezTo>
                    <a:pt x="576" y="2229"/>
                    <a:pt x="490" y="1604"/>
                    <a:pt x="404" y="1102"/>
                  </a:cubicBezTo>
                  <a:cubicBezTo>
                    <a:pt x="343" y="625"/>
                    <a:pt x="282" y="270"/>
                    <a:pt x="465" y="135"/>
                  </a:cubicBezTo>
                  <a:cubicBezTo>
                    <a:pt x="649" y="0"/>
                    <a:pt x="1065" y="74"/>
                    <a:pt x="1861" y="404"/>
                  </a:cubicBezTo>
                  <a:cubicBezTo>
                    <a:pt x="2963" y="870"/>
                    <a:pt x="3685" y="882"/>
                    <a:pt x="4261" y="882"/>
                  </a:cubicBezTo>
                  <a:cubicBezTo>
                    <a:pt x="4714" y="882"/>
                    <a:pt x="5081" y="894"/>
                    <a:pt x="5449" y="1115"/>
                  </a:cubicBezTo>
                  <a:cubicBezTo>
                    <a:pt x="6440" y="1690"/>
                    <a:pt x="6159" y="3331"/>
                    <a:pt x="5791" y="4078"/>
                  </a:cubicBezTo>
                  <a:cubicBezTo>
                    <a:pt x="5632" y="4408"/>
                    <a:pt x="5449" y="4592"/>
                    <a:pt x="5265" y="4788"/>
                  </a:cubicBezTo>
                  <a:cubicBezTo>
                    <a:pt x="4959" y="5082"/>
                    <a:pt x="4616" y="5412"/>
                    <a:pt x="4236" y="6380"/>
                  </a:cubicBezTo>
                  <a:cubicBezTo>
                    <a:pt x="4016" y="6930"/>
                    <a:pt x="3379" y="7592"/>
                    <a:pt x="2718" y="7714"/>
                  </a:cubicBezTo>
                  <a:cubicBezTo>
                    <a:pt x="2669" y="7726"/>
                    <a:pt x="2596" y="7726"/>
                    <a:pt x="2535" y="772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2" name="Google Shape;1142;p42"/>
            <p:cNvSpPr/>
            <p:nvPr/>
          </p:nvSpPr>
          <p:spPr>
            <a:xfrm>
              <a:off x="4693700" y="3373700"/>
              <a:ext cx="139900" cy="243075"/>
            </a:xfrm>
            <a:custGeom>
              <a:avLst/>
              <a:gdLst/>
              <a:ahLst/>
              <a:cxnLst/>
              <a:rect l="l" t="t" r="r" b="b"/>
              <a:pathLst>
                <a:path w="5596" h="9723" fill="none" extrusionOk="0">
                  <a:moveTo>
                    <a:pt x="4825" y="9723"/>
                  </a:moveTo>
                  <a:lnTo>
                    <a:pt x="4800" y="9723"/>
                  </a:lnTo>
                  <a:cubicBezTo>
                    <a:pt x="4604" y="9710"/>
                    <a:pt x="4494" y="9551"/>
                    <a:pt x="4371" y="9417"/>
                  </a:cubicBezTo>
                  <a:lnTo>
                    <a:pt x="4347" y="9404"/>
                  </a:lnTo>
                  <a:cubicBezTo>
                    <a:pt x="4004" y="8988"/>
                    <a:pt x="3527" y="8670"/>
                    <a:pt x="3025" y="8510"/>
                  </a:cubicBezTo>
                  <a:lnTo>
                    <a:pt x="2841" y="8462"/>
                  </a:lnTo>
                  <a:cubicBezTo>
                    <a:pt x="2670" y="8425"/>
                    <a:pt x="2510" y="8376"/>
                    <a:pt x="2363" y="8302"/>
                  </a:cubicBezTo>
                  <a:cubicBezTo>
                    <a:pt x="2229" y="8217"/>
                    <a:pt x="2106" y="8119"/>
                    <a:pt x="1959" y="7960"/>
                  </a:cubicBezTo>
                  <a:cubicBezTo>
                    <a:pt x="1653" y="7629"/>
                    <a:pt x="1457" y="7213"/>
                    <a:pt x="1249" y="6809"/>
                  </a:cubicBezTo>
                  <a:cubicBezTo>
                    <a:pt x="1127" y="6588"/>
                    <a:pt x="1004" y="6343"/>
                    <a:pt x="955" y="6062"/>
                  </a:cubicBezTo>
                  <a:cubicBezTo>
                    <a:pt x="906" y="5805"/>
                    <a:pt x="919" y="5523"/>
                    <a:pt x="943" y="5266"/>
                  </a:cubicBezTo>
                  <a:cubicBezTo>
                    <a:pt x="943" y="5217"/>
                    <a:pt x="943" y="5180"/>
                    <a:pt x="955" y="5131"/>
                  </a:cubicBezTo>
                  <a:cubicBezTo>
                    <a:pt x="1029" y="4054"/>
                    <a:pt x="882" y="3123"/>
                    <a:pt x="515" y="2364"/>
                  </a:cubicBezTo>
                  <a:cubicBezTo>
                    <a:pt x="466" y="2278"/>
                    <a:pt x="429" y="2193"/>
                    <a:pt x="392" y="2119"/>
                  </a:cubicBezTo>
                  <a:cubicBezTo>
                    <a:pt x="282" y="1911"/>
                    <a:pt x="184" y="1715"/>
                    <a:pt x="111" y="1507"/>
                  </a:cubicBezTo>
                  <a:cubicBezTo>
                    <a:pt x="0" y="1152"/>
                    <a:pt x="49" y="809"/>
                    <a:pt x="221" y="589"/>
                  </a:cubicBezTo>
                  <a:cubicBezTo>
                    <a:pt x="466" y="246"/>
                    <a:pt x="906" y="197"/>
                    <a:pt x="1323" y="160"/>
                  </a:cubicBezTo>
                  <a:cubicBezTo>
                    <a:pt x="1433" y="136"/>
                    <a:pt x="1519" y="136"/>
                    <a:pt x="1629" y="123"/>
                  </a:cubicBezTo>
                  <a:lnTo>
                    <a:pt x="1898" y="74"/>
                  </a:lnTo>
                  <a:cubicBezTo>
                    <a:pt x="2070" y="50"/>
                    <a:pt x="2253" y="1"/>
                    <a:pt x="2437" y="1"/>
                  </a:cubicBezTo>
                  <a:lnTo>
                    <a:pt x="2437" y="1"/>
                  </a:lnTo>
                  <a:cubicBezTo>
                    <a:pt x="2792" y="1"/>
                    <a:pt x="3147" y="136"/>
                    <a:pt x="3453" y="258"/>
                  </a:cubicBezTo>
                  <a:lnTo>
                    <a:pt x="4298" y="601"/>
                  </a:lnTo>
                  <a:cubicBezTo>
                    <a:pt x="4347" y="613"/>
                    <a:pt x="4408" y="625"/>
                    <a:pt x="4469" y="662"/>
                  </a:cubicBezTo>
                  <a:cubicBezTo>
                    <a:pt x="4629" y="711"/>
                    <a:pt x="4812" y="772"/>
                    <a:pt x="4910" y="870"/>
                  </a:cubicBezTo>
                  <a:cubicBezTo>
                    <a:pt x="5155" y="1140"/>
                    <a:pt x="5131" y="1642"/>
                    <a:pt x="5118" y="2058"/>
                  </a:cubicBezTo>
                  <a:cubicBezTo>
                    <a:pt x="5118" y="2156"/>
                    <a:pt x="5106" y="2254"/>
                    <a:pt x="5106" y="2340"/>
                  </a:cubicBezTo>
                  <a:cubicBezTo>
                    <a:pt x="5106" y="2768"/>
                    <a:pt x="5167" y="3197"/>
                    <a:pt x="5241" y="3625"/>
                  </a:cubicBezTo>
                  <a:cubicBezTo>
                    <a:pt x="5302" y="4017"/>
                    <a:pt x="5363" y="4409"/>
                    <a:pt x="5375" y="4813"/>
                  </a:cubicBezTo>
                  <a:cubicBezTo>
                    <a:pt x="5375" y="5082"/>
                    <a:pt x="5363" y="5364"/>
                    <a:pt x="5351" y="5633"/>
                  </a:cubicBezTo>
                  <a:cubicBezTo>
                    <a:pt x="5327" y="5952"/>
                    <a:pt x="5302" y="6307"/>
                    <a:pt x="5327" y="6625"/>
                  </a:cubicBezTo>
                  <a:cubicBezTo>
                    <a:pt x="5351" y="6894"/>
                    <a:pt x="5388" y="7139"/>
                    <a:pt x="5437" y="7396"/>
                  </a:cubicBezTo>
                  <a:cubicBezTo>
                    <a:pt x="5473" y="7604"/>
                    <a:pt x="5510" y="7837"/>
                    <a:pt x="5535" y="8057"/>
                  </a:cubicBezTo>
                  <a:cubicBezTo>
                    <a:pt x="5596" y="8633"/>
                    <a:pt x="5498" y="9110"/>
                    <a:pt x="5253" y="9466"/>
                  </a:cubicBezTo>
                  <a:cubicBezTo>
                    <a:pt x="5180" y="9551"/>
                    <a:pt x="5020" y="9723"/>
                    <a:pt x="4825" y="972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3" name="Google Shape;1143;p42"/>
            <p:cNvSpPr/>
            <p:nvPr/>
          </p:nvSpPr>
          <p:spPr>
            <a:xfrm>
              <a:off x="3141775" y="2797950"/>
              <a:ext cx="2059150" cy="1815800"/>
            </a:xfrm>
            <a:custGeom>
              <a:avLst/>
              <a:gdLst/>
              <a:ahLst/>
              <a:cxnLst/>
              <a:rect l="l" t="t" r="r" b="b"/>
              <a:pathLst>
                <a:path w="82366" h="72632" fill="none" extrusionOk="0">
                  <a:moveTo>
                    <a:pt x="81851" y="50470"/>
                  </a:moveTo>
                  <a:cubicBezTo>
                    <a:pt x="81423" y="48119"/>
                    <a:pt x="80309" y="46050"/>
                    <a:pt x="79317" y="44225"/>
                  </a:cubicBezTo>
                  <a:cubicBezTo>
                    <a:pt x="79182" y="43980"/>
                    <a:pt x="79035" y="43723"/>
                    <a:pt x="78901" y="43466"/>
                  </a:cubicBezTo>
                  <a:lnTo>
                    <a:pt x="78876" y="43417"/>
                  </a:lnTo>
                  <a:cubicBezTo>
                    <a:pt x="77603" y="41030"/>
                    <a:pt x="76146" y="38336"/>
                    <a:pt x="73819" y="36548"/>
                  </a:cubicBezTo>
                  <a:cubicBezTo>
                    <a:pt x="72105" y="35226"/>
                    <a:pt x="70011" y="35152"/>
                    <a:pt x="68310" y="35079"/>
                  </a:cubicBezTo>
                  <a:cubicBezTo>
                    <a:pt x="67930" y="35067"/>
                    <a:pt x="67550" y="35042"/>
                    <a:pt x="67183" y="35018"/>
                  </a:cubicBezTo>
                  <a:cubicBezTo>
                    <a:pt x="67979" y="34920"/>
                    <a:pt x="68689" y="34479"/>
                    <a:pt x="69203" y="33757"/>
                  </a:cubicBezTo>
                  <a:cubicBezTo>
                    <a:pt x="69742" y="32961"/>
                    <a:pt x="69975" y="31969"/>
                    <a:pt x="69877" y="30843"/>
                  </a:cubicBezTo>
                  <a:cubicBezTo>
                    <a:pt x="69840" y="30536"/>
                    <a:pt x="69791" y="30243"/>
                    <a:pt x="69754" y="29998"/>
                  </a:cubicBezTo>
                  <a:cubicBezTo>
                    <a:pt x="69718" y="29802"/>
                    <a:pt x="69693" y="29618"/>
                    <a:pt x="69669" y="29471"/>
                  </a:cubicBezTo>
                  <a:cubicBezTo>
                    <a:pt x="69656" y="29288"/>
                    <a:pt x="69669" y="29043"/>
                    <a:pt x="69693" y="28786"/>
                  </a:cubicBezTo>
                  <a:cubicBezTo>
                    <a:pt x="69705" y="28492"/>
                    <a:pt x="69730" y="28124"/>
                    <a:pt x="69718" y="27745"/>
                  </a:cubicBezTo>
                  <a:cubicBezTo>
                    <a:pt x="69705" y="27194"/>
                    <a:pt x="69632" y="26704"/>
                    <a:pt x="69546" y="26263"/>
                  </a:cubicBezTo>
                  <a:cubicBezTo>
                    <a:pt x="69485" y="25908"/>
                    <a:pt x="69448" y="25590"/>
                    <a:pt x="69448" y="25345"/>
                  </a:cubicBezTo>
                  <a:cubicBezTo>
                    <a:pt x="69448" y="25296"/>
                    <a:pt x="69448" y="25247"/>
                    <a:pt x="69460" y="25186"/>
                  </a:cubicBezTo>
                  <a:cubicBezTo>
                    <a:pt x="69485" y="24574"/>
                    <a:pt x="69571" y="23313"/>
                    <a:pt x="68665" y="22333"/>
                  </a:cubicBezTo>
                  <a:cubicBezTo>
                    <a:pt x="68163" y="21782"/>
                    <a:pt x="67526" y="21574"/>
                    <a:pt x="67220" y="21488"/>
                  </a:cubicBezTo>
                  <a:lnTo>
                    <a:pt x="67195" y="21476"/>
                  </a:lnTo>
                  <a:lnTo>
                    <a:pt x="66363" y="21145"/>
                  </a:lnTo>
                  <a:cubicBezTo>
                    <a:pt x="65934" y="20986"/>
                    <a:pt x="65298" y="20717"/>
                    <a:pt x="64502" y="20717"/>
                  </a:cubicBezTo>
                  <a:lnTo>
                    <a:pt x="64477" y="20717"/>
                  </a:lnTo>
                  <a:cubicBezTo>
                    <a:pt x="64073" y="20717"/>
                    <a:pt x="63730" y="20803"/>
                    <a:pt x="63485" y="20839"/>
                  </a:cubicBezTo>
                  <a:cubicBezTo>
                    <a:pt x="63436" y="20864"/>
                    <a:pt x="63400" y="20864"/>
                    <a:pt x="63339" y="20876"/>
                  </a:cubicBezTo>
                  <a:cubicBezTo>
                    <a:pt x="63277" y="20888"/>
                    <a:pt x="63192" y="20888"/>
                    <a:pt x="63130" y="20900"/>
                  </a:cubicBezTo>
                  <a:cubicBezTo>
                    <a:pt x="62555" y="20962"/>
                    <a:pt x="61367" y="21109"/>
                    <a:pt x="60522" y="22125"/>
                  </a:cubicBezTo>
                  <a:cubicBezTo>
                    <a:pt x="60229" y="22027"/>
                    <a:pt x="59922" y="21917"/>
                    <a:pt x="59604" y="21843"/>
                  </a:cubicBezTo>
                  <a:cubicBezTo>
                    <a:pt x="59482" y="21807"/>
                    <a:pt x="59335" y="21782"/>
                    <a:pt x="59188" y="21733"/>
                  </a:cubicBezTo>
                  <a:lnTo>
                    <a:pt x="59176" y="21733"/>
                  </a:lnTo>
                  <a:cubicBezTo>
                    <a:pt x="58404" y="21537"/>
                    <a:pt x="57461" y="21305"/>
                    <a:pt x="56506" y="21305"/>
                  </a:cubicBezTo>
                  <a:cubicBezTo>
                    <a:pt x="54511" y="21305"/>
                    <a:pt x="53519" y="22394"/>
                    <a:pt x="53115" y="23031"/>
                  </a:cubicBezTo>
                  <a:cubicBezTo>
                    <a:pt x="52956" y="23264"/>
                    <a:pt x="52821" y="23496"/>
                    <a:pt x="52686" y="23704"/>
                  </a:cubicBezTo>
                  <a:cubicBezTo>
                    <a:pt x="52503" y="23533"/>
                    <a:pt x="52294" y="23398"/>
                    <a:pt x="52074" y="23264"/>
                  </a:cubicBezTo>
                  <a:cubicBezTo>
                    <a:pt x="51180" y="22737"/>
                    <a:pt x="50372" y="22725"/>
                    <a:pt x="49772" y="22725"/>
                  </a:cubicBezTo>
                  <a:cubicBezTo>
                    <a:pt x="49307" y="22725"/>
                    <a:pt x="48915" y="22713"/>
                    <a:pt x="48229" y="22419"/>
                  </a:cubicBezTo>
                  <a:cubicBezTo>
                    <a:pt x="47360" y="22051"/>
                    <a:pt x="46760" y="21904"/>
                    <a:pt x="46197" y="21904"/>
                  </a:cubicBezTo>
                  <a:cubicBezTo>
                    <a:pt x="46013" y="21904"/>
                    <a:pt x="45830" y="21917"/>
                    <a:pt x="45658" y="21941"/>
                  </a:cubicBezTo>
                  <a:cubicBezTo>
                    <a:pt x="45462" y="21513"/>
                    <a:pt x="45266" y="21121"/>
                    <a:pt x="45058" y="20741"/>
                  </a:cubicBezTo>
                  <a:cubicBezTo>
                    <a:pt x="44556" y="19762"/>
                    <a:pt x="44079" y="18819"/>
                    <a:pt x="44054" y="18072"/>
                  </a:cubicBezTo>
                  <a:cubicBezTo>
                    <a:pt x="44018" y="17411"/>
                    <a:pt x="44324" y="16591"/>
                    <a:pt x="44666" y="15697"/>
                  </a:cubicBezTo>
                  <a:cubicBezTo>
                    <a:pt x="44838" y="15256"/>
                    <a:pt x="45022" y="14754"/>
                    <a:pt x="45168" y="14252"/>
                  </a:cubicBezTo>
                  <a:cubicBezTo>
                    <a:pt x="45830" y="12060"/>
                    <a:pt x="45756" y="8926"/>
                    <a:pt x="43405" y="7248"/>
                  </a:cubicBezTo>
                  <a:cubicBezTo>
                    <a:pt x="42463" y="6575"/>
                    <a:pt x="41410" y="6367"/>
                    <a:pt x="40638" y="6208"/>
                  </a:cubicBezTo>
                  <a:cubicBezTo>
                    <a:pt x="40271" y="6134"/>
                    <a:pt x="39891" y="6061"/>
                    <a:pt x="39695" y="5963"/>
                  </a:cubicBezTo>
                  <a:cubicBezTo>
                    <a:pt x="39402" y="5828"/>
                    <a:pt x="39034" y="5387"/>
                    <a:pt x="38667" y="4959"/>
                  </a:cubicBezTo>
                  <a:cubicBezTo>
                    <a:pt x="38410" y="4653"/>
                    <a:pt x="38104" y="4285"/>
                    <a:pt x="37749" y="3943"/>
                  </a:cubicBezTo>
                  <a:cubicBezTo>
                    <a:pt x="36659" y="2877"/>
                    <a:pt x="35263" y="2265"/>
                    <a:pt x="33941" y="2265"/>
                  </a:cubicBezTo>
                  <a:cubicBezTo>
                    <a:pt x="32998" y="2265"/>
                    <a:pt x="32141" y="2559"/>
                    <a:pt x="31443" y="3122"/>
                  </a:cubicBezTo>
                  <a:cubicBezTo>
                    <a:pt x="30292" y="4041"/>
                    <a:pt x="29974" y="5314"/>
                    <a:pt x="29753" y="6147"/>
                  </a:cubicBezTo>
                  <a:cubicBezTo>
                    <a:pt x="29729" y="6257"/>
                    <a:pt x="29717" y="6355"/>
                    <a:pt x="29680" y="6453"/>
                  </a:cubicBezTo>
                  <a:cubicBezTo>
                    <a:pt x="29202" y="8204"/>
                    <a:pt x="27733" y="9636"/>
                    <a:pt x="26117" y="9942"/>
                  </a:cubicBezTo>
                  <a:cubicBezTo>
                    <a:pt x="25896" y="9991"/>
                    <a:pt x="25688" y="10003"/>
                    <a:pt x="25468" y="10003"/>
                  </a:cubicBezTo>
                  <a:cubicBezTo>
                    <a:pt x="24060" y="10003"/>
                    <a:pt x="22676" y="9195"/>
                    <a:pt x="22162" y="8057"/>
                  </a:cubicBezTo>
                  <a:cubicBezTo>
                    <a:pt x="21942" y="7567"/>
                    <a:pt x="21819" y="6918"/>
                    <a:pt x="21672" y="6220"/>
                  </a:cubicBezTo>
                  <a:cubicBezTo>
                    <a:pt x="21489" y="5326"/>
                    <a:pt x="21280" y="4285"/>
                    <a:pt x="20791" y="3257"/>
                  </a:cubicBezTo>
                  <a:cubicBezTo>
                    <a:pt x="20019" y="1629"/>
                    <a:pt x="18415" y="392"/>
                    <a:pt x="16701" y="74"/>
                  </a:cubicBezTo>
                  <a:cubicBezTo>
                    <a:pt x="16432" y="25"/>
                    <a:pt x="16150" y="0"/>
                    <a:pt x="15881" y="0"/>
                  </a:cubicBezTo>
                  <a:cubicBezTo>
                    <a:pt x="14803" y="0"/>
                    <a:pt x="13812" y="392"/>
                    <a:pt x="13040" y="1126"/>
                  </a:cubicBezTo>
                  <a:cubicBezTo>
                    <a:pt x="11718" y="2412"/>
                    <a:pt x="11595" y="4114"/>
                    <a:pt x="11510" y="5351"/>
                  </a:cubicBezTo>
                  <a:cubicBezTo>
                    <a:pt x="11497" y="5583"/>
                    <a:pt x="11485" y="5889"/>
                    <a:pt x="11449" y="6122"/>
                  </a:cubicBezTo>
                  <a:cubicBezTo>
                    <a:pt x="11302" y="6134"/>
                    <a:pt x="11142" y="6134"/>
                    <a:pt x="11008" y="6134"/>
                  </a:cubicBezTo>
                  <a:cubicBezTo>
                    <a:pt x="10432" y="6147"/>
                    <a:pt x="9771" y="6171"/>
                    <a:pt x="9110" y="6379"/>
                  </a:cubicBezTo>
                  <a:cubicBezTo>
                    <a:pt x="7947" y="6759"/>
                    <a:pt x="7126" y="7653"/>
                    <a:pt x="6857" y="8816"/>
                  </a:cubicBezTo>
                  <a:cubicBezTo>
                    <a:pt x="6649" y="9771"/>
                    <a:pt x="6906" y="10554"/>
                    <a:pt x="7077" y="11032"/>
                  </a:cubicBezTo>
                  <a:cubicBezTo>
                    <a:pt x="7077" y="11044"/>
                    <a:pt x="7077" y="11044"/>
                    <a:pt x="7090" y="11069"/>
                  </a:cubicBezTo>
                  <a:cubicBezTo>
                    <a:pt x="6979" y="11203"/>
                    <a:pt x="6735" y="11399"/>
                    <a:pt x="6404" y="11571"/>
                  </a:cubicBezTo>
                  <a:cubicBezTo>
                    <a:pt x="6122" y="11693"/>
                    <a:pt x="5792" y="11828"/>
                    <a:pt x="5473" y="11950"/>
                  </a:cubicBezTo>
                  <a:cubicBezTo>
                    <a:pt x="4518" y="12317"/>
                    <a:pt x="3343" y="12758"/>
                    <a:pt x="2363" y="13701"/>
                  </a:cubicBezTo>
                  <a:cubicBezTo>
                    <a:pt x="637" y="15329"/>
                    <a:pt x="0" y="18084"/>
                    <a:pt x="784" y="20705"/>
                  </a:cubicBezTo>
                  <a:cubicBezTo>
                    <a:pt x="833" y="20876"/>
                    <a:pt x="882" y="21047"/>
                    <a:pt x="943" y="21219"/>
                  </a:cubicBezTo>
                  <a:cubicBezTo>
                    <a:pt x="1433" y="22933"/>
                    <a:pt x="2241" y="25810"/>
                    <a:pt x="4935" y="26545"/>
                  </a:cubicBezTo>
                  <a:cubicBezTo>
                    <a:pt x="5314" y="26655"/>
                    <a:pt x="5718" y="26704"/>
                    <a:pt x="6110" y="26704"/>
                  </a:cubicBezTo>
                  <a:cubicBezTo>
                    <a:pt x="7653" y="26704"/>
                    <a:pt x="8914" y="25921"/>
                    <a:pt x="9918" y="25284"/>
                  </a:cubicBezTo>
                  <a:cubicBezTo>
                    <a:pt x="10334" y="25014"/>
                    <a:pt x="10763" y="24757"/>
                    <a:pt x="11069" y="24635"/>
                  </a:cubicBezTo>
                  <a:cubicBezTo>
                    <a:pt x="11191" y="24586"/>
                    <a:pt x="11363" y="24512"/>
                    <a:pt x="11485" y="24488"/>
                  </a:cubicBezTo>
                  <a:cubicBezTo>
                    <a:pt x="11559" y="24525"/>
                    <a:pt x="11681" y="24610"/>
                    <a:pt x="11865" y="24770"/>
                  </a:cubicBezTo>
                  <a:cubicBezTo>
                    <a:pt x="12244" y="25112"/>
                    <a:pt x="12612" y="25492"/>
                    <a:pt x="13016" y="25921"/>
                  </a:cubicBezTo>
                  <a:cubicBezTo>
                    <a:pt x="13738" y="26667"/>
                    <a:pt x="14546" y="27524"/>
                    <a:pt x="15575" y="28198"/>
                  </a:cubicBezTo>
                  <a:cubicBezTo>
                    <a:pt x="16701" y="28957"/>
                    <a:pt x="18036" y="29361"/>
                    <a:pt x="19321" y="29361"/>
                  </a:cubicBezTo>
                  <a:cubicBezTo>
                    <a:pt x="20717" y="29361"/>
                    <a:pt x="21954" y="28896"/>
                    <a:pt x="22884" y="27990"/>
                  </a:cubicBezTo>
                  <a:cubicBezTo>
                    <a:pt x="23386" y="27500"/>
                    <a:pt x="23729" y="26961"/>
                    <a:pt x="23999" y="26520"/>
                  </a:cubicBezTo>
                  <a:cubicBezTo>
                    <a:pt x="24060" y="26423"/>
                    <a:pt x="24121" y="26325"/>
                    <a:pt x="24207" y="26214"/>
                  </a:cubicBezTo>
                  <a:cubicBezTo>
                    <a:pt x="24390" y="26276"/>
                    <a:pt x="24599" y="26361"/>
                    <a:pt x="24770" y="26423"/>
                  </a:cubicBezTo>
                  <a:cubicBezTo>
                    <a:pt x="25492" y="26716"/>
                    <a:pt x="26374" y="27084"/>
                    <a:pt x="27415" y="27084"/>
                  </a:cubicBezTo>
                  <a:cubicBezTo>
                    <a:pt x="27770" y="27084"/>
                    <a:pt x="28100" y="27035"/>
                    <a:pt x="28443" y="26961"/>
                  </a:cubicBezTo>
                  <a:cubicBezTo>
                    <a:pt x="29631" y="26667"/>
                    <a:pt x="30414" y="25921"/>
                    <a:pt x="30978" y="25382"/>
                  </a:cubicBezTo>
                  <a:cubicBezTo>
                    <a:pt x="31137" y="25235"/>
                    <a:pt x="31369" y="25014"/>
                    <a:pt x="31467" y="24941"/>
                  </a:cubicBezTo>
                  <a:cubicBezTo>
                    <a:pt x="31578" y="24953"/>
                    <a:pt x="31798" y="25063"/>
                    <a:pt x="31933" y="25235"/>
                  </a:cubicBezTo>
                  <a:cubicBezTo>
                    <a:pt x="32373" y="25749"/>
                    <a:pt x="32545" y="26692"/>
                    <a:pt x="32655" y="27329"/>
                  </a:cubicBezTo>
                  <a:cubicBezTo>
                    <a:pt x="32900" y="28982"/>
                    <a:pt x="32667" y="31014"/>
                    <a:pt x="31590" y="31614"/>
                  </a:cubicBezTo>
                  <a:cubicBezTo>
                    <a:pt x="31516" y="31663"/>
                    <a:pt x="31455" y="31687"/>
                    <a:pt x="31382" y="31724"/>
                  </a:cubicBezTo>
                  <a:cubicBezTo>
                    <a:pt x="30916" y="31957"/>
                    <a:pt x="30157" y="32336"/>
                    <a:pt x="29594" y="33144"/>
                  </a:cubicBezTo>
                  <a:cubicBezTo>
                    <a:pt x="29166" y="33769"/>
                    <a:pt x="28933" y="34553"/>
                    <a:pt x="28921" y="35446"/>
                  </a:cubicBezTo>
                  <a:cubicBezTo>
                    <a:pt x="28884" y="37871"/>
                    <a:pt x="30231" y="39768"/>
                    <a:pt x="31308" y="41287"/>
                  </a:cubicBezTo>
                  <a:cubicBezTo>
                    <a:pt x="31871" y="42083"/>
                    <a:pt x="32410" y="42854"/>
                    <a:pt x="32692" y="43564"/>
                  </a:cubicBezTo>
                  <a:cubicBezTo>
                    <a:pt x="33059" y="44519"/>
                    <a:pt x="32973" y="45670"/>
                    <a:pt x="32435" y="46735"/>
                  </a:cubicBezTo>
                  <a:cubicBezTo>
                    <a:pt x="31896" y="47813"/>
                    <a:pt x="31027" y="48560"/>
                    <a:pt x="30047" y="48841"/>
                  </a:cubicBezTo>
                  <a:cubicBezTo>
                    <a:pt x="29790" y="48902"/>
                    <a:pt x="29496" y="48976"/>
                    <a:pt x="29190" y="49037"/>
                  </a:cubicBezTo>
                  <a:cubicBezTo>
                    <a:pt x="27464" y="49417"/>
                    <a:pt x="24268" y="50139"/>
                    <a:pt x="23901" y="53286"/>
                  </a:cubicBezTo>
                  <a:cubicBezTo>
                    <a:pt x="23790" y="54278"/>
                    <a:pt x="24048" y="55122"/>
                    <a:pt x="24243" y="55735"/>
                  </a:cubicBezTo>
                  <a:cubicBezTo>
                    <a:pt x="24280" y="55845"/>
                    <a:pt x="24329" y="55967"/>
                    <a:pt x="24354" y="56053"/>
                  </a:cubicBezTo>
                  <a:cubicBezTo>
                    <a:pt x="24146" y="56408"/>
                    <a:pt x="23815" y="56947"/>
                    <a:pt x="23729" y="57694"/>
                  </a:cubicBezTo>
                  <a:cubicBezTo>
                    <a:pt x="23570" y="58832"/>
                    <a:pt x="23913" y="60461"/>
                    <a:pt x="26300" y="61771"/>
                  </a:cubicBezTo>
                  <a:lnTo>
                    <a:pt x="37700" y="67991"/>
                  </a:lnTo>
                  <a:cubicBezTo>
                    <a:pt x="39426" y="68946"/>
                    <a:pt x="41410" y="70011"/>
                    <a:pt x="43638" y="70501"/>
                  </a:cubicBezTo>
                  <a:cubicBezTo>
                    <a:pt x="44630" y="70721"/>
                    <a:pt x="45670" y="70831"/>
                    <a:pt x="46858" y="70831"/>
                  </a:cubicBezTo>
                  <a:cubicBezTo>
                    <a:pt x="48401" y="70831"/>
                    <a:pt x="49895" y="70648"/>
                    <a:pt x="51229" y="70476"/>
                  </a:cubicBezTo>
                  <a:cubicBezTo>
                    <a:pt x="53445" y="70195"/>
                    <a:pt x="55759" y="69913"/>
                    <a:pt x="58025" y="69913"/>
                  </a:cubicBezTo>
                  <a:cubicBezTo>
                    <a:pt x="60216" y="69913"/>
                    <a:pt x="62053" y="70182"/>
                    <a:pt x="63645" y="70733"/>
                  </a:cubicBezTo>
                  <a:cubicBezTo>
                    <a:pt x="64098" y="70905"/>
                    <a:pt x="64612" y="71101"/>
                    <a:pt x="65102" y="71297"/>
                  </a:cubicBezTo>
                  <a:cubicBezTo>
                    <a:pt x="66632" y="71933"/>
                    <a:pt x="68371" y="72631"/>
                    <a:pt x="70269" y="72631"/>
                  </a:cubicBezTo>
                  <a:cubicBezTo>
                    <a:pt x="70918" y="72631"/>
                    <a:pt x="71530" y="72558"/>
                    <a:pt x="72117" y="72386"/>
                  </a:cubicBezTo>
                  <a:cubicBezTo>
                    <a:pt x="73648" y="71982"/>
                    <a:pt x="75938" y="70917"/>
                    <a:pt x="78117" y="66497"/>
                  </a:cubicBezTo>
                  <a:cubicBezTo>
                    <a:pt x="79452" y="63803"/>
                    <a:pt x="80505" y="60975"/>
                    <a:pt x="81264" y="58085"/>
                  </a:cubicBezTo>
                  <a:cubicBezTo>
                    <a:pt x="81815" y="56028"/>
                    <a:pt x="82366" y="53274"/>
                    <a:pt x="81851" y="50470"/>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44" name="Google Shape;1144;p42"/>
          <p:cNvGrpSpPr/>
          <p:nvPr/>
        </p:nvGrpSpPr>
        <p:grpSpPr>
          <a:xfrm rot="10800000">
            <a:off x="11118313" y="1710854"/>
            <a:ext cx="731376" cy="763581"/>
            <a:chOff x="1270775" y="1125497"/>
            <a:chExt cx="447270" cy="467003"/>
          </a:xfrm>
        </p:grpSpPr>
        <p:sp>
          <p:nvSpPr>
            <p:cNvPr id="1145" name="Google Shape;1145;p42"/>
            <p:cNvSpPr/>
            <p:nvPr/>
          </p:nvSpPr>
          <p:spPr>
            <a:xfrm>
              <a:off x="1454106" y="1296862"/>
              <a:ext cx="86556" cy="64305"/>
            </a:xfrm>
            <a:custGeom>
              <a:avLst/>
              <a:gdLst/>
              <a:ahLst/>
              <a:cxnLst/>
              <a:rect l="l" t="t" r="r" b="b"/>
              <a:pathLst>
                <a:path w="1237" h="919" extrusionOk="0">
                  <a:moveTo>
                    <a:pt x="0" y="0"/>
                  </a:moveTo>
                  <a:lnTo>
                    <a:pt x="0" y="919"/>
                  </a:lnTo>
                  <a:lnTo>
                    <a:pt x="1237" y="919"/>
                  </a:lnTo>
                  <a:lnTo>
                    <a:pt x="123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6" name="Google Shape;1146;p42"/>
            <p:cNvSpPr/>
            <p:nvPr/>
          </p:nvSpPr>
          <p:spPr>
            <a:xfrm>
              <a:off x="1635757" y="1415117"/>
              <a:ext cx="82288" cy="60876"/>
            </a:xfrm>
            <a:custGeom>
              <a:avLst/>
              <a:gdLst/>
              <a:ahLst/>
              <a:cxnLst/>
              <a:rect l="l" t="t" r="r" b="b"/>
              <a:pathLst>
                <a:path w="1176" h="870" extrusionOk="0">
                  <a:moveTo>
                    <a:pt x="0" y="0"/>
                  </a:moveTo>
                  <a:lnTo>
                    <a:pt x="0" y="869"/>
                  </a:lnTo>
                  <a:lnTo>
                    <a:pt x="1175" y="869"/>
                  </a:lnTo>
                  <a:lnTo>
                    <a:pt x="117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7" name="Google Shape;1147;p42"/>
            <p:cNvSpPr/>
            <p:nvPr/>
          </p:nvSpPr>
          <p:spPr>
            <a:xfrm>
              <a:off x="1270775" y="1373973"/>
              <a:ext cx="42053" cy="30018"/>
            </a:xfrm>
            <a:custGeom>
              <a:avLst/>
              <a:gdLst/>
              <a:ahLst/>
              <a:cxnLst/>
              <a:rect l="l" t="t" r="r" b="b"/>
              <a:pathLst>
                <a:path w="601" h="429" extrusionOk="0">
                  <a:moveTo>
                    <a:pt x="0" y="0"/>
                  </a:moveTo>
                  <a:lnTo>
                    <a:pt x="0" y="429"/>
                  </a:lnTo>
                  <a:lnTo>
                    <a:pt x="600" y="429"/>
                  </a:lnTo>
                  <a:lnTo>
                    <a:pt x="6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8" name="Google Shape;1148;p42"/>
            <p:cNvSpPr/>
            <p:nvPr/>
          </p:nvSpPr>
          <p:spPr>
            <a:xfrm>
              <a:off x="1540593" y="1562481"/>
              <a:ext cx="42053" cy="30018"/>
            </a:xfrm>
            <a:custGeom>
              <a:avLst/>
              <a:gdLst/>
              <a:ahLst/>
              <a:cxnLst/>
              <a:rect l="l" t="t" r="r" b="b"/>
              <a:pathLst>
                <a:path w="601" h="429" extrusionOk="0">
                  <a:moveTo>
                    <a:pt x="1" y="0"/>
                  </a:moveTo>
                  <a:lnTo>
                    <a:pt x="1" y="429"/>
                  </a:lnTo>
                  <a:lnTo>
                    <a:pt x="601" y="429"/>
                  </a:lnTo>
                  <a:lnTo>
                    <a:pt x="60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9" name="Google Shape;1149;p42"/>
            <p:cNvSpPr/>
            <p:nvPr/>
          </p:nvSpPr>
          <p:spPr>
            <a:xfrm>
              <a:off x="1312759" y="1509301"/>
              <a:ext cx="42053" cy="30088"/>
            </a:xfrm>
            <a:custGeom>
              <a:avLst/>
              <a:gdLst/>
              <a:ahLst/>
              <a:cxnLst/>
              <a:rect l="l" t="t" r="r" b="b"/>
              <a:pathLst>
                <a:path w="601" h="430" extrusionOk="0">
                  <a:moveTo>
                    <a:pt x="0" y="1"/>
                  </a:moveTo>
                  <a:lnTo>
                    <a:pt x="0" y="429"/>
                  </a:lnTo>
                  <a:lnTo>
                    <a:pt x="600" y="429"/>
                  </a:lnTo>
                  <a:lnTo>
                    <a:pt x="6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0" name="Google Shape;1150;p42"/>
            <p:cNvSpPr/>
            <p:nvPr/>
          </p:nvSpPr>
          <p:spPr>
            <a:xfrm>
              <a:off x="1544022" y="1125497"/>
              <a:ext cx="41214" cy="30088"/>
            </a:xfrm>
            <a:custGeom>
              <a:avLst/>
              <a:gdLst/>
              <a:ahLst/>
              <a:cxnLst/>
              <a:rect l="l" t="t" r="r" b="b"/>
              <a:pathLst>
                <a:path w="589" h="430" extrusionOk="0">
                  <a:moveTo>
                    <a:pt x="1" y="1"/>
                  </a:moveTo>
                  <a:lnTo>
                    <a:pt x="1" y="429"/>
                  </a:lnTo>
                  <a:lnTo>
                    <a:pt x="589" y="429"/>
                  </a:lnTo>
                  <a:lnTo>
                    <a:pt x="58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51" name="Google Shape;1151;p42"/>
          <p:cNvSpPr/>
          <p:nvPr/>
        </p:nvSpPr>
        <p:spPr>
          <a:xfrm>
            <a:off x="0" y="5388089"/>
            <a:ext cx="12192285" cy="1438759"/>
          </a:xfrm>
          <a:custGeom>
            <a:avLst/>
            <a:gdLst/>
            <a:ahLst/>
            <a:cxnLst/>
            <a:rect l="l" t="t" r="r" b="b"/>
            <a:pathLst>
              <a:path w="211134" h="24915" extrusionOk="0">
                <a:moveTo>
                  <a:pt x="104157" y="1"/>
                </a:moveTo>
                <a:lnTo>
                  <a:pt x="103868" y="20"/>
                </a:lnTo>
                <a:lnTo>
                  <a:pt x="103597" y="39"/>
                </a:lnTo>
                <a:lnTo>
                  <a:pt x="103308" y="78"/>
                </a:lnTo>
                <a:lnTo>
                  <a:pt x="103018" y="155"/>
                </a:lnTo>
                <a:lnTo>
                  <a:pt x="100720" y="677"/>
                </a:lnTo>
                <a:lnTo>
                  <a:pt x="98402" y="1198"/>
                </a:lnTo>
                <a:lnTo>
                  <a:pt x="96084" y="1700"/>
                </a:lnTo>
                <a:lnTo>
                  <a:pt x="93728" y="2164"/>
                </a:lnTo>
                <a:lnTo>
                  <a:pt x="92589" y="2376"/>
                </a:lnTo>
                <a:lnTo>
                  <a:pt x="91449" y="2569"/>
                </a:lnTo>
                <a:lnTo>
                  <a:pt x="89228" y="2917"/>
                </a:lnTo>
                <a:lnTo>
                  <a:pt x="88127" y="3110"/>
                </a:lnTo>
                <a:lnTo>
                  <a:pt x="87026" y="3342"/>
                </a:lnTo>
                <a:lnTo>
                  <a:pt x="86466" y="3477"/>
                </a:lnTo>
                <a:lnTo>
                  <a:pt x="85906" y="3612"/>
                </a:lnTo>
                <a:lnTo>
                  <a:pt x="85346" y="3767"/>
                </a:lnTo>
                <a:lnTo>
                  <a:pt x="84786" y="3960"/>
                </a:lnTo>
                <a:lnTo>
                  <a:pt x="83917" y="4230"/>
                </a:lnTo>
                <a:lnTo>
                  <a:pt x="83048" y="4481"/>
                </a:lnTo>
                <a:lnTo>
                  <a:pt x="82198" y="4713"/>
                </a:lnTo>
                <a:lnTo>
                  <a:pt x="81348" y="4945"/>
                </a:lnTo>
                <a:lnTo>
                  <a:pt x="80479" y="5138"/>
                </a:lnTo>
                <a:lnTo>
                  <a:pt x="79610" y="5331"/>
                </a:lnTo>
                <a:lnTo>
                  <a:pt x="77853" y="5698"/>
                </a:lnTo>
                <a:lnTo>
                  <a:pt x="77370" y="5833"/>
                </a:lnTo>
                <a:lnTo>
                  <a:pt x="76868" y="5969"/>
                </a:lnTo>
                <a:lnTo>
                  <a:pt x="76346" y="6162"/>
                </a:lnTo>
                <a:lnTo>
                  <a:pt x="75825" y="6355"/>
                </a:lnTo>
                <a:lnTo>
                  <a:pt x="74743" y="6799"/>
                </a:lnTo>
                <a:lnTo>
                  <a:pt x="73662" y="7243"/>
                </a:lnTo>
                <a:lnTo>
                  <a:pt x="73102" y="7456"/>
                </a:lnTo>
                <a:lnTo>
                  <a:pt x="72561" y="7649"/>
                </a:lnTo>
                <a:lnTo>
                  <a:pt x="72020" y="7823"/>
                </a:lnTo>
                <a:lnTo>
                  <a:pt x="71499" y="7958"/>
                </a:lnTo>
                <a:lnTo>
                  <a:pt x="70958" y="8074"/>
                </a:lnTo>
                <a:lnTo>
                  <a:pt x="70456" y="8132"/>
                </a:lnTo>
                <a:lnTo>
                  <a:pt x="70205" y="8151"/>
                </a:lnTo>
                <a:lnTo>
                  <a:pt x="69953" y="8151"/>
                </a:lnTo>
                <a:lnTo>
                  <a:pt x="69702" y="8132"/>
                </a:lnTo>
                <a:lnTo>
                  <a:pt x="69471" y="8093"/>
                </a:lnTo>
                <a:lnTo>
                  <a:pt x="69258" y="8054"/>
                </a:lnTo>
                <a:lnTo>
                  <a:pt x="69046" y="8016"/>
                </a:lnTo>
                <a:lnTo>
                  <a:pt x="68659" y="7900"/>
                </a:lnTo>
                <a:lnTo>
                  <a:pt x="68293" y="7745"/>
                </a:lnTo>
                <a:lnTo>
                  <a:pt x="67945" y="7591"/>
                </a:lnTo>
                <a:lnTo>
                  <a:pt x="67597" y="7417"/>
                </a:lnTo>
                <a:lnTo>
                  <a:pt x="67230" y="7263"/>
                </a:lnTo>
                <a:lnTo>
                  <a:pt x="66844" y="7108"/>
                </a:lnTo>
                <a:lnTo>
                  <a:pt x="66438" y="6992"/>
                </a:lnTo>
                <a:lnTo>
                  <a:pt x="66168" y="6934"/>
                </a:lnTo>
                <a:lnTo>
                  <a:pt x="65898" y="6896"/>
                </a:lnTo>
                <a:lnTo>
                  <a:pt x="65627" y="6876"/>
                </a:lnTo>
                <a:lnTo>
                  <a:pt x="65338" y="6857"/>
                </a:lnTo>
                <a:lnTo>
                  <a:pt x="64797" y="6857"/>
                </a:lnTo>
                <a:lnTo>
                  <a:pt x="64237" y="6934"/>
                </a:lnTo>
                <a:lnTo>
                  <a:pt x="63696" y="7031"/>
                </a:lnTo>
                <a:lnTo>
                  <a:pt x="63155" y="7166"/>
                </a:lnTo>
                <a:lnTo>
                  <a:pt x="62595" y="7321"/>
                </a:lnTo>
                <a:lnTo>
                  <a:pt x="62054" y="7514"/>
                </a:lnTo>
                <a:lnTo>
                  <a:pt x="60973" y="7919"/>
                </a:lnTo>
                <a:lnTo>
                  <a:pt x="59911" y="8344"/>
                </a:lnTo>
                <a:lnTo>
                  <a:pt x="59370" y="8537"/>
                </a:lnTo>
                <a:lnTo>
                  <a:pt x="58848" y="8730"/>
                </a:lnTo>
                <a:lnTo>
                  <a:pt x="58327" y="8885"/>
                </a:lnTo>
                <a:lnTo>
                  <a:pt x="57825" y="9020"/>
                </a:lnTo>
                <a:lnTo>
                  <a:pt x="57380" y="9097"/>
                </a:lnTo>
                <a:lnTo>
                  <a:pt x="56936" y="9175"/>
                </a:lnTo>
                <a:lnTo>
                  <a:pt x="56048" y="9310"/>
                </a:lnTo>
                <a:lnTo>
                  <a:pt x="55140" y="9387"/>
                </a:lnTo>
                <a:lnTo>
                  <a:pt x="54232" y="9445"/>
                </a:lnTo>
                <a:lnTo>
                  <a:pt x="53325" y="9464"/>
                </a:lnTo>
                <a:lnTo>
                  <a:pt x="52417" y="9484"/>
                </a:lnTo>
                <a:lnTo>
                  <a:pt x="50621" y="9522"/>
                </a:lnTo>
                <a:lnTo>
                  <a:pt x="50061" y="9542"/>
                </a:lnTo>
                <a:lnTo>
                  <a:pt x="49520" y="9580"/>
                </a:lnTo>
                <a:lnTo>
                  <a:pt x="48419" y="9696"/>
                </a:lnTo>
                <a:lnTo>
                  <a:pt x="47318" y="9812"/>
                </a:lnTo>
                <a:lnTo>
                  <a:pt x="46217" y="9966"/>
                </a:lnTo>
                <a:lnTo>
                  <a:pt x="45117" y="10102"/>
                </a:lnTo>
                <a:lnTo>
                  <a:pt x="44016" y="10218"/>
                </a:lnTo>
                <a:lnTo>
                  <a:pt x="43456" y="10256"/>
                </a:lnTo>
                <a:lnTo>
                  <a:pt x="42915" y="10295"/>
                </a:lnTo>
                <a:lnTo>
                  <a:pt x="42374" y="10314"/>
                </a:lnTo>
                <a:lnTo>
                  <a:pt x="41814" y="10314"/>
                </a:lnTo>
                <a:lnTo>
                  <a:pt x="41389" y="10295"/>
                </a:lnTo>
                <a:lnTo>
                  <a:pt x="40964" y="10275"/>
                </a:lnTo>
                <a:lnTo>
                  <a:pt x="40134" y="10198"/>
                </a:lnTo>
                <a:lnTo>
                  <a:pt x="39323" y="10102"/>
                </a:lnTo>
                <a:lnTo>
                  <a:pt x="38531" y="10024"/>
                </a:lnTo>
                <a:lnTo>
                  <a:pt x="38144" y="9986"/>
                </a:lnTo>
                <a:lnTo>
                  <a:pt x="37739" y="9966"/>
                </a:lnTo>
                <a:lnTo>
                  <a:pt x="37353" y="9966"/>
                </a:lnTo>
                <a:lnTo>
                  <a:pt x="36947" y="9986"/>
                </a:lnTo>
                <a:lnTo>
                  <a:pt x="36541" y="10024"/>
                </a:lnTo>
                <a:lnTo>
                  <a:pt x="36117" y="10102"/>
                </a:lnTo>
                <a:lnTo>
                  <a:pt x="35711" y="10198"/>
                </a:lnTo>
                <a:lnTo>
                  <a:pt x="35267" y="10333"/>
                </a:lnTo>
                <a:lnTo>
                  <a:pt x="34977" y="10449"/>
                </a:lnTo>
                <a:lnTo>
                  <a:pt x="34668" y="10565"/>
                </a:lnTo>
                <a:lnTo>
                  <a:pt x="34089" y="10836"/>
                </a:lnTo>
                <a:lnTo>
                  <a:pt x="33529" y="11087"/>
                </a:lnTo>
                <a:lnTo>
                  <a:pt x="32968" y="11357"/>
                </a:lnTo>
                <a:lnTo>
                  <a:pt x="32408" y="11589"/>
                </a:lnTo>
                <a:lnTo>
                  <a:pt x="32119" y="11685"/>
                </a:lnTo>
                <a:lnTo>
                  <a:pt x="31829" y="11763"/>
                </a:lnTo>
                <a:lnTo>
                  <a:pt x="31520" y="11840"/>
                </a:lnTo>
                <a:lnTo>
                  <a:pt x="31192" y="11898"/>
                </a:lnTo>
                <a:lnTo>
                  <a:pt x="30863" y="11917"/>
                </a:lnTo>
                <a:lnTo>
                  <a:pt x="30535" y="11936"/>
                </a:lnTo>
                <a:lnTo>
                  <a:pt x="30187" y="11917"/>
                </a:lnTo>
                <a:lnTo>
                  <a:pt x="29840" y="11859"/>
                </a:lnTo>
                <a:lnTo>
                  <a:pt x="29511" y="11782"/>
                </a:lnTo>
                <a:lnTo>
                  <a:pt x="29183" y="11685"/>
                </a:lnTo>
                <a:lnTo>
                  <a:pt x="28835" y="11589"/>
                </a:lnTo>
                <a:lnTo>
                  <a:pt x="28507" y="11492"/>
                </a:lnTo>
                <a:lnTo>
                  <a:pt x="28179" y="11434"/>
                </a:lnTo>
                <a:lnTo>
                  <a:pt x="27850" y="11415"/>
                </a:lnTo>
                <a:lnTo>
                  <a:pt x="27580" y="11434"/>
                </a:lnTo>
                <a:lnTo>
                  <a:pt x="27329" y="11454"/>
                </a:lnTo>
                <a:lnTo>
                  <a:pt x="27097" y="11473"/>
                </a:lnTo>
                <a:lnTo>
                  <a:pt x="26846" y="11531"/>
                </a:lnTo>
                <a:lnTo>
                  <a:pt x="26614" y="11589"/>
                </a:lnTo>
                <a:lnTo>
                  <a:pt x="26383" y="11647"/>
                </a:lnTo>
                <a:lnTo>
                  <a:pt x="25938" y="11821"/>
                </a:lnTo>
                <a:lnTo>
                  <a:pt x="25513" y="12014"/>
                </a:lnTo>
                <a:lnTo>
                  <a:pt x="25089" y="12245"/>
                </a:lnTo>
                <a:lnTo>
                  <a:pt x="24683" y="12477"/>
                </a:lnTo>
                <a:lnTo>
                  <a:pt x="24277" y="12728"/>
                </a:lnTo>
                <a:lnTo>
                  <a:pt x="23466" y="13250"/>
                </a:lnTo>
                <a:lnTo>
                  <a:pt x="23061" y="13501"/>
                </a:lnTo>
                <a:lnTo>
                  <a:pt x="22636" y="13733"/>
                </a:lnTo>
                <a:lnTo>
                  <a:pt x="22211" y="13945"/>
                </a:lnTo>
                <a:lnTo>
                  <a:pt x="21767" y="14138"/>
                </a:lnTo>
                <a:lnTo>
                  <a:pt x="21303" y="14293"/>
                </a:lnTo>
                <a:lnTo>
                  <a:pt x="21071" y="14351"/>
                </a:lnTo>
                <a:lnTo>
                  <a:pt x="20820" y="14389"/>
                </a:lnTo>
                <a:lnTo>
                  <a:pt x="20550" y="14428"/>
                </a:lnTo>
                <a:lnTo>
                  <a:pt x="20299" y="14447"/>
                </a:lnTo>
                <a:lnTo>
                  <a:pt x="20048" y="14428"/>
                </a:lnTo>
                <a:lnTo>
                  <a:pt x="19816" y="14409"/>
                </a:lnTo>
                <a:lnTo>
                  <a:pt x="19565" y="14389"/>
                </a:lnTo>
                <a:lnTo>
                  <a:pt x="19333" y="14331"/>
                </a:lnTo>
                <a:lnTo>
                  <a:pt x="18870" y="14235"/>
                </a:lnTo>
                <a:lnTo>
                  <a:pt x="18425" y="14119"/>
                </a:lnTo>
                <a:lnTo>
                  <a:pt x="17962" y="14022"/>
                </a:lnTo>
                <a:lnTo>
                  <a:pt x="17730" y="14003"/>
                </a:lnTo>
                <a:lnTo>
                  <a:pt x="17479" y="13984"/>
                </a:lnTo>
                <a:lnTo>
                  <a:pt x="17247" y="13984"/>
                </a:lnTo>
                <a:lnTo>
                  <a:pt x="16996" y="14003"/>
                </a:lnTo>
                <a:lnTo>
                  <a:pt x="16784" y="14022"/>
                </a:lnTo>
                <a:lnTo>
                  <a:pt x="16591" y="14080"/>
                </a:lnTo>
                <a:lnTo>
                  <a:pt x="16398" y="14119"/>
                </a:lnTo>
                <a:lnTo>
                  <a:pt x="16224" y="14196"/>
                </a:lnTo>
                <a:lnTo>
                  <a:pt x="15876" y="14351"/>
                </a:lnTo>
                <a:lnTo>
                  <a:pt x="15528" y="14563"/>
                </a:lnTo>
                <a:lnTo>
                  <a:pt x="15219" y="14775"/>
                </a:lnTo>
                <a:lnTo>
                  <a:pt x="14910" y="15027"/>
                </a:lnTo>
                <a:lnTo>
                  <a:pt x="14292" y="15548"/>
                </a:lnTo>
                <a:lnTo>
                  <a:pt x="13983" y="15799"/>
                </a:lnTo>
                <a:lnTo>
                  <a:pt x="13674" y="16050"/>
                </a:lnTo>
                <a:lnTo>
                  <a:pt x="13346" y="16301"/>
                </a:lnTo>
                <a:lnTo>
                  <a:pt x="12998" y="16514"/>
                </a:lnTo>
                <a:lnTo>
                  <a:pt x="12651" y="16688"/>
                </a:lnTo>
                <a:lnTo>
                  <a:pt x="12477" y="16765"/>
                </a:lnTo>
                <a:lnTo>
                  <a:pt x="12284" y="16842"/>
                </a:lnTo>
                <a:lnTo>
                  <a:pt x="12091" y="16881"/>
                </a:lnTo>
                <a:lnTo>
                  <a:pt x="11878" y="16939"/>
                </a:lnTo>
                <a:lnTo>
                  <a:pt x="11666" y="16958"/>
                </a:lnTo>
                <a:lnTo>
                  <a:pt x="11453" y="16977"/>
                </a:lnTo>
                <a:lnTo>
                  <a:pt x="11009" y="16997"/>
                </a:lnTo>
                <a:lnTo>
                  <a:pt x="10584" y="16997"/>
                </a:lnTo>
                <a:lnTo>
                  <a:pt x="10217" y="16958"/>
                </a:lnTo>
                <a:lnTo>
                  <a:pt x="9889" y="16939"/>
                </a:lnTo>
                <a:lnTo>
                  <a:pt x="9310" y="16861"/>
                </a:lnTo>
                <a:lnTo>
                  <a:pt x="8769" y="16823"/>
                </a:lnTo>
                <a:lnTo>
                  <a:pt x="8518" y="16803"/>
                </a:lnTo>
                <a:lnTo>
                  <a:pt x="8247" y="16823"/>
                </a:lnTo>
                <a:lnTo>
                  <a:pt x="7958" y="16861"/>
                </a:lnTo>
                <a:lnTo>
                  <a:pt x="7649" y="16919"/>
                </a:lnTo>
                <a:lnTo>
                  <a:pt x="7320" y="17016"/>
                </a:lnTo>
                <a:lnTo>
                  <a:pt x="6953" y="17132"/>
                </a:lnTo>
                <a:lnTo>
                  <a:pt x="6548" y="17306"/>
                </a:lnTo>
                <a:lnTo>
                  <a:pt x="6084" y="17518"/>
                </a:lnTo>
                <a:lnTo>
                  <a:pt x="5621" y="17730"/>
                </a:lnTo>
                <a:lnTo>
                  <a:pt x="5215" y="17885"/>
                </a:lnTo>
                <a:lnTo>
                  <a:pt x="4810" y="18020"/>
                </a:lnTo>
                <a:lnTo>
                  <a:pt x="4423" y="18097"/>
                </a:lnTo>
                <a:lnTo>
                  <a:pt x="4056" y="18155"/>
                </a:lnTo>
                <a:lnTo>
                  <a:pt x="3709" y="18194"/>
                </a:lnTo>
                <a:lnTo>
                  <a:pt x="3033" y="18194"/>
                </a:lnTo>
                <a:lnTo>
                  <a:pt x="2357" y="18155"/>
                </a:lnTo>
                <a:lnTo>
                  <a:pt x="1642" y="18117"/>
                </a:lnTo>
                <a:lnTo>
                  <a:pt x="1275" y="18097"/>
                </a:lnTo>
                <a:lnTo>
                  <a:pt x="870" y="18097"/>
                </a:lnTo>
                <a:lnTo>
                  <a:pt x="445" y="18136"/>
                </a:lnTo>
                <a:lnTo>
                  <a:pt x="1" y="18175"/>
                </a:lnTo>
                <a:lnTo>
                  <a:pt x="1" y="24915"/>
                </a:lnTo>
                <a:lnTo>
                  <a:pt x="211134" y="24915"/>
                </a:lnTo>
                <a:lnTo>
                  <a:pt x="211134" y="19237"/>
                </a:lnTo>
                <a:lnTo>
                  <a:pt x="210709" y="19198"/>
                </a:lnTo>
                <a:lnTo>
                  <a:pt x="210284" y="19179"/>
                </a:lnTo>
                <a:lnTo>
                  <a:pt x="209859" y="19121"/>
                </a:lnTo>
                <a:lnTo>
                  <a:pt x="209454" y="19063"/>
                </a:lnTo>
                <a:lnTo>
                  <a:pt x="209029" y="18966"/>
                </a:lnTo>
                <a:lnTo>
                  <a:pt x="208643" y="18851"/>
                </a:lnTo>
                <a:lnTo>
                  <a:pt x="208237" y="18696"/>
                </a:lnTo>
                <a:lnTo>
                  <a:pt x="207851" y="18522"/>
                </a:lnTo>
                <a:lnTo>
                  <a:pt x="207677" y="18426"/>
                </a:lnTo>
                <a:lnTo>
                  <a:pt x="207503" y="18310"/>
                </a:lnTo>
                <a:lnTo>
                  <a:pt x="207175" y="18059"/>
                </a:lnTo>
                <a:lnTo>
                  <a:pt x="206866" y="17788"/>
                </a:lnTo>
                <a:lnTo>
                  <a:pt x="206557" y="17518"/>
                </a:lnTo>
                <a:lnTo>
                  <a:pt x="206248" y="17248"/>
                </a:lnTo>
                <a:lnTo>
                  <a:pt x="205919" y="16977"/>
                </a:lnTo>
                <a:lnTo>
                  <a:pt x="205765" y="16861"/>
                </a:lnTo>
                <a:lnTo>
                  <a:pt x="205572" y="16765"/>
                </a:lnTo>
                <a:lnTo>
                  <a:pt x="205398" y="16649"/>
                </a:lnTo>
                <a:lnTo>
                  <a:pt x="205185" y="16572"/>
                </a:lnTo>
                <a:lnTo>
                  <a:pt x="204819" y="16436"/>
                </a:lnTo>
                <a:lnTo>
                  <a:pt x="204413" y="16321"/>
                </a:lnTo>
                <a:lnTo>
                  <a:pt x="204007" y="16224"/>
                </a:lnTo>
                <a:lnTo>
                  <a:pt x="203582" y="16147"/>
                </a:lnTo>
                <a:lnTo>
                  <a:pt x="203158" y="16089"/>
                </a:lnTo>
                <a:lnTo>
                  <a:pt x="202713" y="16050"/>
                </a:lnTo>
                <a:lnTo>
                  <a:pt x="201806" y="16012"/>
                </a:lnTo>
                <a:lnTo>
                  <a:pt x="200917" y="15992"/>
                </a:lnTo>
                <a:lnTo>
                  <a:pt x="200010" y="15973"/>
                </a:lnTo>
                <a:lnTo>
                  <a:pt x="199140" y="15973"/>
                </a:lnTo>
                <a:lnTo>
                  <a:pt x="198329" y="15934"/>
                </a:lnTo>
                <a:lnTo>
                  <a:pt x="197248" y="15838"/>
                </a:lnTo>
                <a:lnTo>
                  <a:pt x="196185" y="15722"/>
                </a:lnTo>
                <a:lnTo>
                  <a:pt x="195143" y="15587"/>
                </a:lnTo>
                <a:lnTo>
                  <a:pt x="194100" y="15413"/>
                </a:lnTo>
                <a:lnTo>
                  <a:pt x="193057" y="15239"/>
                </a:lnTo>
                <a:lnTo>
                  <a:pt x="192033" y="15065"/>
                </a:lnTo>
                <a:lnTo>
                  <a:pt x="189967" y="14660"/>
                </a:lnTo>
                <a:lnTo>
                  <a:pt x="187919" y="14254"/>
                </a:lnTo>
                <a:lnTo>
                  <a:pt x="185872" y="13848"/>
                </a:lnTo>
                <a:lnTo>
                  <a:pt x="184829" y="13655"/>
                </a:lnTo>
                <a:lnTo>
                  <a:pt x="183806" y="13462"/>
                </a:lnTo>
                <a:lnTo>
                  <a:pt x="182743" y="13308"/>
                </a:lnTo>
                <a:lnTo>
                  <a:pt x="181700" y="13153"/>
                </a:lnTo>
                <a:lnTo>
                  <a:pt x="180097" y="12960"/>
                </a:lnTo>
                <a:lnTo>
                  <a:pt x="178533" y="12806"/>
                </a:lnTo>
                <a:lnTo>
                  <a:pt x="177007" y="12651"/>
                </a:lnTo>
                <a:lnTo>
                  <a:pt x="175462" y="12497"/>
                </a:lnTo>
                <a:lnTo>
                  <a:pt x="173937" y="12303"/>
                </a:lnTo>
                <a:lnTo>
                  <a:pt x="173183" y="12207"/>
                </a:lnTo>
                <a:lnTo>
                  <a:pt x="172411" y="12091"/>
                </a:lnTo>
                <a:lnTo>
                  <a:pt x="171638" y="11956"/>
                </a:lnTo>
                <a:lnTo>
                  <a:pt x="170866" y="11801"/>
                </a:lnTo>
                <a:lnTo>
                  <a:pt x="170093" y="11627"/>
                </a:lnTo>
                <a:lnTo>
                  <a:pt x="169301" y="11434"/>
                </a:lnTo>
                <a:lnTo>
                  <a:pt x="168529" y="11260"/>
                </a:lnTo>
                <a:lnTo>
                  <a:pt x="167737" y="11087"/>
                </a:lnTo>
                <a:lnTo>
                  <a:pt x="166945" y="10951"/>
                </a:lnTo>
                <a:lnTo>
                  <a:pt x="166153" y="10836"/>
                </a:lnTo>
                <a:lnTo>
                  <a:pt x="164570" y="10604"/>
                </a:lnTo>
                <a:lnTo>
                  <a:pt x="163778" y="10469"/>
                </a:lnTo>
                <a:lnTo>
                  <a:pt x="162986" y="10333"/>
                </a:lnTo>
                <a:lnTo>
                  <a:pt x="162406" y="10218"/>
                </a:lnTo>
                <a:lnTo>
                  <a:pt x="161846" y="10140"/>
                </a:lnTo>
                <a:lnTo>
                  <a:pt x="160726" y="9986"/>
                </a:lnTo>
                <a:lnTo>
                  <a:pt x="159625" y="9870"/>
                </a:lnTo>
                <a:lnTo>
                  <a:pt x="158524" y="9812"/>
                </a:lnTo>
                <a:lnTo>
                  <a:pt x="157424" y="9754"/>
                </a:lnTo>
                <a:lnTo>
                  <a:pt x="156323" y="9715"/>
                </a:lnTo>
                <a:lnTo>
                  <a:pt x="155203" y="9657"/>
                </a:lnTo>
                <a:lnTo>
                  <a:pt x="154044" y="9600"/>
                </a:lnTo>
                <a:lnTo>
                  <a:pt x="153580" y="9561"/>
                </a:lnTo>
                <a:lnTo>
                  <a:pt x="153155" y="9503"/>
                </a:lnTo>
                <a:lnTo>
                  <a:pt x="152730" y="9426"/>
                </a:lnTo>
                <a:lnTo>
                  <a:pt x="152306" y="9348"/>
                </a:lnTo>
                <a:lnTo>
                  <a:pt x="151900" y="9233"/>
                </a:lnTo>
                <a:lnTo>
                  <a:pt x="151514" y="9117"/>
                </a:lnTo>
                <a:lnTo>
                  <a:pt x="150703" y="8885"/>
                </a:lnTo>
                <a:lnTo>
                  <a:pt x="149930" y="8615"/>
                </a:lnTo>
                <a:lnTo>
                  <a:pt x="149119" y="8383"/>
                </a:lnTo>
                <a:lnTo>
                  <a:pt x="148733" y="8267"/>
                </a:lnTo>
                <a:lnTo>
                  <a:pt x="148308" y="8151"/>
                </a:lnTo>
                <a:lnTo>
                  <a:pt x="147902" y="8054"/>
                </a:lnTo>
                <a:lnTo>
                  <a:pt x="147458" y="7977"/>
                </a:lnTo>
                <a:lnTo>
                  <a:pt x="146840" y="7881"/>
                </a:lnTo>
                <a:lnTo>
                  <a:pt x="146203" y="7823"/>
                </a:lnTo>
                <a:lnTo>
                  <a:pt x="145565" y="7765"/>
                </a:lnTo>
                <a:lnTo>
                  <a:pt x="144928" y="7707"/>
                </a:lnTo>
                <a:lnTo>
                  <a:pt x="143634" y="7649"/>
                </a:lnTo>
                <a:lnTo>
                  <a:pt x="142321" y="7630"/>
                </a:lnTo>
                <a:lnTo>
                  <a:pt x="141027" y="7591"/>
                </a:lnTo>
                <a:lnTo>
                  <a:pt x="139713" y="7552"/>
                </a:lnTo>
                <a:lnTo>
                  <a:pt x="139076" y="7514"/>
                </a:lnTo>
                <a:lnTo>
                  <a:pt x="138419" y="7475"/>
                </a:lnTo>
                <a:lnTo>
                  <a:pt x="137782" y="7398"/>
                </a:lnTo>
                <a:lnTo>
                  <a:pt x="137145" y="7321"/>
                </a:lnTo>
                <a:lnTo>
                  <a:pt x="134808" y="7012"/>
                </a:lnTo>
                <a:lnTo>
                  <a:pt x="133649" y="6838"/>
                </a:lnTo>
                <a:lnTo>
                  <a:pt x="132490" y="6645"/>
                </a:lnTo>
                <a:lnTo>
                  <a:pt x="131331" y="6451"/>
                </a:lnTo>
                <a:lnTo>
                  <a:pt x="130172" y="6239"/>
                </a:lnTo>
                <a:lnTo>
                  <a:pt x="129033" y="5988"/>
                </a:lnTo>
                <a:lnTo>
                  <a:pt x="127894" y="5718"/>
                </a:lnTo>
                <a:lnTo>
                  <a:pt x="125885" y="5254"/>
                </a:lnTo>
                <a:lnTo>
                  <a:pt x="124900" y="5042"/>
                </a:lnTo>
                <a:lnTo>
                  <a:pt x="123896" y="4829"/>
                </a:lnTo>
                <a:lnTo>
                  <a:pt x="122911" y="4636"/>
                </a:lnTo>
                <a:lnTo>
                  <a:pt x="121906" y="4462"/>
                </a:lnTo>
                <a:lnTo>
                  <a:pt x="120902" y="4308"/>
                </a:lnTo>
                <a:lnTo>
                  <a:pt x="119878" y="4172"/>
                </a:lnTo>
                <a:lnTo>
                  <a:pt x="119299" y="4095"/>
                </a:lnTo>
                <a:lnTo>
                  <a:pt x="118739" y="3999"/>
                </a:lnTo>
                <a:lnTo>
                  <a:pt x="118198" y="3883"/>
                </a:lnTo>
                <a:lnTo>
                  <a:pt x="117657" y="3767"/>
                </a:lnTo>
                <a:lnTo>
                  <a:pt x="116595" y="3516"/>
                </a:lnTo>
                <a:lnTo>
                  <a:pt x="115552" y="3226"/>
                </a:lnTo>
                <a:lnTo>
                  <a:pt x="113466" y="2589"/>
                </a:lnTo>
                <a:lnTo>
                  <a:pt x="112404" y="2280"/>
                </a:lnTo>
                <a:lnTo>
                  <a:pt x="111323" y="1990"/>
                </a:lnTo>
                <a:lnTo>
                  <a:pt x="110936" y="1893"/>
                </a:lnTo>
                <a:lnTo>
                  <a:pt x="110550" y="1778"/>
                </a:lnTo>
                <a:lnTo>
                  <a:pt x="109778" y="1507"/>
                </a:lnTo>
                <a:lnTo>
                  <a:pt x="108194" y="928"/>
                </a:lnTo>
                <a:lnTo>
                  <a:pt x="107402" y="638"/>
                </a:lnTo>
                <a:lnTo>
                  <a:pt x="106610" y="387"/>
                </a:lnTo>
                <a:lnTo>
                  <a:pt x="106205" y="271"/>
                </a:lnTo>
                <a:lnTo>
                  <a:pt x="105818" y="175"/>
                </a:lnTo>
                <a:lnTo>
                  <a:pt x="105413" y="97"/>
                </a:lnTo>
                <a:lnTo>
                  <a:pt x="105007" y="59"/>
                </a:lnTo>
                <a:lnTo>
                  <a:pt x="105123" y="1005"/>
                </a:lnTo>
                <a:lnTo>
                  <a:pt x="105162" y="1488"/>
                </a:lnTo>
                <a:lnTo>
                  <a:pt x="105181" y="1971"/>
                </a:lnTo>
                <a:lnTo>
                  <a:pt x="105200" y="5718"/>
                </a:lnTo>
                <a:lnTo>
                  <a:pt x="105200" y="6065"/>
                </a:lnTo>
                <a:lnTo>
                  <a:pt x="105200" y="6471"/>
                </a:lnTo>
                <a:lnTo>
                  <a:pt x="105181" y="6683"/>
                </a:lnTo>
                <a:lnTo>
                  <a:pt x="105162" y="6876"/>
                </a:lnTo>
                <a:lnTo>
                  <a:pt x="105104" y="7031"/>
                </a:lnTo>
                <a:lnTo>
                  <a:pt x="105065" y="7108"/>
                </a:lnTo>
                <a:lnTo>
                  <a:pt x="105007" y="7147"/>
                </a:lnTo>
                <a:lnTo>
                  <a:pt x="104930" y="7012"/>
                </a:lnTo>
                <a:lnTo>
                  <a:pt x="104853" y="6857"/>
                </a:lnTo>
                <a:lnTo>
                  <a:pt x="104737" y="6548"/>
                </a:lnTo>
                <a:lnTo>
                  <a:pt x="104660" y="6220"/>
                </a:lnTo>
                <a:lnTo>
                  <a:pt x="104602" y="5872"/>
                </a:lnTo>
                <a:lnTo>
                  <a:pt x="104544" y="5524"/>
                </a:lnTo>
                <a:lnTo>
                  <a:pt x="104524" y="5196"/>
                </a:lnTo>
                <a:lnTo>
                  <a:pt x="104447" y="4520"/>
                </a:lnTo>
                <a:lnTo>
                  <a:pt x="104273" y="2840"/>
                </a:lnTo>
                <a:lnTo>
                  <a:pt x="104196" y="1990"/>
                </a:lnTo>
                <a:lnTo>
                  <a:pt x="104177" y="1584"/>
                </a:lnTo>
                <a:lnTo>
                  <a:pt x="104177" y="1160"/>
                </a:lnTo>
                <a:lnTo>
                  <a:pt x="104157"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52" name="Google Shape;1152;p42"/>
          <p:cNvSpPr/>
          <p:nvPr/>
        </p:nvSpPr>
        <p:spPr>
          <a:xfrm>
            <a:off x="6011229" y="4459082"/>
            <a:ext cx="755096" cy="932436"/>
          </a:xfrm>
          <a:custGeom>
            <a:avLst/>
            <a:gdLst/>
            <a:ahLst/>
            <a:cxnLst/>
            <a:rect l="l" t="t" r="r" b="b"/>
            <a:pathLst>
              <a:path w="13076" h="16147" extrusionOk="0">
                <a:moveTo>
                  <a:pt x="657" y="928"/>
                </a:moveTo>
                <a:lnTo>
                  <a:pt x="715" y="1198"/>
                </a:lnTo>
                <a:lnTo>
                  <a:pt x="773" y="1449"/>
                </a:lnTo>
                <a:lnTo>
                  <a:pt x="928" y="2145"/>
                </a:lnTo>
                <a:lnTo>
                  <a:pt x="1043" y="2840"/>
                </a:lnTo>
                <a:lnTo>
                  <a:pt x="1140" y="3535"/>
                </a:lnTo>
                <a:lnTo>
                  <a:pt x="1198" y="4230"/>
                </a:lnTo>
                <a:lnTo>
                  <a:pt x="1237" y="4848"/>
                </a:lnTo>
                <a:lnTo>
                  <a:pt x="1237" y="5486"/>
                </a:lnTo>
                <a:lnTo>
                  <a:pt x="1217" y="5814"/>
                </a:lnTo>
                <a:lnTo>
                  <a:pt x="1179" y="6123"/>
                </a:lnTo>
                <a:lnTo>
                  <a:pt x="1121" y="6432"/>
                </a:lnTo>
                <a:lnTo>
                  <a:pt x="1043" y="6722"/>
                </a:lnTo>
                <a:lnTo>
                  <a:pt x="966" y="6915"/>
                </a:lnTo>
                <a:lnTo>
                  <a:pt x="870" y="7089"/>
                </a:lnTo>
                <a:lnTo>
                  <a:pt x="619" y="7417"/>
                </a:lnTo>
                <a:lnTo>
                  <a:pt x="599" y="6451"/>
                </a:lnTo>
                <a:lnTo>
                  <a:pt x="619" y="5466"/>
                </a:lnTo>
                <a:lnTo>
                  <a:pt x="638" y="4926"/>
                </a:lnTo>
                <a:lnTo>
                  <a:pt x="638" y="4385"/>
                </a:lnTo>
                <a:lnTo>
                  <a:pt x="599" y="3323"/>
                </a:lnTo>
                <a:lnTo>
                  <a:pt x="580" y="2241"/>
                </a:lnTo>
                <a:lnTo>
                  <a:pt x="599" y="1700"/>
                </a:lnTo>
                <a:lnTo>
                  <a:pt x="619" y="1160"/>
                </a:lnTo>
                <a:lnTo>
                  <a:pt x="657" y="928"/>
                </a:lnTo>
                <a:close/>
                <a:moveTo>
                  <a:pt x="387" y="1"/>
                </a:moveTo>
                <a:lnTo>
                  <a:pt x="309" y="59"/>
                </a:lnTo>
                <a:lnTo>
                  <a:pt x="213" y="117"/>
                </a:lnTo>
                <a:lnTo>
                  <a:pt x="174" y="175"/>
                </a:lnTo>
                <a:lnTo>
                  <a:pt x="136" y="252"/>
                </a:lnTo>
                <a:lnTo>
                  <a:pt x="155" y="329"/>
                </a:lnTo>
                <a:lnTo>
                  <a:pt x="194" y="908"/>
                </a:lnTo>
                <a:lnTo>
                  <a:pt x="194" y="1488"/>
                </a:lnTo>
                <a:lnTo>
                  <a:pt x="194" y="2067"/>
                </a:lnTo>
                <a:lnTo>
                  <a:pt x="174" y="2647"/>
                </a:lnTo>
                <a:lnTo>
                  <a:pt x="136" y="3805"/>
                </a:lnTo>
                <a:lnTo>
                  <a:pt x="78" y="4964"/>
                </a:lnTo>
                <a:lnTo>
                  <a:pt x="78" y="5872"/>
                </a:lnTo>
                <a:lnTo>
                  <a:pt x="78" y="6780"/>
                </a:lnTo>
                <a:lnTo>
                  <a:pt x="97" y="7687"/>
                </a:lnTo>
                <a:lnTo>
                  <a:pt x="136" y="8595"/>
                </a:lnTo>
                <a:lnTo>
                  <a:pt x="155" y="9213"/>
                </a:lnTo>
                <a:lnTo>
                  <a:pt x="136" y="9812"/>
                </a:lnTo>
                <a:lnTo>
                  <a:pt x="97" y="11029"/>
                </a:lnTo>
                <a:lnTo>
                  <a:pt x="39" y="12226"/>
                </a:lnTo>
                <a:lnTo>
                  <a:pt x="20" y="12825"/>
                </a:lnTo>
                <a:lnTo>
                  <a:pt x="0" y="13443"/>
                </a:lnTo>
                <a:lnTo>
                  <a:pt x="20" y="14775"/>
                </a:lnTo>
                <a:lnTo>
                  <a:pt x="58" y="16089"/>
                </a:lnTo>
                <a:lnTo>
                  <a:pt x="483" y="16108"/>
                </a:lnTo>
                <a:lnTo>
                  <a:pt x="908" y="16147"/>
                </a:lnTo>
                <a:lnTo>
                  <a:pt x="908" y="16147"/>
                </a:lnTo>
                <a:lnTo>
                  <a:pt x="831" y="15432"/>
                </a:lnTo>
                <a:lnTo>
                  <a:pt x="812" y="15065"/>
                </a:lnTo>
                <a:lnTo>
                  <a:pt x="792" y="14718"/>
                </a:lnTo>
                <a:lnTo>
                  <a:pt x="754" y="13462"/>
                </a:lnTo>
                <a:lnTo>
                  <a:pt x="734" y="12863"/>
                </a:lnTo>
                <a:lnTo>
                  <a:pt x="676" y="12226"/>
                </a:lnTo>
                <a:lnTo>
                  <a:pt x="638" y="11840"/>
                </a:lnTo>
                <a:lnTo>
                  <a:pt x="619" y="11434"/>
                </a:lnTo>
                <a:lnTo>
                  <a:pt x="619" y="10642"/>
                </a:lnTo>
                <a:lnTo>
                  <a:pt x="638" y="9831"/>
                </a:lnTo>
                <a:lnTo>
                  <a:pt x="638" y="9039"/>
                </a:lnTo>
                <a:lnTo>
                  <a:pt x="619" y="7649"/>
                </a:lnTo>
                <a:lnTo>
                  <a:pt x="1082" y="7784"/>
                </a:lnTo>
                <a:lnTo>
                  <a:pt x="1546" y="7900"/>
                </a:lnTo>
                <a:lnTo>
                  <a:pt x="2028" y="7977"/>
                </a:lnTo>
                <a:lnTo>
                  <a:pt x="2492" y="8054"/>
                </a:lnTo>
                <a:lnTo>
                  <a:pt x="2955" y="8093"/>
                </a:lnTo>
                <a:lnTo>
                  <a:pt x="3438" y="8112"/>
                </a:lnTo>
                <a:lnTo>
                  <a:pt x="3921" y="8093"/>
                </a:lnTo>
                <a:lnTo>
                  <a:pt x="4423" y="8035"/>
                </a:lnTo>
                <a:lnTo>
                  <a:pt x="5080" y="7939"/>
                </a:lnTo>
                <a:lnTo>
                  <a:pt x="5737" y="7861"/>
                </a:lnTo>
                <a:lnTo>
                  <a:pt x="6393" y="7823"/>
                </a:lnTo>
                <a:lnTo>
                  <a:pt x="7031" y="7823"/>
                </a:lnTo>
                <a:lnTo>
                  <a:pt x="7668" y="7861"/>
                </a:lnTo>
                <a:lnTo>
                  <a:pt x="7977" y="7881"/>
                </a:lnTo>
                <a:lnTo>
                  <a:pt x="8305" y="7939"/>
                </a:lnTo>
                <a:lnTo>
                  <a:pt x="8634" y="7996"/>
                </a:lnTo>
                <a:lnTo>
                  <a:pt x="8943" y="8074"/>
                </a:lnTo>
                <a:lnTo>
                  <a:pt x="9271" y="8170"/>
                </a:lnTo>
                <a:lnTo>
                  <a:pt x="9599" y="8267"/>
                </a:lnTo>
                <a:lnTo>
                  <a:pt x="10275" y="8518"/>
                </a:lnTo>
                <a:lnTo>
                  <a:pt x="10932" y="8769"/>
                </a:lnTo>
                <a:lnTo>
                  <a:pt x="11569" y="9059"/>
                </a:lnTo>
                <a:lnTo>
                  <a:pt x="11878" y="9213"/>
                </a:lnTo>
                <a:lnTo>
                  <a:pt x="12187" y="9387"/>
                </a:lnTo>
                <a:lnTo>
                  <a:pt x="12110" y="8827"/>
                </a:lnTo>
                <a:lnTo>
                  <a:pt x="11994" y="8248"/>
                </a:lnTo>
                <a:lnTo>
                  <a:pt x="11878" y="7687"/>
                </a:lnTo>
                <a:lnTo>
                  <a:pt x="11801" y="7127"/>
                </a:lnTo>
                <a:lnTo>
                  <a:pt x="11782" y="6838"/>
                </a:lnTo>
                <a:lnTo>
                  <a:pt x="11762" y="6567"/>
                </a:lnTo>
                <a:lnTo>
                  <a:pt x="11762" y="6278"/>
                </a:lnTo>
                <a:lnTo>
                  <a:pt x="11782" y="6007"/>
                </a:lnTo>
                <a:lnTo>
                  <a:pt x="11820" y="5717"/>
                </a:lnTo>
                <a:lnTo>
                  <a:pt x="11897" y="5447"/>
                </a:lnTo>
                <a:lnTo>
                  <a:pt x="11975" y="5177"/>
                </a:lnTo>
                <a:lnTo>
                  <a:pt x="12110" y="4887"/>
                </a:lnTo>
                <a:lnTo>
                  <a:pt x="12303" y="4481"/>
                </a:lnTo>
                <a:lnTo>
                  <a:pt x="12516" y="4095"/>
                </a:lnTo>
                <a:lnTo>
                  <a:pt x="12631" y="3902"/>
                </a:lnTo>
                <a:lnTo>
                  <a:pt x="12767" y="3709"/>
                </a:lnTo>
                <a:lnTo>
                  <a:pt x="12902" y="3535"/>
                </a:lnTo>
                <a:lnTo>
                  <a:pt x="13076" y="3400"/>
                </a:lnTo>
                <a:lnTo>
                  <a:pt x="12786" y="3303"/>
                </a:lnTo>
                <a:lnTo>
                  <a:pt x="12496" y="3226"/>
                </a:lnTo>
                <a:lnTo>
                  <a:pt x="11917" y="3091"/>
                </a:lnTo>
                <a:lnTo>
                  <a:pt x="11318" y="2975"/>
                </a:lnTo>
                <a:lnTo>
                  <a:pt x="10739" y="2840"/>
                </a:lnTo>
                <a:lnTo>
                  <a:pt x="10198" y="2685"/>
                </a:lnTo>
                <a:lnTo>
                  <a:pt x="9657" y="2492"/>
                </a:lnTo>
                <a:lnTo>
                  <a:pt x="9136" y="2280"/>
                </a:lnTo>
                <a:lnTo>
                  <a:pt x="8634" y="2067"/>
                </a:lnTo>
                <a:lnTo>
                  <a:pt x="7629" y="1584"/>
                </a:lnTo>
                <a:lnTo>
                  <a:pt x="6606" y="1102"/>
                </a:lnTo>
                <a:lnTo>
                  <a:pt x="6239" y="947"/>
                </a:lnTo>
                <a:lnTo>
                  <a:pt x="5872" y="812"/>
                </a:lnTo>
                <a:lnTo>
                  <a:pt x="5505" y="696"/>
                </a:lnTo>
                <a:lnTo>
                  <a:pt x="5157" y="599"/>
                </a:lnTo>
                <a:lnTo>
                  <a:pt x="4790" y="522"/>
                </a:lnTo>
                <a:lnTo>
                  <a:pt x="4423" y="464"/>
                </a:lnTo>
                <a:lnTo>
                  <a:pt x="4056" y="406"/>
                </a:lnTo>
                <a:lnTo>
                  <a:pt x="3689" y="368"/>
                </a:lnTo>
                <a:lnTo>
                  <a:pt x="3322" y="348"/>
                </a:lnTo>
                <a:lnTo>
                  <a:pt x="2569" y="348"/>
                </a:lnTo>
                <a:lnTo>
                  <a:pt x="2202" y="368"/>
                </a:lnTo>
                <a:lnTo>
                  <a:pt x="1449" y="426"/>
                </a:lnTo>
                <a:lnTo>
                  <a:pt x="696" y="522"/>
                </a:lnTo>
                <a:lnTo>
                  <a:pt x="696" y="232"/>
                </a:lnTo>
                <a:lnTo>
                  <a:pt x="676" y="117"/>
                </a:lnTo>
                <a:lnTo>
                  <a:pt x="657" y="59"/>
                </a:lnTo>
                <a:lnTo>
                  <a:pt x="580"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53" name="Google Shape;1153;p42"/>
          <p:cNvSpPr txBox="1">
            <a:spLocks noGrp="1"/>
          </p:cNvSpPr>
          <p:nvPr>
            <p:ph type="title"/>
          </p:nvPr>
        </p:nvSpPr>
        <p:spPr>
          <a:xfrm>
            <a:off x="4984033" y="1663833"/>
            <a:ext cx="6196000" cy="15192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accent6"/>
              </a:buClr>
              <a:buSzPts val="3500"/>
              <a:buNone/>
              <a:defRPr sz="15333">
                <a:solidFill>
                  <a:schemeClr val="accent6"/>
                </a:solidFill>
              </a:defRPr>
            </a:lvl1pPr>
            <a:lvl2pPr lvl="1" rtl="0">
              <a:spcBef>
                <a:spcPts val="0"/>
              </a:spcBef>
              <a:spcAft>
                <a:spcPts val="0"/>
              </a:spcAft>
              <a:buClr>
                <a:schemeClr val="accent6"/>
              </a:buClr>
              <a:buSzPts val="3500"/>
              <a:buNone/>
              <a:defRPr>
                <a:solidFill>
                  <a:schemeClr val="accent6"/>
                </a:solidFill>
              </a:defRPr>
            </a:lvl2pPr>
            <a:lvl3pPr lvl="2" rtl="0">
              <a:spcBef>
                <a:spcPts val="0"/>
              </a:spcBef>
              <a:spcAft>
                <a:spcPts val="0"/>
              </a:spcAft>
              <a:buClr>
                <a:schemeClr val="accent6"/>
              </a:buClr>
              <a:buSzPts val="3500"/>
              <a:buNone/>
              <a:defRPr>
                <a:solidFill>
                  <a:schemeClr val="accent6"/>
                </a:solidFill>
              </a:defRPr>
            </a:lvl3pPr>
            <a:lvl4pPr lvl="3" rtl="0">
              <a:spcBef>
                <a:spcPts val="0"/>
              </a:spcBef>
              <a:spcAft>
                <a:spcPts val="0"/>
              </a:spcAft>
              <a:buClr>
                <a:schemeClr val="accent6"/>
              </a:buClr>
              <a:buSzPts val="3500"/>
              <a:buNone/>
              <a:defRPr>
                <a:solidFill>
                  <a:schemeClr val="accent6"/>
                </a:solidFill>
              </a:defRPr>
            </a:lvl4pPr>
            <a:lvl5pPr lvl="4" rtl="0">
              <a:spcBef>
                <a:spcPts val="0"/>
              </a:spcBef>
              <a:spcAft>
                <a:spcPts val="0"/>
              </a:spcAft>
              <a:buClr>
                <a:schemeClr val="accent6"/>
              </a:buClr>
              <a:buSzPts val="3500"/>
              <a:buNone/>
              <a:defRPr>
                <a:solidFill>
                  <a:schemeClr val="accent6"/>
                </a:solidFill>
              </a:defRPr>
            </a:lvl5pPr>
            <a:lvl6pPr lvl="5" rtl="0">
              <a:spcBef>
                <a:spcPts val="0"/>
              </a:spcBef>
              <a:spcAft>
                <a:spcPts val="0"/>
              </a:spcAft>
              <a:buClr>
                <a:schemeClr val="accent6"/>
              </a:buClr>
              <a:buSzPts val="3500"/>
              <a:buNone/>
              <a:defRPr>
                <a:solidFill>
                  <a:schemeClr val="accent6"/>
                </a:solidFill>
              </a:defRPr>
            </a:lvl6pPr>
            <a:lvl7pPr lvl="6" rtl="0">
              <a:spcBef>
                <a:spcPts val="0"/>
              </a:spcBef>
              <a:spcAft>
                <a:spcPts val="0"/>
              </a:spcAft>
              <a:buClr>
                <a:schemeClr val="accent6"/>
              </a:buClr>
              <a:buSzPts val="3500"/>
              <a:buNone/>
              <a:defRPr>
                <a:solidFill>
                  <a:schemeClr val="accent6"/>
                </a:solidFill>
              </a:defRPr>
            </a:lvl7pPr>
            <a:lvl8pPr lvl="7" rtl="0">
              <a:spcBef>
                <a:spcPts val="0"/>
              </a:spcBef>
              <a:spcAft>
                <a:spcPts val="0"/>
              </a:spcAft>
              <a:buClr>
                <a:schemeClr val="accent6"/>
              </a:buClr>
              <a:buSzPts val="3500"/>
              <a:buNone/>
              <a:defRPr>
                <a:solidFill>
                  <a:schemeClr val="accent6"/>
                </a:solidFill>
              </a:defRPr>
            </a:lvl8pPr>
            <a:lvl9pPr lvl="8" rtl="0">
              <a:spcBef>
                <a:spcPts val="0"/>
              </a:spcBef>
              <a:spcAft>
                <a:spcPts val="0"/>
              </a:spcAft>
              <a:buClr>
                <a:schemeClr val="accent6"/>
              </a:buClr>
              <a:buSzPts val="3500"/>
              <a:buNone/>
              <a:defRPr>
                <a:solidFill>
                  <a:schemeClr val="accent6"/>
                </a:solidFill>
              </a:defRPr>
            </a:lvl9pPr>
          </a:lstStyle>
          <a:p>
            <a:endParaRPr/>
          </a:p>
        </p:txBody>
      </p:sp>
    </p:spTree>
    <p:extLst>
      <p:ext uri="{BB962C8B-B14F-4D97-AF65-F5344CB8AC3E}">
        <p14:creationId xmlns:p14="http://schemas.microsoft.com/office/powerpoint/2010/main" val="241101612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245"/>
        <p:cNvGrpSpPr/>
        <p:nvPr/>
      </p:nvGrpSpPr>
      <p:grpSpPr>
        <a:xfrm>
          <a:off x="0" y="0"/>
          <a:ext cx="0" cy="0"/>
          <a:chOff x="0" y="0"/>
          <a:chExt cx="0" cy="0"/>
        </a:xfrm>
      </p:grpSpPr>
      <p:grpSp>
        <p:nvGrpSpPr>
          <p:cNvPr id="1246" name="Google Shape;1246;p47"/>
          <p:cNvGrpSpPr/>
          <p:nvPr/>
        </p:nvGrpSpPr>
        <p:grpSpPr>
          <a:xfrm>
            <a:off x="-5960017" y="-891667"/>
            <a:ext cx="20876261" cy="9870771"/>
            <a:chOff x="-4470013" y="-668750"/>
            <a:chExt cx="15657196" cy="7403078"/>
          </a:xfrm>
        </p:grpSpPr>
        <p:sp>
          <p:nvSpPr>
            <p:cNvPr id="1247" name="Google Shape;1247;p47"/>
            <p:cNvSpPr/>
            <p:nvPr/>
          </p:nvSpPr>
          <p:spPr>
            <a:xfrm rot="9794316">
              <a:off x="-4339544" y="4242932"/>
              <a:ext cx="5568199" cy="1725146"/>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248" name="Google Shape;1248;p47"/>
            <p:cNvGrpSpPr/>
            <p:nvPr/>
          </p:nvGrpSpPr>
          <p:grpSpPr>
            <a:xfrm>
              <a:off x="7571490" y="4335248"/>
              <a:ext cx="2795340" cy="1885492"/>
              <a:chOff x="965100" y="1428788"/>
              <a:chExt cx="1354200" cy="913425"/>
            </a:xfrm>
          </p:grpSpPr>
          <p:sp>
            <p:nvSpPr>
              <p:cNvPr id="1249" name="Google Shape;1249;p47"/>
              <p:cNvSpPr/>
              <p:nvPr/>
            </p:nvSpPr>
            <p:spPr>
              <a:xfrm>
                <a:off x="1024800" y="1480513"/>
                <a:ext cx="1238800" cy="803850"/>
              </a:xfrm>
              <a:custGeom>
                <a:avLst/>
                <a:gdLst/>
                <a:ahLst/>
                <a:cxnLst/>
                <a:rect l="l" t="t" r="r" b="b"/>
                <a:pathLst>
                  <a:path w="49552" h="32154" fill="none" extrusionOk="0">
                    <a:moveTo>
                      <a:pt x="4579" y="32153"/>
                    </a:moveTo>
                    <a:cubicBezTo>
                      <a:pt x="3894" y="32153"/>
                      <a:pt x="3122" y="31957"/>
                      <a:pt x="2229" y="31541"/>
                    </a:cubicBezTo>
                    <a:cubicBezTo>
                      <a:pt x="1078" y="31027"/>
                      <a:pt x="416" y="30414"/>
                      <a:pt x="208" y="29668"/>
                    </a:cubicBezTo>
                    <a:cubicBezTo>
                      <a:pt x="0" y="28970"/>
                      <a:pt x="208" y="28284"/>
                      <a:pt x="392" y="27598"/>
                    </a:cubicBezTo>
                    <a:cubicBezTo>
                      <a:pt x="429" y="27439"/>
                      <a:pt x="465" y="27304"/>
                      <a:pt x="514" y="27170"/>
                    </a:cubicBezTo>
                    <a:cubicBezTo>
                      <a:pt x="600" y="26815"/>
                      <a:pt x="661" y="26447"/>
                      <a:pt x="735" y="26092"/>
                    </a:cubicBezTo>
                    <a:cubicBezTo>
                      <a:pt x="894" y="25260"/>
                      <a:pt x="1065" y="24366"/>
                      <a:pt x="1518" y="23631"/>
                    </a:cubicBezTo>
                    <a:cubicBezTo>
                      <a:pt x="2388" y="22235"/>
                      <a:pt x="4041" y="21685"/>
                      <a:pt x="5632" y="21170"/>
                    </a:cubicBezTo>
                    <a:cubicBezTo>
                      <a:pt x="5914" y="21072"/>
                      <a:pt x="6208" y="20987"/>
                      <a:pt x="6477" y="20876"/>
                    </a:cubicBezTo>
                    <a:cubicBezTo>
                      <a:pt x="8240" y="20252"/>
                      <a:pt x="10199" y="18868"/>
                      <a:pt x="9967" y="16995"/>
                    </a:cubicBezTo>
                    <a:cubicBezTo>
                      <a:pt x="9918" y="16603"/>
                      <a:pt x="9783" y="16224"/>
                      <a:pt x="9648" y="15856"/>
                    </a:cubicBezTo>
                    <a:cubicBezTo>
                      <a:pt x="9489" y="15465"/>
                      <a:pt x="9342" y="15048"/>
                      <a:pt x="9306" y="14620"/>
                    </a:cubicBezTo>
                    <a:cubicBezTo>
                      <a:pt x="9220" y="13481"/>
                      <a:pt x="9906" y="12538"/>
                      <a:pt x="10579" y="11620"/>
                    </a:cubicBezTo>
                    <a:cubicBezTo>
                      <a:pt x="11203" y="10763"/>
                      <a:pt x="11865" y="9857"/>
                      <a:pt x="11865" y="8828"/>
                    </a:cubicBezTo>
                    <a:cubicBezTo>
                      <a:pt x="11865" y="8571"/>
                      <a:pt x="11816" y="8326"/>
                      <a:pt x="11791" y="8069"/>
                    </a:cubicBezTo>
                    <a:cubicBezTo>
                      <a:pt x="11754" y="7837"/>
                      <a:pt x="11718" y="7592"/>
                      <a:pt x="11718" y="7359"/>
                    </a:cubicBezTo>
                    <a:cubicBezTo>
                      <a:pt x="11669" y="5510"/>
                      <a:pt x="13469" y="4163"/>
                      <a:pt x="15170" y="3674"/>
                    </a:cubicBezTo>
                    <a:cubicBezTo>
                      <a:pt x="16823" y="3196"/>
                      <a:pt x="18574" y="3233"/>
                      <a:pt x="20252" y="3257"/>
                    </a:cubicBezTo>
                    <a:cubicBezTo>
                      <a:pt x="21696" y="3294"/>
                      <a:pt x="23178" y="3306"/>
                      <a:pt x="24586" y="3025"/>
                    </a:cubicBezTo>
                    <a:cubicBezTo>
                      <a:pt x="25921" y="2768"/>
                      <a:pt x="27206" y="2229"/>
                      <a:pt x="28443" y="1715"/>
                    </a:cubicBezTo>
                    <a:cubicBezTo>
                      <a:pt x="29116" y="1421"/>
                      <a:pt x="29814" y="1127"/>
                      <a:pt x="30537" y="882"/>
                    </a:cubicBezTo>
                    <a:cubicBezTo>
                      <a:pt x="33047" y="13"/>
                      <a:pt x="35128" y="0"/>
                      <a:pt x="36757" y="845"/>
                    </a:cubicBezTo>
                    <a:cubicBezTo>
                      <a:pt x="37797" y="1372"/>
                      <a:pt x="38605" y="2278"/>
                      <a:pt x="39365" y="3135"/>
                    </a:cubicBezTo>
                    <a:cubicBezTo>
                      <a:pt x="40013" y="3857"/>
                      <a:pt x="40687" y="4604"/>
                      <a:pt x="41495" y="5143"/>
                    </a:cubicBezTo>
                    <a:cubicBezTo>
                      <a:pt x="42413" y="5755"/>
                      <a:pt x="43491" y="6098"/>
                      <a:pt x="44531" y="6416"/>
                    </a:cubicBezTo>
                    <a:cubicBezTo>
                      <a:pt x="44972" y="6551"/>
                      <a:pt x="45425" y="6698"/>
                      <a:pt x="45878" y="6857"/>
                    </a:cubicBezTo>
                    <a:cubicBezTo>
                      <a:pt x="47899" y="7604"/>
                      <a:pt x="49552" y="9722"/>
                      <a:pt x="49343" y="11277"/>
                    </a:cubicBezTo>
                    <a:cubicBezTo>
                      <a:pt x="49209" y="12306"/>
                      <a:pt x="48303" y="12967"/>
                      <a:pt x="46772" y="13114"/>
                    </a:cubicBezTo>
                    <a:lnTo>
                      <a:pt x="46503" y="13150"/>
                    </a:lnTo>
                    <a:cubicBezTo>
                      <a:pt x="45046" y="13285"/>
                      <a:pt x="42609" y="13518"/>
                      <a:pt x="42095" y="15024"/>
                    </a:cubicBezTo>
                    <a:cubicBezTo>
                      <a:pt x="41850" y="15734"/>
                      <a:pt x="42083" y="16456"/>
                      <a:pt x="42328" y="17215"/>
                    </a:cubicBezTo>
                    <a:cubicBezTo>
                      <a:pt x="42670" y="18293"/>
                      <a:pt x="43025" y="19407"/>
                      <a:pt x="42058" y="20558"/>
                    </a:cubicBezTo>
                    <a:lnTo>
                      <a:pt x="42058" y="20558"/>
                    </a:lnTo>
                    <a:cubicBezTo>
                      <a:pt x="41838" y="20827"/>
                      <a:pt x="41544" y="21060"/>
                      <a:pt x="41262" y="21268"/>
                    </a:cubicBezTo>
                    <a:cubicBezTo>
                      <a:pt x="40956" y="21513"/>
                      <a:pt x="40638" y="21758"/>
                      <a:pt x="40405" y="22064"/>
                    </a:cubicBezTo>
                    <a:cubicBezTo>
                      <a:pt x="39977" y="22640"/>
                      <a:pt x="39854" y="23374"/>
                      <a:pt x="39720" y="24097"/>
                    </a:cubicBezTo>
                    <a:cubicBezTo>
                      <a:pt x="39585" y="24819"/>
                      <a:pt x="39462" y="25590"/>
                      <a:pt x="38985" y="26190"/>
                    </a:cubicBezTo>
                    <a:cubicBezTo>
                      <a:pt x="38165" y="27243"/>
                      <a:pt x="36659" y="27378"/>
                      <a:pt x="35324" y="27427"/>
                    </a:cubicBezTo>
                    <a:cubicBezTo>
                      <a:pt x="33794" y="27476"/>
                      <a:pt x="31896" y="27537"/>
                      <a:pt x="30402" y="26643"/>
                    </a:cubicBezTo>
                    <a:cubicBezTo>
                      <a:pt x="30169" y="26509"/>
                      <a:pt x="29961" y="26362"/>
                      <a:pt x="29741" y="26203"/>
                    </a:cubicBezTo>
                    <a:cubicBezTo>
                      <a:pt x="29447" y="25994"/>
                      <a:pt x="29141" y="25774"/>
                      <a:pt x="28810" y="25603"/>
                    </a:cubicBezTo>
                    <a:cubicBezTo>
                      <a:pt x="26986" y="24745"/>
                      <a:pt x="24880" y="25872"/>
                      <a:pt x="23778" y="26631"/>
                    </a:cubicBezTo>
                    <a:cubicBezTo>
                      <a:pt x="23423" y="26876"/>
                      <a:pt x="23080" y="27121"/>
                      <a:pt x="22749" y="27378"/>
                    </a:cubicBezTo>
                    <a:cubicBezTo>
                      <a:pt x="21635" y="28211"/>
                      <a:pt x="20472" y="29068"/>
                      <a:pt x="19101" y="29374"/>
                    </a:cubicBezTo>
                    <a:cubicBezTo>
                      <a:pt x="17668" y="29692"/>
                      <a:pt x="16138" y="29386"/>
                      <a:pt x="14656" y="29080"/>
                    </a:cubicBezTo>
                    <a:cubicBezTo>
                      <a:pt x="12771" y="28700"/>
                      <a:pt x="10995" y="28333"/>
                      <a:pt x="9404" y="29190"/>
                    </a:cubicBezTo>
                    <a:cubicBezTo>
                      <a:pt x="8791" y="29508"/>
                      <a:pt x="8265" y="29998"/>
                      <a:pt x="7751" y="30476"/>
                    </a:cubicBezTo>
                    <a:cubicBezTo>
                      <a:pt x="7065" y="31112"/>
                      <a:pt x="6343" y="31786"/>
                      <a:pt x="5412" y="32031"/>
                    </a:cubicBezTo>
                    <a:cubicBezTo>
                      <a:pt x="5130" y="32129"/>
                      <a:pt x="4861" y="32153"/>
                      <a:pt x="4579" y="3215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0" name="Google Shape;1250;p47"/>
              <p:cNvSpPr/>
              <p:nvPr/>
            </p:nvSpPr>
            <p:spPr>
              <a:xfrm>
                <a:off x="1115700" y="1572038"/>
                <a:ext cx="1019650" cy="629350"/>
              </a:xfrm>
              <a:custGeom>
                <a:avLst/>
                <a:gdLst/>
                <a:ahLst/>
                <a:cxnLst/>
                <a:rect l="l" t="t" r="r" b="b"/>
                <a:pathLst>
                  <a:path w="40786" h="25174" fill="none" extrusionOk="0">
                    <a:moveTo>
                      <a:pt x="576" y="25149"/>
                    </a:moveTo>
                    <a:cubicBezTo>
                      <a:pt x="392" y="25149"/>
                      <a:pt x="184" y="25088"/>
                      <a:pt x="37" y="24807"/>
                    </a:cubicBezTo>
                    <a:cubicBezTo>
                      <a:pt x="1" y="24696"/>
                      <a:pt x="37" y="24599"/>
                      <a:pt x="99" y="24488"/>
                    </a:cubicBezTo>
                    <a:cubicBezTo>
                      <a:pt x="135" y="24439"/>
                      <a:pt x="148" y="24378"/>
                      <a:pt x="160" y="24329"/>
                    </a:cubicBezTo>
                    <a:cubicBezTo>
                      <a:pt x="282" y="23876"/>
                      <a:pt x="368" y="23435"/>
                      <a:pt x="441" y="23031"/>
                    </a:cubicBezTo>
                    <a:cubicBezTo>
                      <a:pt x="527" y="22578"/>
                      <a:pt x="637" y="21942"/>
                      <a:pt x="760" y="21746"/>
                    </a:cubicBezTo>
                    <a:cubicBezTo>
                      <a:pt x="992" y="21391"/>
                      <a:pt x="2229" y="20987"/>
                      <a:pt x="3062" y="20705"/>
                    </a:cubicBezTo>
                    <a:cubicBezTo>
                      <a:pt x="3331" y="20619"/>
                      <a:pt x="3649" y="20509"/>
                      <a:pt x="3955" y="20399"/>
                    </a:cubicBezTo>
                    <a:cubicBezTo>
                      <a:pt x="7837" y="19040"/>
                      <a:pt x="10077" y="16089"/>
                      <a:pt x="9698" y="12906"/>
                    </a:cubicBezTo>
                    <a:cubicBezTo>
                      <a:pt x="9600" y="12097"/>
                      <a:pt x="9367" y="11449"/>
                      <a:pt x="9184" y="10971"/>
                    </a:cubicBezTo>
                    <a:cubicBezTo>
                      <a:pt x="9184" y="10959"/>
                      <a:pt x="9159" y="10934"/>
                      <a:pt x="9147" y="10922"/>
                    </a:cubicBezTo>
                    <a:cubicBezTo>
                      <a:pt x="9122" y="10885"/>
                      <a:pt x="9098" y="10836"/>
                      <a:pt x="9098" y="10787"/>
                    </a:cubicBezTo>
                    <a:cubicBezTo>
                      <a:pt x="9122" y="10591"/>
                      <a:pt x="9306" y="10396"/>
                      <a:pt x="9490" y="10187"/>
                    </a:cubicBezTo>
                    <a:cubicBezTo>
                      <a:pt x="9563" y="10114"/>
                      <a:pt x="9624" y="10040"/>
                      <a:pt x="9686" y="9967"/>
                    </a:cubicBezTo>
                    <a:cubicBezTo>
                      <a:pt x="10494" y="8841"/>
                      <a:pt x="11608" y="7310"/>
                      <a:pt x="11632" y="5192"/>
                    </a:cubicBezTo>
                    <a:cubicBezTo>
                      <a:pt x="11632" y="4665"/>
                      <a:pt x="11547" y="4225"/>
                      <a:pt x="11510" y="3906"/>
                    </a:cubicBezTo>
                    <a:lnTo>
                      <a:pt x="11510" y="3882"/>
                    </a:lnTo>
                    <a:cubicBezTo>
                      <a:pt x="11510" y="3869"/>
                      <a:pt x="11485" y="3845"/>
                      <a:pt x="11510" y="3821"/>
                    </a:cubicBezTo>
                    <a:cubicBezTo>
                      <a:pt x="11571" y="3637"/>
                      <a:pt x="11877" y="3478"/>
                      <a:pt x="12465" y="3306"/>
                    </a:cubicBezTo>
                    <a:cubicBezTo>
                      <a:pt x="13383" y="3049"/>
                      <a:pt x="14461" y="3012"/>
                      <a:pt x="15391" y="3012"/>
                    </a:cubicBezTo>
                    <a:cubicBezTo>
                      <a:pt x="15771" y="3012"/>
                      <a:pt x="16163" y="3012"/>
                      <a:pt x="16542" y="3025"/>
                    </a:cubicBezTo>
                    <a:lnTo>
                      <a:pt x="16567" y="3025"/>
                    </a:lnTo>
                    <a:cubicBezTo>
                      <a:pt x="16983" y="3025"/>
                      <a:pt x="17412" y="3049"/>
                      <a:pt x="17852" y="3049"/>
                    </a:cubicBezTo>
                    <a:cubicBezTo>
                      <a:pt x="18881" y="3049"/>
                      <a:pt x="20228" y="3012"/>
                      <a:pt x="21623" y="2743"/>
                    </a:cubicBezTo>
                    <a:cubicBezTo>
                      <a:pt x="23289" y="2400"/>
                      <a:pt x="24807" y="1776"/>
                      <a:pt x="26129" y="1225"/>
                    </a:cubicBezTo>
                    <a:cubicBezTo>
                      <a:pt x="26790" y="943"/>
                      <a:pt x="27415" y="686"/>
                      <a:pt x="28027" y="478"/>
                    </a:cubicBezTo>
                    <a:cubicBezTo>
                      <a:pt x="28921" y="172"/>
                      <a:pt x="29753" y="0"/>
                      <a:pt x="30402" y="0"/>
                    </a:cubicBezTo>
                    <a:cubicBezTo>
                      <a:pt x="30868" y="0"/>
                      <a:pt x="31247" y="74"/>
                      <a:pt x="31541" y="233"/>
                    </a:cubicBezTo>
                    <a:cubicBezTo>
                      <a:pt x="32043" y="490"/>
                      <a:pt x="32606" y="1115"/>
                      <a:pt x="33206" y="1788"/>
                    </a:cubicBezTo>
                    <a:cubicBezTo>
                      <a:pt x="33953" y="2621"/>
                      <a:pt x="34810" y="3563"/>
                      <a:pt x="35973" y="4347"/>
                    </a:cubicBezTo>
                    <a:cubicBezTo>
                      <a:pt x="37296" y="5216"/>
                      <a:pt x="38667" y="5657"/>
                      <a:pt x="39879" y="6024"/>
                    </a:cubicBezTo>
                    <a:cubicBezTo>
                      <a:pt x="39965" y="6061"/>
                      <a:pt x="40112" y="6073"/>
                      <a:pt x="40247" y="6073"/>
                    </a:cubicBezTo>
                    <a:cubicBezTo>
                      <a:pt x="40455" y="6086"/>
                      <a:pt x="40638" y="6110"/>
                      <a:pt x="40736" y="6196"/>
                    </a:cubicBezTo>
                    <a:cubicBezTo>
                      <a:pt x="40773" y="6233"/>
                      <a:pt x="40785" y="6269"/>
                      <a:pt x="40785" y="6331"/>
                    </a:cubicBezTo>
                    <a:cubicBezTo>
                      <a:pt x="40700" y="7335"/>
                      <a:pt x="39659" y="7665"/>
                      <a:pt x="38459" y="8045"/>
                    </a:cubicBezTo>
                    <a:cubicBezTo>
                      <a:pt x="37186" y="8449"/>
                      <a:pt x="35741" y="8902"/>
                      <a:pt x="35275" y="10285"/>
                    </a:cubicBezTo>
                    <a:cubicBezTo>
                      <a:pt x="34663" y="12061"/>
                      <a:pt x="35153" y="13603"/>
                      <a:pt x="35471" y="14632"/>
                    </a:cubicBezTo>
                    <a:lnTo>
                      <a:pt x="35520" y="14718"/>
                    </a:lnTo>
                    <a:cubicBezTo>
                      <a:pt x="35557" y="14803"/>
                      <a:pt x="35594" y="14877"/>
                      <a:pt x="35582" y="14963"/>
                    </a:cubicBezTo>
                    <a:cubicBezTo>
                      <a:pt x="35582" y="14987"/>
                      <a:pt x="35557" y="14987"/>
                      <a:pt x="35557" y="14999"/>
                    </a:cubicBezTo>
                    <a:cubicBezTo>
                      <a:pt x="35178" y="15305"/>
                      <a:pt x="34602" y="15746"/>
                      <a:pt x="34088" y="16420"/>
                    </a:cubicBezTo>
                    <a:cubicBezTo>
                      <a:pt x="33170" y="17632"/>
                      <a:pt x="32949" y="18930"/>
                      <a:pt x="32778" y="19885"/>
                    </a:cubicBezTo>
                    <a:cubicBezTo>
                      <a:pt x="32778" y="19921"/>
                      <a:pt x="32765" y="19970"/>
                      <a:pt x="32765" y="20019"/>
                    </a:cubicBezTo>
                    <a:cubicBezTo>
                      <a:pt x="32765" y="20129"/>
                      <a:pt x="32765" y="20252"/>
                      <a:pt x="32680" y="20325"/>
                    </a:cubicBezTo>
                    <a:cubicBezTo>
                      <a:pt x="32582" y="20436"/>
                      <a:pt x="32361" y="20436"/>
                      <a:pt x="32055" y="20411"/>
                    </a:cubicBezTo>
                    <a:cubicBezTo>
                      <a:pt x="31921" y="20411"/>
                      <a:pt x="31761" y="20399"/>
                      <a:pt x="31615" y="20411"/>
                    </a:cubicBezTo>
                    <a:cubicBezTo>
                      <a:pt x="31272" y="20436"/>
                      <a:pt x="30929" y="20436"/>
                      <a:pt x="30574" y="20436"/>
                    </a:cubicBezTo>
                    <a:cubicBezTo>
                      <a:pt x="29925" y="20436"/>
                      <a:pt x="29031" y="20399"/>
                      <a:pt x="28541" y="20105"/>
                    </a:cubicBezTo>
                    <a:cubicBezTo>
                      <a:pt x="28443" y="20044"/>
                      <a:pt x="28296" y="19946"/>
                      <a:pt x="28137" y="19836"/>
                    </a:cubicBezTo>
                    <a:cubicBezTo>
                      <a:pt x="27758" y="19554"/>
                      <a:pt x="27280" y="19223"/>
                      <a:pt x="26680" y="18930"/>
                    </a:cubicBezTo>
                    <a:cubicBezTo>
                      <a:pt x="25799" y="18501"/>
                      <a:pt x="24819" y="18293"/>
                      <a:pt x="23791" y="18293"/>
                    </a:cubicBezTo>
                    <a:cubicBezTo>
                      <a:pt x="21562" y="18293"/>
                      <a:pt x="19554" y="19334"/>
                      <a:pt x="18269" y="20215"/>
                    </a:cubicBezTo>
                    <a:cubicBezTo>
                      <a:pt x="17865" y="20497"/>
                      <a:pt x="17485" y="20766"/>
                      <a:pt x="17130" y="21023"/>
                    </a:cubicBezTo>
                    <a:cubicBezTo>
                      <a:pt x="16261" y="21672"/>
                      <a:pt x="15440" y="22284"/>
                      <a:pt x="14767" y="22431"/>
                    </a:cubicBezTo>
                    <a:cubicBezTo>
                      <a:pt x="14595" y="22468"/>
                      <a:pt x="14412" y="22493"/>
                      <a:pt x="14179" y="22493"/>
                    </a:cubicBezTo>
                    <a:cubicBezTo>
                      <a:pt x="13493" y="22493"/>
                      <a:pt x="12636" y="22333"/>
                      <a:pt x="11743" y="22150"/>
                    </a:cubicBezTo>
                    <a:cubicBezTo>
                      <a:pt x="10641" y="21917"/>
                      <a:pt x="9392" y="21672"/>
                      <a:pt x="8069" y="21672"/>
                    </a:cubicBezTo>
                    <a:cubicBezTo>
                      <a:pt x="6637" y="21672"/>
                      <a:pt x="5376" y="21978"/>
                      <a:pt x="4213" y="22591"/>
                    </a:cubicBezTo>
                    <a:cubicBezTo>
                      <a:pt x="3209" y="23129"/>
                      <a:pt x="2462" y="23827"/>
                      <a:pt x="1849" y="24390"/>
                    </a:cubicBezTo>
                    <a:cubicBezTo>
                      <a:pt x="1764" y="24452"/>
                      <a:pt x="1690" y="24537"/>
                      <a:pt x="1617" y="24623"/>
                    </a:cubicBezTo>
                    <a:cubicBezTo>
                      <a:pt x="1372" y="24868"/>
                      <a:pt x="1127" y="25113"/>
                      <a:pt x="956" y="25162"/>
                    </a:cubicBezTo>
                    <a:lnTo>
                      <a:pt x="956" y="25125"/>
                    </a:lnTo>
                    <a:lnTo>
                      <a:pt x="956" y="25162"/>
                    </a:lnTo>
                    <a:cubicBezTo>
                      <a:pt x="943" y="25162"/>
                      <a:pt x="943" y="25162"/>
                      <a:pt x="931" y="25174"/>
                    </a:cubicBezTo>
                    <a:cubicBezTo>
                      <a:pt x="809" y="25113"/>
                      <a:pt x="698" y="25149"/>
                      <a:pt x="576" y="2514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1" name="Google Shape;1251;p47"/>
              <p:cNvSpPr/>
              <p:nvPr/>
            </p:nvSpPr>
            <p:spPr>
              <a:xfrm>
                <a:off x="1395775" y="1654988"/>
                <a:ext cx="560500" cy="394900"/>
              </a:xfrm>
              <a:custGeom>
                <a:avLst/>
                <a:gdLst/>
                <a:ahLst/>
                <a:cxnLst/>
                <a:rect l="l" t="t" r="r" b="b"/>
                <a:pathLst>
                  <a:path w="22420" h="15796" fill="none" extrusionOk="0">
                    <a:moveTo>
                      <a:pt x="2548" y="15783"/>
                    </a:moveTo>
                    <a:cubicBezTo>
                      <a:pt x="2290" y="15783"/>
                      <a:pt x="1972" y="15685"/>
                      <a:pt x="1654" y="15612"/>
                    </a:cubicBezTo>
                    <a:cubicBezTo>
                      <a:pt x="1482" y="15563"/>
                      <a:pt x="1311" y="15526"/>
                      <a:pt x="1164" y="15489"/>
                    </a:cubicBezTo>
                    <a:cubicBezTo>
                      <a:pt x="1103" y="15477"/>
                      <a:pt x="1005" y="15477"/>
                      <a:pt x="919" y="15489"/>
                    </a:cubicBezTo>
                    <a:cubicBezTo>
                      <a:pt x="735" y="15501"/>
                      <a:pt x="527" y="15501"/>
                      <a:pt x="454" y="15342"/>
                    </a:cubicBezTo>
                    <a:cubicBezTo>
                      <a:pt x="1" y="14265"/>
                      <a:pt x="503" y="13212"/>
                      <a:pt x="1042" y="12110"/>
                    </a:cubicBezTo>
                    <a:cubicBezTo>
                      <a:pt x="1482" y="11179"/>
                      <a:pt x="1960" y="10224"/>
                      <a:pt x="1837" y="9220"/>
                    </a:cubicBezTo>
                    <a:cubicBezTo>
                      <a:pt x="1813" y="9049"/>
                      <a:pt x="1776" y="8890"/>
                      <a:pt x="1727" y="8743"/>
                    </a:cubicBezTo>
                    <a:cubicBezTo>
                      <a:pt x="1654" y="8498"/>
                      <a:pt x="1593" y="8265"/>
                      <a:pt x="1629" y="8057"/>
                    </a:cubicBezTo>
                    <a:cubicBezTo>
                      <a:pt x="1666" y="7898"/>
                      <a:pt x="1690" y="7726"/>
                      <a:pt x="1727" y="7555"/>
                    </a:cubicBezTo>
                    <a:cubicBezTo>
                      <a:pt x="1960" y="6220"/>
                      <a:pt x="2266" y="4384"/>
                      <a:pt x="3711" y="3074"/>
                    </a:cubicBezTo>
                    <a:cubicBezTo>
                      <a:pt x="3821" y="2988"/>
                      <a:pt x="3956" y="3013"/>
                      <a:pt x="4066" y="3049"/>
                    </a:cubicBezTo>
                    <a:cubicBezTo>
                      <a:pt x="4115" y="3062"/>
                      <a:pt x="4139" y="3062"/>
                      <a:pt x="4176" y="3062"/>
                    </a:cubicBezTo>
                    <a:cubicBezTo>
                      <a:pt x="4543" y="3062"/>
                      <a:pt x="4923" y="3062"/>
                      <a:pt x="5266" y="3074"/>
                    </a:cubicBezTo>
                    <a:lnTo>
                      <a:pt x="5290" y="3074"/>
                    </a:lnTo>
                    <a:cubicBezTo>
                      <a:pt x="5768" y="3098"/>
                      <a:pt x="6184" y="3098"/>
                      <a:pt x="6637" y="3098"/>
                    </a:cubicBezTo>
                    <a:cubicBezTo>
                      <a:pt x="7812" y="3098"/>
                      <a:pt x="9380" y="3049"/>
                      <a:pt x="11057" y="2706"/>
                    </a:cubicBezTo>
                    <a:cubicBezTo>
                      <a:pt x="13065" y="2315"/>
                      <a:pt x="14816" y="1580"/>
                      <a:pt x="16224" y="992"/>
                    </a:cubicBezTo>
                    <a:cubicBezTo>
                      <a:pt x="16836" y="735"/>
                      <a:pt x="17412" y="490"/>
                      <a:pt x="17938" y="307"/>
                    </a:cubicBezTo>
                    <a:cubicBezTo>
                      <a:pt x="18036" y="270"/>
                      <a:pt x="18134" y="233"/>
                      <a:pt x="18220" y="196"/>
                    </a:cubicBezTo>
                    <a:cubicBezTo>
                      <a:pt x="18514" y="86"/>
                      <a:pt x="18746" y="1"/>
                      <a:pt x="18893" y="62"/>
                    </a:cubicBezTo>
                    <a:cubicBezTo>
                      <a:pt x="19077" y="123"/>
                      <a:pt x="19224" y="319"/>
                      <a:pt x="19346" y="490"/>
                    </a:cubicBezTo>
                    <a:cubicBezTo>
                      <a:pt x="19408" y="564"/>
                      <a:pt x="19444" y="637"/>
                      <a:pt x="19493" y="698"/>
                    </a:cubicBezTo>
                    <a:cubicBezTo>
                      <a:pt x="19738" y="980"/>
                      <a:pt x="20154" y="1213"/>
                      <a:pt x="20583" y="1458"/>
                    </a:cubicBezTo>
                    <a:cubicBezTo>
                      <a:pt x="21403" y="1911"/>
                      <a:pt x="22322" y="2437"/>
                      <a:pt x="22383" y="3478"/>
                    </a:cubicBezTo>
                    <a:cubicBezTo>
                      <a:pt x="22420" y="3968"/>
                      <a:pt x="22052" y="4335"/>
                      <a:pt x="21660" y="4727"/>
                    </a:cubicBezTo>
                    <a:cubicBezTo>
                      <a:pt x="21342" y="5070"/>
                      <a:pt x="21011" y="5400"/>
                      <a:pt x="20852" y="5841"/>
                    </a:cubicBezTo>
                    <a:cubicBezTo>
                      <a:pt x="20509" y="6869"/>
                      <a:pt x="20571" y="7861"/>
                      <a:pt x="20632" y="8743"/>
                    </a:cubicBezTo>
                    <a:cubicBezTo>
                      <a:pt x="20669" y="9392"/>
                      <a:pt x="20705" y="10028"/>
                      <a:pt x="20571" y="10555"/>
                    </a:cubicBezTo>
                    <a:cubicBezTo>
                      <a:pt x="20534" y="10702"/>
                      <a:pt x="20424" y="10787"/>
                      <a:pt x="20326" y="10898"/>
                    </a:cubicBezTo>
                    <a:cubicBezTo>
                      <a:pt x="20265" y="10959"/>
                      <a:pt x="20203" y="11008"/>
                      <a:pt x="20154" y="11069"/>
                    </a:cubicBezTo>
                    <a:cubicBezTo>
                      <a:pt x="19873" y="11436"/>
                      <a:pt x="19738" y="11914"/>
                      <a:pt x="19603" y="12355"/>
                    </a:cubicBezTo>
                    <a:cubicBezTo>
                      <a:pt x="19420" y="12942"/>
                      <a:pt x="19248" y="13518"/>
                      <a:pt x="18759" y="13689"/>
                    </a:cubicBezTo>
                    <a:cubicBezTo>
                      <a:pt x="18440" y="13775"/>
                      <a:pt x="18134" y="13518"/>
                      <a:pt x="17767" y="13187"/>
                    </a:cubicBezTo>
                    <a:cubicBezTo>
                      <a:pt x="17497" y="12979"/>
                      <a:pt x="17216" y="12722"/>
                      <a:pt x="16885" y="12563"/>
                    </a:cubicBezTo>
                    <a:cubicBezTo>
                      <a:pt x="15538" y="11926"/>
                      <a:pt x="14069" y="11608"/>
                      <a:pt x="12563" y="11608"/>
                    </a:cubicBezTo>
                    <a:cubicBezTo>
                      <a:pt x="9465" y="11608"/>
                      <a:pt x="6821" y="12967"/>
                      <a:pt x="5131" y="14106"/>
                    </a:cubicBezTo>
                    <a:cubicBezTo>
                      <a:pt x="4690" y="14412"/>
                      <a:pt x="4262" y="14718"/>
                      <a:pt x="3894" y="14999"/>
                    </a:cubicBezTo>
                    <a:cubicBezTo>
                      <a:pt x="3784" y="15073"/>
                      <a:pt x="3686" y="15171"/>
                      <a:pt x="3576" y="15256"/>
                    </a:cubicBezTo>
                    <a:cubicBezTo>
                      <a:pt x="3294" y="15489"/>
                      <a:pt x="3013" y="15734"/>
                      <a:pt x="2768" y="15795"/>
                    </a:cubicBezTo>
                    <a:lnTo>
                      <a:pt x="2768" y="15795"/>
                    </a:lnTo>
                    <a:cubicBezTo>
                      <a:pt x="2695" y="15783"/>
                      <a:pt x="2633" y="15783"/>
                      <a:pt x="2548" y="1578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2" name="Google Shape;1252;p47"/>
              <p:cNvSpPr/>
              <p:nvPr/>
            </p:nvSpPr>
            <p:spPr>
              <a:xfrm>
                <a:off x="1520375" y="1749563"/>
                <a:ext cx="329375" cy="164400"/>
              </a:xfrm>
              <a:custGeom>
                <a:avLst/>
                <a:gdLst/>
                <a:ahLst/>
                <a:cxnLst/>
                <a:rect l="l" t="t" r="r" b="b"/>
                <a:pathLst>
                  <a:path w="13175" h="6576" fill="none" extrusionOk="0">
                    <a:moveTo>
                      <a:pt x="1212" y="6576"/>
                    </a:moveTo>
                    <a:cubicBezTo>
                      <a:pt x="857" y="6576"/>
                      <a:pt x="539" y="6490"/>
                      <a:pt x="233" y="6294"/>
                    </a:cubicBezTo>
                    <a:lnTo>
                      <a:pt x="233" y="6294"/>
                    </a:lnTo>
                    <a:cubicBezTo>
                      <a:pt x="0" y="6135"/>
                      <a:pt x="61" y="5841"/>
                      <a:pt x="135" y="5535"/>
                    </a:cubicBezTo>
                    <a:cubicBezTo>
                      <a:pt x="184" y="5352"/>
                      <a:pt x="221" y="5168"/>
                      <a:pt x="196" y="5021"/>
                    </a:cubicBezTo>
                    <a:cubicBezTo>
                      <a:pt x="184" y="4886"/>
                      <a:pt x="147" y="4764"/>
                      <a:pt x="123" y="4654"/>
                    </a:cubicBezTo>
                    <a:cubicBezTo>
                      <a:pt x="98" y="4531"/>
                      <a:pt x="61" y="4409"/>
                      <a:pt x="61" y="4286"/>
                    </a:cubicBezTo>
                    <a:cubicBezTo>
                      <a:pt x="37" y="3748"/>
                      <a:pt x="0" y="2952"/>
                      <a:pt x="441" y="2646"/>
                    </a:cubicBezTo>
                    <a:cubicBezTo>
                      <a:pt x="674" y="2499"/>
                      <a:pt x="955" y="2535"/>
                      <a:pt x="1225" y="2597"/>
                    </a:cubicBezTo>
                    <a:cubicBezTo>
                      <a:pt x="1359" y="2633"/>
                      <a:pt x="1506" y="2658"/>
                      <a:pt x="1641" y="2658"/>
                    </a:cubicBezTo>
                    <a:cubicBezTo>
                      <a:pt x="2975" y="2658"/>
                      <a:pt x="4751" y="2621"/>
                      <a:pt x="6722" y="2217"/>
                    </a:cubicBezTo>
                    <a:cubicBezTo>
                      <a:pt x="9061" y="1764"/>
                      <a:pt x="11056" y="919"/>
                      <a:pt x="12526" y="307"/>
                    </a:cubicBezTo>
                    <a:cubicBezTo>
                      <a:pt x="12562" y="295"/>
                      <a:pt x="12624" y="246"/>
                      <a:pt x="12685" y="197"/>
                    </a:cubicBezTo>
                    <a:cubicBezTo>
                      <a:pt x="12807" y="111"/>
                      <a:pt x="12954" y="1"/>
                      <a:pt x="13040" y="111"/>
                    </a:cubicBezTo>
                    <a:cubicBezTo>
                      <a:pt x="13175" y="258"/>
                      <a:pt x="13028" y="442"/>
                      <a:pt x="12893" y="613"/>
                    </a:cubicBezTo>
                    <a:cubicBezTo>
                      <a:pt x="12807" y="723"/>
                      <a:pt x="12722" y="821"/>
                      <a:pt x="12685" y="931"/>
                    </a:cubicBezTo>
                    <a:cubicBezTo>
                      <a:pt x="12367" y="1850"/>
                      <a:pt x="12379" y="2744"/>
                      <a:pt x="12416" y="3515"/>
                    </a:cubicBezTo>
                    <a:cubicBezTo>
                      <a:pt x="12428" y="4152"/>
                      <a:pt x="12440" y="4703"/>
                      <a:pt x="12281" y="5156"/>
                    </a:cubicBezTo>
                    <a:cubicBezTo>
                      <a:pt x="12097" y="5682"/>
                      <a:pt x="11118" y="5352"/>
                      <a:pt x="9979" y="4972"/>
                    </a:cubicBezTo>
                    <a:cubicBezTo>
                      <a:pt x="9171" y="4703"/>
                      <a:pt x="8253" y="4409"/>
                      <a:pt x="7567" y="4409"/>
                    </a:cubicBezTo>
                    <a:cubicBezTo>
                      <a:pt x="6294" y="4409"/>
                      <a:pt x="5020" y="5045"/>
                      <a:pt x="3906" y="5609"/>
                    </a:cubicBezTo>
                    <a:cubicBezTo>
                      <a:pt x="2914" y="6123"/>
                      <a:pt x="2008" y="6576"/>
                      <a:pt x="1212" y="657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3" name="Google Shape;1253;p47"/>
              <p:cNvSpPr/>
              <p:nvPr/>
            </p:nvSpPr>
            <p:spPr>
              <a:xfrm>
                <a:off x="965100" y="1428788"/>
                <a:ext cx="1354200" cy="913425"/>
              </a:xfrm>
              <a:custGeom>
                <a:avLst/>
                <a:gdLst/>
                <a:ahLst/>
                <a:cxnLst/>
                <a:rect l="l" t="t" r="r" b="b"/>
                <a:pathLst>
                  <a:path w="54168" h="36537" fill="none" extrusionOk="0">
                    <a:moveTo>
                      <a:pt x="52613" y="9416"/>
                    </a:moveTo>
                    <a:cubicBezTo>
                      <a:pt x="51670" y="8228"/>
                      <a:pt x="50409" y="7285"/>
                      <a:pt x="49025" y="6783"/>
                    </a:cubicBezTo>
                    <a:cubicBezTo>
                      <a:pt x="48536" y="6600"/>
                      <a:pt x="48046" y="6441"/>
                      <a:pt x="47568" y="6294"/>
                    </a:cubicBezTo>
                    <a:cubicBezTo>
                      <a:pt x="46638" y="6000"/>
                      <a:pt x="45769" y="5730"/>
                      <a:pt x="45120" y="5302"/>
                    </a:cubicBezTo>
                    <a:cubicBezTo>
                      <a:pt x="44556" y="4910"/>
                      <a:pt x="44005" y="4322"/>
                      <a:pt x="43430" y="3673"/>
                    </a:cubicBezTo>
                    <a:cubicBezTo>
                      <a:pt x="42548" y="2706"/>
                      <a:pt x="41569" y="1629"/>
                      <a:pt x="40161" y="894"/>
                    </a:cubicBezTo>
                    <a:cubicBezTo>
                      <a:pt x="39047" y="306"/>
                      <a:pt x="37773" y="0"/>
                      <a:pt x="36390" y="0"/>
                    </a:cubicBezTo>
                    <a:cubicBezTo>
                      <a:pt x="35067" y="0"/>
                      <a:pt x="33647" y="282"/>
                      <a:pt x="32129" y="796"/>
                    </a:cubicBezTo>
                    <a:cubicBezTo>
                      <a:pt x="31370" y="1078"/>
                      <a:pt x="30635" y="1384"/>
                      <a:pt x="29913" y="1665"/>
                    </a:cubicBezTo>
                    <a:cubicBezTo>
                      <a:pt x="28713" y="2167"/>
                      <a:pt x="27598" y="2633"/>
                      <a:pt x="26497" y="2853"/>
                    </a:cubicBezTo>
                    <a:cubicBezTo>
                      <a:pt x="25590" y="3037"/>
                      <a:pt x="24586" y="3049"/>
                      <a:pt x="23815" y="3049"/>
                    </a:cubicBezTo>
                    <a:cubicBezTo>
                      <a:pt x="23423" y="3049"/>
                      <a:pt x="23019" y="3049"/>
                      <a:pt x="22640" y="3037"/>
                    </a:cubicBezTo>
                    <a:cubicBezTo>
                      <a:pt x="22248" y="3037"/>
                      <a:pt x="21819" y="3012"/>
                      <a:pt x="21391" y="3012"/>
                    </a:cubicBezTo>
                    <a:cubicBezTo>
                      <a:pt x="20056" y="3012"/>
                      <a:pt x="18477" y="3073"/>
                      <a:pt x="16885" y="3539"/>
                    </a:cubicBezTo>
                    <a:cubicBezTo>
                      <a:pt x="15612" y="3894"/>
                      <a:pt x="14436" y="4567"/>
                      <a:pt x="13555" y="5424"/>
                    </a:cubicBezTo>
                    <a:cubicBezTo>
                      <a:pt x="12367" y="6551"/>
                      <a:pt x="11730" y="8008"/>
                      <a:pt x="11779" y="9489"/>
                    </a:cubicBezTo>
                    <a:cubicBezTo>
                      <a:pt x="11792" y="9893"/>
                      <a:pt x="11840" y="10224"/>
                      <a:pt x="11877" y="10506"/>
                    </a:cubicBezTo>
                    <a:cubicBezTo>
                      <a:pt x="11902" y="10640"/>
                      <a:pt x="11926" y="10824"/>
                      <a:pt x="11926" y="10897"/>
                    </a:cubicBezTo>
                    <a:cubicBezTo>
                      <a:pt x="11926" y="11179"/>
                      <a:pt x="11424" y="11877"/>
                      <a:pt x="11081" y="12342"/>
                    </a:cubicBezTo>
                    <a:cubicBezTo>
                      <a:pt x="10285" y="13420"/>
                      <a:pt x="9208" y="14913"/>
                      <a:pt x="9367" y="16897"/>
                    </a:cubicBezTo>
                    <a:cubicBezTo>
                      <a:pt x="9428" y="17644"/>
                      <a:pt x="9673" y="18293"/>
                      <a:pt x="9857" y="18746"/>
                    </a:cubicBezTo>
                    <a:cubicBezTo>
                      <a:pt x="9943" y="18954"/>
                      <a:pt x="10041" y="19223"/>
                      <a:pt x="10065" y="19333"/>
                    </a:cubicBezTo>
                    <a:cubicBezTo>
                      <a:pt x="10090" y="19542"/>
                      <a:pt x="9453" y="20301"/>
                      <a:pt x="8082" y="20790"/>
                    </a:cubicBezTo>
                    <a:cubicBezTo>
                      <a:pt x="7824" y="20876"/>
                      <a:pt x="7567" y="20974"/>
                      <a:pt x="7286" y="21060"/>
                    </a:cubicBezTo>
                    <a:cubicBezTo>
                      <a:pt x="5498" y="21660"/>
                      <a:pt x="3270" y="22394"/>
                      <a:pt x="1947" y="24488"/>
                    </a:cubicBezTo>
                    <a:cubicBezTo>
                      <a:pt x="1262" y="25602"/>
                      <a:pt x="1029" y="26802"/>
                      <a:pt x="858" y="27770"/>
                    </a:cubicBezTo>
                    <a:cubicBezTo>
                      <a:pt x="796" y="28100"/>
                      <a:pt x="735" y="28406"/>
                      <a:pt x="674" y="28688"/>
                    </a:cubicBezTo>
                    <a:cubicBezTo>
                      <a:pt x="649" y="28810"/>
                      <a:pt x="613" y="28945"/>
                      <a:pt x="576" y="29067"/>
                    </a:cubicBezTo>
                    <a:cubicBezTo>
                      <a:pt x="331" y="29924"/>
                      <a:pt x="1" y="31088"/>
                      <a:pt x="392" y="32386"/>
                    </a:cubicBezTo>
                    <a:cubicBezTo>
                      <a:pt x="796" y="33794"/>
                      <a:pt x="1898" y="34908"/>
                      <a:pt x="3674" y="35728"/>
                    </a:cubicBezTo>
                    <a:cubicBezTo>
                      <a:pt x="4886" y="36279"/>
                      <a:pt x="5963" y="36536"/>
                      <a:pt x="6980" y="36536"/>
                    </a:cubicBezTo>
                    <a:cubicBezTo>
                      <a:pt x="7469" y="36536"/>
                      <a:pt x="7947" y="36475"/>
                      <a:pt x="8412" y="36353"/>
                    </a:cubicBezTo>
                    <a:cubicBezTo>
                      <a:pt x="9894" y="35948"/>
                      <a:pt x="10898" y="35006"/>
                      <a:pt x="11730" y="34259"/>
                    </a:cubicBezTo>
                    <a:cubicBezTo>
                      <a:pt x="12159" y="33855"/>
                      <a:pt x="12551" y="33487"/>
                      <a:pt x="12893" y="33304"/>
                    </a:cubicBezTo>
                    <a:cubicBezTo>
                      <a:pt x="13212" y="33132"/>
                      <a:pt x="13579" y="33059"/>
                      <a:pt x="14069" y="33059"/>
                    </a:cubicBezTo>
                    <a:cubicBezTo>
                      <a:pt x="14791" y="33059"/>
                      <a:pt x="15673" y="33243"/>
                      <a:pt x="16616" y="33426"/>
                    </a:cubicBezTo>
                    <a:cubicBezTo>
                      <a:pt x="17693" y="33647"/>
                      <a:pt x="18917" y="33904"/>
                      <a:pt x="20191" y="33904"/>
                    </a:cubicBezTo>
                    <a:cubicBezTo>
                      <a:pt x="20852" y="33904"/>
                      <a:pt x="21452" y="33843"/>
                      <a:pt x="22027" y="33708"/>
                    </a:cubicBezTo>
                    <a:cubicBezTo>
                      <a:pt x="23864" y="33292"/>
                      <a:pt x="25284" y="32239"/>
                      <a:pt x="26545" y="31320"/>
                    </a:cubicBezTo>
                    <a:cubicBezTo>
                      <a:pt x="26864" y="31088"/>
                      <a:pt x="27182" y="30843"/>
                      <a:pt x="27513" y="30622"/>
                    </a:cubicBezTo>
                    <a:cubicBezTo>
                      <a:pt x="28370" y="30047"/>
                      <a:pt x="29227" y="29692"/>
                      <a:pt x="29815" y="29692"/>
                    </a:cubicBezTo>
                    <a:cubicBezTo>
                      <a:pt x="29986" y="29692"/>
                      <a:pt x="30121" y="29729"/>
                      <a:pt x="30268" y="29790"/>
                    </a:cubicBezTo>
                    <a:cubicBezTo>
                      <a:pt x="30402" y="29851"/>
                      <a:pt x="30635" y="30010"/>
                      <a:pt x="30843" y="30169"/>
                    </a:cubicBezTo>
                    <a:cubicBezTo>
                      <a:pt x="31088" y="30341"/>
                      <a:pt x="31345" y="30537"/>
                      <a:pt x="31676" y="30720"/>
                    </a:cubicBezTo>
                    <a:cubicBezTo>
                      <a:pt x="33353" y="31712"/>
                      <a:pt x="35190" y="31835"/>
                      <a:pt x="36598" y="31835"/>
                    </a:cubicBezTo>
                    <a:lnTo>
                      <a:pt x="36598" y="31835"/>
                    </a:lnTo>
                    <a:cubicBezTo>
                      <a:pt x="37039" y="31835"/>
                      <a:pt x="37455" y="31822"/>
                      <a:pt x="37834" y="31810"/>
                    </a:cubicBezTo>
                    <a:cubicBezTo>
                      <a:pt x="39096" y="31761"/>
                      <a:pt x="41679" y="31688"/>
                      <a:pt x="43246" y="29692"/>
                    </a:cubicBezTo>
                    <a:cubicBezTo>
                      <a:pt x="44054" y="28651"/>
                      <a:pt x="44263" y="27463"/>
                      <a:pt x="44422" y="26582"/>
                    </a:cubicBezTo>
                    <a:cubicBezTo>
                      <a:pt x="44483" y="26251"/>
                      <a:pt x="44569" y="25700"/>
                      <a:pt x="44679" y="25541"/>
                    </a:cubicBezTo>
                    <a:cubicBezTo>
                      <a:pt x="44740" y="25468"/>
                      <a:pt x="44973" y="25284"/>
                      <a:pt x="45120" y="25162"/>
                    </a:cubicBezTo>
                    <a:cubicBezTo>
                      <a:pt x="45462" y="24904"/>
                      <a:pt x="45891" y="24562"/>
                      <a:pt x="46271" y="24109"/>
                    </a:cubicBezTo>
                    <a:cubicBezTo>
                      <a:pt x="48046" y="21990"/>
                      <a:pt x="47348" y="19774"/>
                      <a:pt x="46956" y="18599"/>
                    </a:cubicBezTo>
                    <a:cubicBezTo>
                      <a:pt x="46895" y="18403"/>
                      <a:pt x="46809" y="18134"/>
                      <a:pt x="46760" y="17938"/>
                    </a:cubicBezTo>
                    <a:cubicBezTo>
                      <a:pt x="47324" y="17681"/>
                      <a:pt x="48695" y="17546"/>
                      <a:pt x="49160" y="17497"/>
                    </a:cubicBezTo>
                    <a:lnTo>
                      <a:pt x="49442" y="17460"/>
                    </a:lnTo>
                    <a:cubicBezTo>
                      <a:pt x="52062" y="17203"/>
                      <a:pt x="53788" y="15770"/>
                      <a:pt x="54045" y="13640"/>
                    </a:cubicBezTo>
                    <a:cubicBezTo>
                      <a:pt x="54168" y="12281"/>
                      <a:pt x="53678" y="10775"/>
                      <a:pt x="52613" y="9416"/>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54" name="Google Shape;1254;p47"/>
            <p:cNvGrpSpPr/>
            <p:nvPr/>
          </p:nvGrpSpPr>
          <p:grpSpPr>
            <a:xfrm>
              <a:off x="-3230997" y="-668750"/>
              <a:ext cx="4020585" cy="3545433"/>
              <a:chOff x="-2417677" y="2452996"/>
              <a:chExt cx="5416388" cy="4776280"/>
            </a:xfrm>
          </p:grpSpPr>
          <p:grpSp>
            <p:nvGrpSpPr>
              <p:cNvPr id="1255" name="Google Shape;1255;p47"/>
              <p:cNvGrpSpPr/>
              <p:nvPr/>
            </p:nvGrpSpPr>
            <p:grpSpPr>
              <a:xfrm>
                <a:off x="415116" y="4353695"/>
                <a:ext cx="451070" cy="303924"/>
                <a:chOff x="5850477" y="3901125"/>
                <a:chExt cx="127450" cy="85874"/>
              </a:xfrm>
            </p:grpSpPr>
            <p:sp>
              <p:nvSpPr>
                <p:cNvPr id="1256" name="Google Shape;1256;p47"/>
                <p:cNvSpPr/>
                <p:nvPr/>
              </p:nvSpPr>
              <p:spPr>
                <a:xfrm>
                  <a:off x="5892700" y="3901125"/>
                  <a:ext cx="34000" cy="25125"/>
                </a:xfrm>
                <a:custGeom>
                  <a:avLst/>
                  <a:gdLst/>
                  <a:ahLst/>
                  <a:cxnLst/>
                  <a:rect l="l" t="t" r="r" b="b"/>
                  <a:pathLst>
                    <a:path w="1360" h="1005" extrusionOk="0">
                      <a:moveTo>
                        <a:pt x="0" y="0"/>
                      </a:moveTo>
                      <a:lnTo>
                        <a:pt x="0" y="1004"/>
                      </a:lnTo>
                      <a:lnTo>
                        <a:pt x="1359" y="1004"/>
                      </a:lnTo>
                      <a:lnTo>
                        <a:pt x="135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7" name="Google Shape;1257;p47"/>
                <p:cNvSpPr/>
                <p:nvPr/>
              </p:nvSpPr>
              <p:spPr>
                <a:xfrm>
                  <a:off x="5935028" y="3936639"/>
                  <a:ext cx="28800" cy="21125"/>
                </a:xfrm>
                <a:custGeom>
                  <a:avLst/>
                  <a:gdLst/>
                  <a:ahLst/>
                  <a:cxnLst/>
                  <a:rect l="l" t="t" r="r" b="b"/>
                  <a:pathLst>
                    <a:path w="1152" h="845" extrusionOk="0">
                      <a:moveTo>
                        <a:pt x="0" y="0"/>
                      </a:moveTo>
                      <a:lnTo>
                        <a:pt x="0" y="845"/>
                      </a:lnTo>
                      <a:lnTo>
                        <a:pt x="1151" y="845"/>
                      </a:lnTo>
                      <a:lnTo>
                        <a:pt x="11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8" name="Google Shape;1258;p47"/>
                <p:cNvSpPr/>
                <p:nvPr/>
              </p:nvSpPr>
              <p:spPr>
                <a:xfrm>
                  <a:off x="5850477" y="3936641"/>
                  <a:ext cx="14400" cy="10125"/>
                </a:xfrm>
                <a:custGeom>
                  <a:avLst/>
                  <a:gdLst/>
                  <a:ahLst/>
                  <a:cxnLst/>
                  <a:rect l="l" t="t" r="r" b="b"/>
                  <a:pathLst>
                    <a:path w="576" h="405" extrusionOk="0">
                      <a:moveTo>
                        <a:pt x="1" y="1"/>
                      </a:moveTo>
                      <a:lnTo>
                        <a:pt x="1" y="405"/>
                      </a:lnTo>
                      <a:lnTo>
                        <a:pt x="576" y="405"/>
                      </a:lnTo>
                      <a:lnTo>
                        <a:pt x="57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9" name="Google Shape;1259;p47"/>
                <p:cNvSpPr/>
                <p:nvPr/>
              </p:nvSpPr>
              <p:spPr>
                <a:xfrm>
                  <a:off x="5963827" y="3976574"/>
                  <a:ext cx="14100" cy="10425"/>
                </a:xfrm>
                <a:custGeom>
                  <a:avLst/>
                  <a:gdLst/>
                  <a:ahLst/>
                  <a:cxnLst/>
                  <a:rect l="l" t="t" r="r" b="b"/>
                  <a:pathLst>
                    <a:path w="564" h="417"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0" name="Google Shape;1260;p47"/>
                <p:cNvSpPr/>
                <p:nvPr/>
              </p:nvSpPr>
              <p:spPr>
                <a:xfrm>
                  <a:off x="5898840" y="3951591"/>
                  <a:ext cx="14100" cy="10450"/>
                </a:xfrm>
                <a:custGeom>
                  <a:avLst/>
                  <a:gdLst/>
                  <a:ahLst/>
                  <a:cxnLst/>
                  <a:rect l="l" t="t" r="r" b="b"/>
                  <a:pathLst>
                    <a:path w="564" h="418"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1" name="Google Shape;1261;p47"/>
                <p:cNvSpPr/>
                <p:nvPr/>
              </p:nvSpPr>
              <p:spPr>
                <a:xfrm>
                  <a:off x="5958542" y="3908476"/>
                  <a:ext cx="14100" cy="10425"/>
                </a:xfrm>
                <a:custGeom>
                  <a:avLst/>
                  <a:gdLst/>
                  <a:ahLst/>
                  <a:cxnLst/>
                  <a:rect l="l" t="t" r="r" b="b"/>
                  <a:pathLst>
                    <a:path w="564" h="417" extrusionOk="0">
                      <a:moveTo>
                        <a:pt x="1" y="1"/>
                      </a:moveTo>
                      <a:lnTo>
                        <a:pt x="1"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62" name="Google Shape;1262;p47"/>
              <p:cNvSpPr/>
              <p:nvPr/>
            </p:nvSpPr>
            <p:spPr>
              <a:xfrm>
                <a:off x="1177375" y="4353700"/>
                <a:ext cx="186803" cy="186803"/>
              </a:xfrm>
              <a:custGeom>
                <a:avLst/>
                <a:gdLst/>
                <a:ahLst/>
                <a:cxnLst/>
                <a:rect l="l" t="t" r="r" b="b"/>
                <a:pathLst>
                  <a:path w="4176" h="4176" extrusionOk="0">
                    <a:moveTo>
                      <a:pt x="1776" y="1"/>
                    </a:moveTo>
                    <a:lnTo>
                      <a:pt x="1776" y="1776"/>
                    </a:lnTo>
                    <a:lnTo>
                      <a:pt x="0" y="1776"/>
                    </a:lnTo>
                    <a:lnTo>
                      <a:pt x="0" y="2400"/>
                    </a:lnTo>
                    <a:lnTo>
                      <a:pt x="1776" y="2400"/>
                    </a:lnTo>
                    <a:lnTo>
                      <a:pt x="1776" y="4176"/>
                    </a:lnTo>
                    <a:lnTo>
                      <a:pt x="2400" y="4176"/>
                    </a:lnTo>
                    <a:lnTo>
                      <a:pt x="2400" y="2400"/>
                    </a:lnTo>
                    <a:lnTo>
                      <a:pt x="4175" y="2400"/>
                    </a:lnTo>
                    <a:lnTo>
                      <a:pt x="4175" y="1776"/>
                    </a:lnTo>
                    <a:lnTo>
                      <a:pt x="2400" y="1776"/>
                    </a:lnTo>
                    <a:lnTo>
                      <a:pt x="24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263" name="Google Shape;1263;p47"/>
              <p:cNvGrpSpPr/>
              <p:nvPr/>
            </p:nvGrpSpPr>
            <p:grpSpPr>
              <a:xfrm>
                <a:off x="-2417677" y="2452996"/>
                <a:ext cx="5416388" cy="4776280"/>
                <a:chOff x="3141775" y="2797950"/>
                <a:chExt cx="2059150" cy="1815800"/>
              </a:xfrm>
            </p:grpSpPr>
            <p:sp>
              <p:nvSpPr>
                <p:cNvPr id="1264" name="Google Shape;1264;p47"/>
                <p:cNvSpPr/>
                <p:nvPr/>
              </p:nvSpPr>
              <p:spPr>
                <a:xfrm>
                  <a:off x="3202075" y="2853350"/>
                  <a:ext cx="1939775" cy="1703775"/>
                </a:xfrm>
                <a:custGeom>
                  <a:avLst/>
                  <a:gdLst/>
                  <a:ahLst/>
                  <a:cxnLst/>
                  <a:rect l="l" t="t" r="r" b="b"/>
                  <a:pathLst>
                    <a:path w="77591" h="68151" fill="none" extrusionOk="0">
                      <a:moveTo>
                        <a:pt x="67857" y="68150"/>
                      </a:moveTo>
                      <a:cubicBezTo>
                        <a:pt x="66400" y="68150"/>
                        <a:pt x="64967" y="67575"/>
                        <a:pt x="63559" y="66987"/>
                      </a:cubicBezTo>
                      <a:cubicBezTo>
                        <a:pt x="63032" y="66779"/>
                        <a:pt x="62518" y="66558"/>
                        <a:pt x="61992" y="66375"/>
                      </a:cubicBezTo>
                      <a:cubicBezTo>
                        <a:pt x="57694" y="64881"/>
                        <a:pt x="52833" y="65481"/>
                        <a:pt x="48548" y="65995"/>
                      </a:cubicBezTo>
                      <a:cubicBezTo>
                        <a:pt x="46417" y="66252"/>
                        <a:pt x="43993" y="66558"/>
                        <a:pt x="41728" y="66056"/>
                      </a:cubicBezTo>
                      <a:cubicBezTo>
                        <a:pt x="39818" y="65640"/>
                        <a:pt x="38091" y="64697"/>
                        <a:pt x="36402" y="63779"/>
                      </a:cubicBezTo>
                      <a:lnTo>
                        <a:pt x="25003" y="57547"/>
                      </a:lnTo>
                      <a:cubicBezTo>
                        <a:pt x="23999" y="56996"/>
                        <a:pt x="23533" y="56420"/>
                        <a:pt x="23607" y="55784"/>
                      </a:cubicBezTo>
                      <a:cubicBezTo>
                        <a:pt x="23644" y="55502"/>
                        <a:pt x="23791" y="55257"/>
                        <a:pt x="23950" y="55025"/>
                      </a:cubicBezTo>
                      <a:cubicBezTo>
                        <a:pt x="24060" y="54853"/>
                        <a:pt x="24158" y="54682"/>
                        <a:pt x="24219" y="54498"/>
                      </a:cubicBezTo>
                      <a:cubicBezTo>
                        <a:pt x="24403" y="53972"/>
                        <a:pt x="24244" y="53421"/>
                        <a:pt x="24035" y="52833"/>
                      </a:cubicBezTo>
                      <a:cubicBezTo>
                        <a:pt x="23888" y="52355"/>
                        <a:pt x="23717" y="51853"/>
                        <a:pt x="23778" y="51364"/>
                      </a:cubicBezTo>
                      <a:cubicBezTo>
                        <a:pt x="23950" y="49833"/>
                        <a:pt x="25725" y="49429"/>
                        <a:pt x="27280" y="49086"/>
                      </a:cubicBezTo>
                      <a:cubicBezTo>
                        <a:pt x="27623" y="49001"/>
                        <a:pt x="27929" y="48939"/>
                        <a:pt x="28235" y="48854"/>
                      </a:cubicBezTo>
                      <a:cubicBezTo>
                        <a:pt x="29839" y="48425"/>
                        <a:pt x="31247" y="47225"/>
                        <a:pt x="32080" y="45572"/>
                      </a:cubicBezTo>
                      <a:cubicBezTo>
                        <a:pt x="32900" y="43932"/>
                        <a:pt x="33022" y="42095"/>
                        <a:pt x="32410" y="40540"/>
                      </a:cubicBezTo>
                      <a:cubicBezTo>
                        <a:pt x="32031" y="39560"/>
                        <a:pt x="31370" y="38667"/>
                        <a:pt x="30757" y="37773"/>
                      </a:cubicBezTo>
                      <a:cubicBezTo>
                        <a:pt x="29778" y="36389"/>
                        <a:pt x="28774" y="34981"/>
                        <a:pt x="28798" y="33292"/>
                      </a:cubicBezTo>
                      <a:cubicBezTo>
                        <a:pt x="28798" y="32863"/>
                        <a:pt x="28896" y="32520"/>
                        <a:pt x="29055" y="32263"/>
                      </a:cubicBezTo>
                      <a:cubicBezTo>
                        <a:pt x="29288" y="31945"/>
                        <a:pt x="29643" y="31761"/>
                        <a:pt x="29998" y="31590"/>
                      </a:cubicBezTo>
                      <a:cubicBezTo>
                        <a:pt x="30096" y="31541"/>
                        <a:pt x="30194" y="31479"/>
                        <a:pt x="30280" y="31430"/>
                      </a:cubicBezTo>
                      <a:cubicBezTo>
                        <a:pt x="32447" y="30231"/>
                        <a:pt x="32839" y="27231"/>
                        <a:pt x="32508" y="24819"/>
                      </a:cubicBezTo>
                      <a:cubicBezTo>
                        <a:pt x="32349" y="23815"/>
                        <a:pt x="32092" y="22529"/>
                        <a:pt x="31259" y="21562"/>
                      </a:cubicBezTo>
                      <a:cubicBezTo>
                        <a:pt x="30561" y="20741"/>
                        <a:pt x="29264" y="20154"/>
                        <a:pt x="28137" y="20644"/>
                      </a:cubicBezTo>
                      <a:cubicBezTo>
                        <a:pt x="27696" y="20839"/>
                        <a:pt x="27329" y="21195"/>
                        <a:pt x="26974" y="21537"/>
                      </a:cubicBezTo>
                      <a:cubicBezTo>
                        <a:pt x="26533" y="21966"/>
                        <a:pt x="26080" y="22394"/>
                        <a:pt x="25468" y="22541"/>
                      </a:cubicBezTo>
                      <a:cubicBezTo>
                        <a:pt x="24709" y="22725"/>
                        <a:pt x="23950" y="22419"/>
                        <a:pt x="23203" y="22113"/>
                      </a:cubicBezTo>
                      <a:cubicBezTo>
                        <a:pt x="22382" y="21782"/>
                        <a:pt x="21611" y="21476"/>
                        <a:pt x="20852" y="21782"/>
                      </a:cubicBezTo>
                      <a:cubicBezTo>
                        <a:pt x="20289" y="22027"/>
                        <a:pt x="19970" y="22541"/>
                        <a:pt x="19615" y="23117"/>
                      </a:cubicBezTo>
                      <a:cubicBezTo>
                        <a:pt x="19383" y="23472"/>
                        <a:pt x="19162" y="23839"/>
                        <a:pt x="18856" y="24133"/>
                      </a:cubicBezTo>
                      <a:cubicBezTo>
                        <a:pt x="17693" y="25272"/>
                        <a:pt x="15734" y="24966"/>
                        <a:pt x="14399" y="24096"/>
                      </a:cubicBezTo>
                      <a:cubicBezTo>
                        <a:pt x="13591" y="23558"/>
                        <a:pt x="12893" y="22835"/>
                        <a:pt x="12244" y="22137"/>
                      </a:cubicBezTo>
                      <a:cubicBezTo>
                        <a:pt x="11828" y="21709"/>
                        <a:pt x="11400" y="21243"/>
                        <a:pt x="10934" y="20852"/>
                      </a:cubicBezTo>
                      <a:cubicBezTo>
                        <a:pt x="10530" y="20484"/>
                        <a:pt x="9881" y="19995"/>
                        <a:pt x="9159" y="19958"/>
                      </a:cubicBezTo>
                      <a:cubicBezTo>
                        <a:pt x="8694" y="19946"/>
                        <a:pt x="8216" y="20129"/>
                        <a:pt x="7788" y="20301"/>
                      </a:cubicBezTo>
                      <a:cubicBezTo>
                        <a:pt x="7286" y="20497"/>
                        <a:pt x="6759" y="20815"/>
                        <a:pt x="6257" y="21133"/>
                      </a:cubicBezTo>
                      <a:cubicBezTo>
                        <a:pt x="5241" y="21782"/>
                        <a:pt x="4188" y="22443"/>
                        <a:pt x="3086" y="22137"/>
                      </a:cubicBezTo>
                      <a:cubicBezTo>
                        <a:pt x="1629" y="21733"/>
                        <a:pt x="1115" y="19884"/>
                        <a:pt x="686" y="18378"/>
                      </a:cubicBezTo>
                      <a:cubicBezTo>
                        <a:pt x="637" y="18195"/>
                        <a:pt x="576" y="18011"/>
                        <a:pt x="527" y="17852"/>
                      </a:cubicBezTo>
                      <a:cubicBezTo>
                        <a:pt x="0" y="16052"/>
                        <a:pt x="368" y="14215"/>
                        <a:pt x="1482" y="13162"/>
                      </a:cubicBezTo>
                      <a:cubicBezTo>
                        <a:pt x="2143" y="12538"/>
                        <a:pt x="3000" y="12220"/>
                        <a:pt x="3833" y="11889"/>
                      </a:cubicBezTo>
                      <a:cubicBezTo>
                        <a:pt x="4200" y="11754"/>
                        <a:pt x="4567" y="11620"/>
                        <a:pt x="4923" y="11448"/>
                      </a:cubicBezTo>
                      <a:cubicBezTo>
                        <a:pt x="6098" y="10897"/>
                        <a:pt x="7175" y="9795"/>
                        <a:pt x="6943" y="8583"/>
                      </a:cubicBezTo>
                      <a:cubicBezTo>
                        <a:pt x="6918" y="8436"/>
                        <a:pt x="6857" y="8265"/>
                        <a:pt x="6808" y="8118"/>
                      </a:cubicBezTo>
                      <a:cubicBezTo>
                        <a:pt x="6698" y="7787"/>
                        <a:pt x="6588" y="7457"/>
                        <a:pt x="6673" y="7114"/>
                      </a:cubicBezTo>
                      <a:cubicBezTo>
                        <a:pt x="6857" y="6281"/>
                        <a:pt x="7726" y="6245"/>
                        <a:pt x="8645" y="6232"/>
                      </a:cubicBezTo>
                      <a:cubicBezTo>
                        <a:pt x="9245" y="6220"/>
                        <a:pt x="9857" y="6196"/>
                        <a:pt x="10322" y="5951"/>
                      </a:cubicBezTo>
                      <a:cubicBezTo>
                        <a:pt x="11228" y="5498"/>
                        <a:pt x="11302" y="4420"/>
                        <a:pt x="11387" y="3294"/>
                      </a:cubicBezTo>
                      <a:cubicBezTo>
                        <a:pt x="11449" y="2278"/>
                        <a:pt x="11522" y="1237"/>
                        <a:pt x="12208" y="563"/>
                      </a:cubicBezTo>
                      <a:cubicBezTo>
                        <a:pt x="12636" y="159"/>
                        <a:pt x="13224" y="0"/>
                        <a:pt x="13873" y="110"/>
                      </a:cubicBezTo>
                      <a:cubicBezTo>
                        <a:pt x="14852" y="294"/>
                        <a:pt x="15856" y="1078"/>
                        <a:pt x="16297" y="2020"/>
                      </a:cubicBezTo>
                      <a:cubicBezTo>
                        <a:pt x="16665" y="2792"/>
                        <a:pt x="16836" y="3649"/>
                        <a:pt x="16995" y="4457"/>
                      </a:cubicBezTo>
                      <a:cubicBezTo>
                        <a:pt x="17154" y="5241"/>
                        <a:pt x="17326" y="6049"/>
                        <a:pt x="17656" y="6771"/>
                      </a:cubicBezTo>
                      <a:cubicBezTo>
                        <a:pt x="18697" y="9061"/>
                        <a:pt x="21550" y="10457"/>
                        <a:pt x="24133" y="9955"/>
                      </a:cubicBezTo>
                      <a:cubicBezTo>
                        <a:pt x="26607" y="9477"/>
                        <a:pt x="28749" y="7408"/>
                        <a:pt x="29472" y="4812"/>
                      </a:cubicBezTo>
                      <a:cubicBezTo>
                        <a:pt x="29508" y="4702"/>
                        <a:pt x="29533" y="4579"/>
                        <a:pt x="29570" y="4469"/>
                      </a:cubicBezTo>
                      <a:cubicBezTo>
                        <a:pt x="29729" y="3796"/>
                        <a:pt x="29913" y="3098"/>
                        <a:pt x="30463" y="2669"/>
                      </a:cubicBezTo>
                      <a:cubicBezTo>
                        <a:pt x="31406" y="1910"/>
                        <a:pt x="32827" y="2437"/>
                        <a:pt x="33720" y="3318"/>
                      </a:cubicBezTo>
                      <a:cubicBezTo>
                        <a:pt x="34002" y="3600"/>
                        <a:pt x="34259" y="3894"/>
                        <a:pt x="34504" y="4175"/>
                      </a:cubicBezTo>
                      <a:cubicBezTo>
                        <a:pt x="35030" y="4775"/>
                        <a:pt x="35557" y="5400"/>
                        <a:pt x="36267" y="5755"/>
                      </a:cubicBezTo>
                      <a:cubicBezTo>
                        <a:pt x="36745" y="5988"/>
                        <a:pt x="37283" y="6098"/>
                        <a:pt x="37785" y="6196"/>
                      </a:cubicBezTo>
                      <a:cubicBezTo>
                        <a:pt x="38447" y="6318"/>
                        <a:pt x="39108" y="6465"/>
                        <a:pt x="39671" y="6857"/>
                      </a:cubicBezTo>
                      <a:cubicBezTo>
                        <a:pt x="41030" y="7824"/>
                        <a:pt x="40993" y="9857"/>
                        <a:pt x="40553" y="11314"/>
                      </a:cubicBezTo>
                      <a:cubicBezTo>
                        <a:pt x="40418" y="11754"/>
                        <a:pt x="40246" y="12195"/>
                        <a:pt x="40087" y="12624"/>
                      </a:cubicBezTo>
                      <a:cubicBezTo>
                        <a:pt x="39695" y="13689"/>
                        <a:pt x="39291" y="14766"/>
                        <a:pt x="39340" y="15893"/>
                      </a:cubicBezTo>
                      <a:cubicBezTo>
                        <a:pt x="39389" y="17154"/>
                        <a:pt x="40014" y="18354"/>
                        <a:pt x="40614" y="19517"/>
                      </a:cubicBezTo>
                      <a:cubicBezTo>
                        <a:pt x="41336" y="20913"/>
                        <a:pt x="42083" y="22345"/>
                        <a:pt x="41801" y="23876"/>
                      </a:cubicBezTo>
                      <a:cubicBezTo>
                        <a:pt x="41765" y="24170"/>
                        <a:pt x="41667" y="24464"/>
                        <a:pt x="41581" y="24733"/>
                      </a:cubicBezTo>
                      <a:cubicBezTo>
                        <a:pt x="41483" y="25039"/>
                        <a:pt x="41373" y="25357"/>
                        <a:pt x="41336" y="25688"/>
                      </a:cubicBezTo>
                      <a:cubicBezTo>
                        <a:pt x="41214" y="26521"/>
                        <a:pt x="41422" y="27463"/>
                        <a:pt x="42010" y="28590"/>
                      </a:cubicBezTo>
                      <a:cubicBezTo>
                        <a:pt x="43087" y="30720"/>
                        <a:pt x="44752" y="32030"/>
                        <a:pt x="46430" y="32116"/>
                      </a:cubicBezTo>
                      <a:cubicBezTo>
                        <a:pt x="47972" y="32177"/>
                        <a:pt x="48340" y="30867"/>
                        <a:pt x="48768" y="29373"/>
                      </a:cubicBezTo>
                      <a:cubicBezTo>
                        <a:pt x="48878" y="28994"/>
                        <a:pt x="48989" y="28590"/>
                        <a:pt x="49123" y="28210"/>
                      </a:cubicBezTo>
                      <a:cubicBezTo>
                        <a:pt x="49809" y="26264"/>
                        <a:pt x="50703" y="24917"/>
                        <a:pt x="51719" y="23374"/>
                      </a:cubicBezTo>
                      <a:cubicBezTo>
                        <a:pt x="52013" y="22933"/>
                        <a:pt x="52319" y="22468"/>
                        <a:pt x="52625" y="21978"/>
                      </a:cubicBezTo>
                      <a:cubicBezTo>
                        <a:pt x="53286" y="20937"/>
                        <a:pt x="54890" y="21354"/>
                        <a:pt x="56200" y="21684"/>
                      </a:cubicBezTo>
                      <a:cubicBezTo>
                        <a:pt x="56360" y="21733"/>
                        <a:pt x="56519" y="21770"/>
                        <a:pt x="56653" y="21807"/>
                      </a:cubicBezTo>
                      <a:cubicBezTo>
                        <a:pt x="57841" y="22101"/>
                        <a:pt x="59212" y="23056"/>
                        <a:pt x="59372" y="24488"/>
                      </a:cubicBezTo>
                      <a:cubicBezTo>
                        <a:pt x="59420" y="24917"/>
                        <a:pt x="59359" y="25345"/>
                        <a:pt x="59298" y="25774"/>
                      </a:cubicBezTo>
                      <a:cubicBezTo>
                        <a:pt x="59286" y="25933"/>
                        <a:pt x="59261" y="26080"/>
                        <a:pt x="59237" y="26251"/>
                      </a:cubicBezTo>
                      <a:cubicBezTo>
                        <a:pt x="58992" y="28541"/>
                        <a:pt x="59959" y="30794"/>
                        <a:pt x="60816" y="32765"/>
                      </a:cubicBezTo>
                      <a:cubicBezTo>
                        <a:pt x="61024" y="33279"/>
                        <a:pt x="61294" y="33855"/>
                        <a:pt x="61735" y="34234"/>
                      </a:cubicBezTo>
                      <a:cubicBezTo>
                        <a:pt x="62151" y="34589"/>
                        <a:pt x="62714" y="34761"/>
                        <a:pt x="63216" y="34883"/>
                      </a:cubicBezTo>
                      <a:cubicBezTo>
                        <a:pt x="64024" y="35079"/>
                        <a:pt x="64930" y="35116"/>
                        <a:pt x="65800" y="35153"/>
                      </a:cubicBezTo>
                      <a:cubicBezTo>
                        <a:pt x="67306" y="35214"/>
                        <a:pt x="68861" y="35275"/>
                        <a:pt x="69999" y="36157"/>
                      </a:cubicBezTo>
                      <a:cubicBezTo>
                        <a:pt x="71946" y="37638"/>
                        <a:pt x="73256" y="40099"/>
                        <a:pt x="74419" y="42291"/>
                      </a:cubicBezTo>
                      <a:cubicBezTo>
                        <a:pt x="74579" y="42560"/>
                        <a:pt x="74713" y="42842"/>
                        <a:pt x="74872" y="43111"/>
                      </a:cubicBezTo>
                      <a:cubicBezTo>
                        <a:pt x="75815" y="44862"/>
                        <a:pt x="76795" y="46662"/>
                        <a:pt x="77162" y="48670"/>
                      </a:cubicBezTo>
                      <a:cubicBezTo>
                        <a:pt x="77591" y="51045"/>
                        <a:pt x="77101" y="53457"/>
                        <a:pt x="76611" y="55331"/>
                      </a:cubicBezTo>
                      <a:cubicBezTo>
                        <a:pt x="75889" y="58086"/>
                        <a:pt x="74897" y="60767"/>
                        <a:pt x="73648" y="63301"/>
                      </a:cubicBezTo>
                      <a:cubicBezTo>
                        <a:pt x="72730" y="65175"/>
                        <a:pt x="71383" y="67391"/>
                        <a:pt x="69118" y="67991"/>
                      </a:cubicBezTo>
                      <a:cubicBezTo>
                        <a:pt x="68701" y="68113"/>
                        <a:pt x="68285" y="68150"/>
                        <a:pt x="67857" y="6815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5" name="Google Shape;1265;p47"/>
                <p:cNvSpPr/>
                <p:nvPr/>
              </p:nvSpPr>
              <p:spPr>
                <a:xfrm>
                  <a:off x="3291150" y="3022000"/>
                  <a:ext cx="1763775" cy="1450325"/>
                </a:xfrm>
                <a:custGeom>
                  <a:avLst/>
                  <a:gdLst/>
                  <a:ahLst/>
                  <a:cxnLst/>
                  <a:rect l="l" t="t" r="r" b="b"/>
                  <a:pathLst>
                    <a:path w="70551" h="58013" fill="none" extrusionOk="0">
                      <a:moveTo>
                        <a:pt x="64294" y="58013"/>
                      </a:moveTo>
                      <a:lnTo>
                        <a:pt x="64294" y="58013"/>
                      </a:lnTo>
                      <a:cubicBezTo>
                        <a:pt x="63510" y="58013"/>
                        <a:pt x="62371" y="57547"/>
                        <a:pt x="61269" y="57094"/>
                      </a:cubicBezTo>
                      <a:cubicBezTo>
                        <a:pt x="60718" y="56862"/>
                        <a:pt x="60143" y="56629"/>
                        <a:pt x="59555" y="56433"/>
                      </a:cubicBezTo>
                      <a:cubicBezTo>
                        <a:pt x="57339" y="55649"/>
                        <a:pt x="54890" y="55282"/>
                        <a:pt x="52086" y="55282"/>
                      </a:cubicBezTo>
                      <a:cubicBezTo>
                        <a:pt x="49478" y="55282"/>
                        <a:pt x="46858" y="55600"/>
                        <a:pt x="44569" y="55894"/>
                      </a:cubicBezTo>
                      <a:cubicBezTo>
                        <a:pt x="43405" y="56041"/>
                        <a:pt x="42071" y="56200"/>
                        <a:pt x="40883" y="56200"/>
                      </a:cubicBezTo>
                      <a:cubicBezTo>
                        <a:pt x="40124" y="56200"/>
                        <a:pt x="39475" y="56139"/>
                        <a:pt x="38887" y="56017"/>
                      </a:cubicBezTo>
                      <a:cubicBezTo>
                        <a:pt x="37455" y="55711"/>
                        <a:pt x="35998" y="54915"/>
                        <a:pt x="34467" y="54070"/>
                      </a:cubicBezTo>
                      <a:cubicBezTo>
                        <a:pt x="33684" y="53654"/>
                        <a:pt x="32508" y="53188"/>
                        <a:pt x="31272" y="52711"/>
                      </a:cubicBezTo>
                      <a:cubicBezTo>
                        <a:pt x="28419" y="51621"/>
                        <a:pt x="24905" y="50262"/>
                        <a:pt x="24023" y="48364"/>
                      </a:cubicBezTo>
                      <a:cubicBezTo>
                        <a:pt x="23619" y="47446"/>
                        <a:pt x="23570" y="46405"/>
                        <a:pt x="23950" y="45793"/>
                      </a:cubicBezTo>
                      <a:cubicBezTo>
                        <a:pt x="24023" y="45671"/>
                        <a:pt x="24182" y="45671"/>
                        <a:pt x="24317" y="45671"/>
                      </a:cubicBezTo>
                      <a:cubicBezTo>
                        <a:pt x="24378" y="45671"/>
                        <a:pt x="24439" y="45671"/>
                        <a:pt x="24476" y="45658"/>
                      </a:cubicBezTo>
                      <a:lnTo>
                        <a:pt x="24488" y="45658"/>
                      </a:lnTo>
                      <a:cubicBezTo>
                        <a:pt x="24819" y="45585"/>
                        <a:pt x="25186" y="45499"/>
                        <a:pt x="25541" y="45401"/>
                      </a:cubicBezTo>
                      <a:cubicBezTo>
                        <a:pt x="28088" y="44703"/>
                        <a:pt x="30268" y="42891"/>
                        <a:pt x="31541" y="40357"/>
                      </a:cubicBezTo>
                      <a:cubicBezTo>
                        <a:pt x="32814" y="37847"/>
                        <a:pt x="32986" y="35006"/>
                        <a:pt x="32006" y="32545"/>
                      </a:cubicBezTo>
                      <a:cubicBezTo>
                        <a:pt x="31467" y="31174"/>
                        <a:pt x="30659" y="30047"/>
                        <a:pt x="29949" y="29056"/>
                      </a:cubicBezTo>
                      <a:cubicBezTo>
                        <a:pt x="29827" y="28872"/>
                        <a:pt x="29655" y="28700"/>
                        <a:pt x="29496" y="28517"/>
                      </a:cubicBezTo>
                      <a:cubicBezTo>
                        <a:pt x="29104" y="28113"/>
                        <a:pt x="28762" y="27745"/>
                        <a:pt x="28860" y="27354"/>
                      </a:cubicBezTo>
                      <a:cubicBezTo>
                        <a:pt x="29166" y="26178"/>
                        <a:pt x="29778" y="25137"/>
                        <a:pt x="30439" y="24011"/>
                      </a:cubicBezTo>
                      <a:cubicBezTo>
                        <a:pt x="31541" y="22162"/>
                        <a:pt x="32680" y="20252"/>
                        <a:pt x="32288" y="17571"/>
                      </a:cubicBezTo>
                      <a:cubicBezTo>
                        <a:pt x="32092" y="16224"/>
                        <a:pt x="31676" y="14240"/>
                        <a:pt x="30292" y="12600"/>
                      </a:cubicBezTo>
                      <a:cubicBezTo>
                        <a:pt x="29068" y="11155"/>
                        <a:pt x="27256" y="10298"/>
                        <a:pt x="25456" y="10298"/>
                      </a:cubicBezTo>
                      <a:cubicBezTo>
                        <a:pt x="24660" y="10298"/>
                        <a:pt x="23888" y="10469"/>
                        <a:pt x="23166" y="10788"/>
                      </a:cubicBezTo>
                      <a:cubicBezTo>
                        <a:pt x="22713" y="11008"/>
                        <a:pt x="22358" y="11339"/>
                        <a:pt x="22040" y="11632"/>
                      </a:cubicBezTo>
                      <a:cubicBezTo>
                        <a:pt x="21697" y="11951"/>
                        <a:pt x="21427" y="12220"/>
                        <a:pt x="21072" y="12294"/>
                      </a:cubicBezTo>
                      <a:cubicBezTo>
                        <a:pt x="21023" y="12306"/>
                        <a:pt x="20987" y="12281"/>
                        <a:pt x="20938" y="12245"/>
                      </a:cubicBezTo>
                      <a:cubicBezTo>
                        <a:pt x="20925" y="12232"/>
                        <a:pt x="20901" y="12232"/>
                        <a:pt x="20889" y="12220"/>
                      </a:cubicBezTo>
                      <a:cubicBezTo>
                        <a:pt x="20154" y="11914"/>
                        <a:pt x="19150" y="11498"/>
                        <a:pt x="17938" y="11498"/>
                      </a:cubicBezTo>
                      <a:cubicBezTo>
                        <a:pt x="17228" y="11498"/>
                        <a:pt x="16554" y="11632"/>
                        <a:pt x="15930" y="11914"/>
                      </a:cubicBezTo>
                      <a:cubicBezTo>
                        <a:pt x="14387" y="12563"/>
                        <a:pt x="13604" y="13824"/>
                        <a:pt x="13150" y="14559"/>
                      </a:cubicBezTo>
                      <a:cubicBezTo>
                        <a:pt x="13150" y="14571"/>
                        <a:pt x="13126" y="14571"/>
                        <a:pt x="13126" y="14583"/>
                      </a:cubicBezTo>
                      <a:cubicBezTo>
                        <a:pt x="13114" y="14620"/>
                        <a:pt x="13102" y="14644"/>
                        <a:pt x="13065" y="14669"/>
                      </a:cubicBezTo>
                      <a:cubicBezTo>
                        <a:pt x="12967" y="14706"/>
                        <a:pt x="12857" y="14620"/>
                        <a:pt x="12746" y="14546"/>
                      </a:cubicBezTo>
                      <a:cubicBezTo>
                        <a:pt x="12722" y="14522"/>
                        <a:pt x="12697" y="14497"/>
                        <a:pt x="12673" y="14485"/>
                      </a:cubicBezTo>
                      <a:cubicBezTo>
                        <a:pt x="12183" y="14155"/>
                        <a:pt x="11657" y="13604"/>
                        <a:pt x="11106" y="13028"/>
                      </a:cubicBezTo>
                      <a:cubicBezTo>
                        <a:pt x="10665" y="12563"/>
                        <a:pt x="10163" y="12036"/>
                        <a:pt x="9600" y="11522"/>
                      </a:cubicBezTo>
                      <a:cubicBezTo>
                        <a:pt x="9134" y="11118"/>
                        <a:pt x="7714" y="9882"/>
                        <a:pt x="5694" y="9796"/>
                      </a:cubicBezTo>
                      <a:lnTo>
                        <a:pt x="5510" y="9796"/>
                      </a:lnTo>
                      <a:cubicBezTo>
                        <a:pt x="4408" y="9796"/>
                        <a:pt x="3539" y="10139"/>
                        <a:pt x="2951" y="10371"/>
                      </a:cubicBezTo>
                      <a:cubicBezTo>
                        <a:pt x="2143" y="10690"/>
                        <a:pt x="1470" y="11118"/>
                        <a:pt x="858" y="11485"/>
                      </a:cubicBezTo>
                      <a:lnTo>
                        <a:pt x="809" y="11522"/>
                      </a:lnTo>
                      <a:cubicBezTo>
                        <a:pt x="760" y="11571"/>
                        <a:pt x="723" y="11620"/>
                        <a:pt x="662" y="11608"/>
                      </a:cubicBezTo>
                      <a:cubicBezTo>
                        <a:pt x="429" y="11510"/>
                        <a:pt x="417" y="11216"/>
                        <a:pt x="392" y="10971"/>
                      </a:cubicBezTo>
                      <a:cubicBezTo>
                        <a:pt x="392" y="10873"/>
                        <a:pt x="380" y="10763"/>
                        <a:pt x="368" y="10690"/>
                      </a:cubicBezTo>
                      <a:cubicBezTo>
                        <a:pt x="307" y="10494"/>
                        <a:pt x="258" y="10286"/>
                        <a:pt x="196" y="10102"/>
                      </a:cubicBezTo>
                      <a:cubicBezTo>
                        <a:pt x="0" y="9453"/>
                        <a:pt x="135" y="8939"/>
                        <a:pt x="233" y="8853"/>
                      </a:cubicBezTo>
                      <a:cubicBezTo>
                        <a:pt x="368" y="8694"/>
                        <a:pt x="882" y="8510"/>
                        <a:pt x="1335" y="8327"/>
                      </a:cubicBezTo>
                      <a:lnTo>
                        <a:pt x="1457" y="8290"/>
                      </a:lnTo>
                      <a:cubicBezTo>
                        <a:pt x="1849" y="8131"/>
                        <a:pt x="2315" y="7959"/>
                        <a:pt x="2780" y="7739"/>
                      </a:cubicBezTo>
                      <a:cubicBezTo>
                        <a:pt x="4212" y="7065"/>
                        <a:pt x="4849" y="5853"/>
                        <a:pt x="5474" y="4678"/>
                      </a:cubicBezTo>
                      <a:cubicBezTo>
                        <a:pt x="5865" y="3955"/>
                        <a:pt x="6233" y="3258"/>
                        <a:pt x="6759" y="2694"/>
                      </a:cubicBezTo>
                      <a:cubicBezTo>
                        <a:pt x="6967" y="2486"/>
                        <a:pt x="7273" y="2437"/>
                        <a:pt x="7579" y="2376"/>
                      </a:cubicBezTo>
                      <a:cubicBezTo>
                        <a:pt x="7800" y="2327"/>
                        <a:pt x="8045" y="2302"/>
                        <a:pt x="8265" y="2192"/>
                      </a:cubicBezTo>
                      <a:cubicBezTo>
                        <a:pt x="8755" y="1947"/>
                        <a:pt x="9061" y="1445"/>
                        <a:pt x="9318" y="1005"/>
                      </a:cubicBezTo>
                      <a:cubicBezTo>
                        <a:pt x="9636" y="466"/>
                        <a:pt x="9918" y="1"/>
                        <a:pt x="10432" y="50"/>
                      </a:cubicBezTo>
                      <a:cubicBezTo>
                        <a:pt x="10738" y="86"/>
                        <a:pt x="10787" y="429"/>
                        <a:pt x="10824" y="796"/>
                      </a:cubicBezTo>
                      <a:cubicBezTo>
                        <a:pt x="10849" y="1017"/>
                        <a:pt x="10861" y="1225"/>
                        <a:pt x="10947" y="1396"/>
                      </a:cubicBezTo>
                      <a:cubicBezTo>
                        <a:pt x="12367" y="4568"/>
                        <a:pt x="15783" y="6686"/>
                        <a:pt x="19419" y="6686"/>
                      </a:cubicBezTo>
                      <a:cubicBezTo>
                        <a:pt x="20007" y="6686"/>
                        <a:pt x="20583" y="6625"/>
                        <a:pt x="21146" y="6527"/>
                      </a:cubicBezTo>
                      <a:cubicBezTo>
                        <a:pt x="22774" y="6196"/>
                        <a:pt x="23815" y="4776"/>
                        <a:pt x="24819" y="3380"/>
                      </a:cubicBezTo>
                      <a:cubicBezTo>
                        <a:pt x="25884" y="1947"/>
                        <a:pt x="26962" y="441"/>
                        <a:pt x="28725" y="135"/>
                      </a:cubicBezTo>
                      <a:cubicBezTo>
                        <a:pt x="29227" y="50"/>
                        <a:pt x="29582" y="490"/>
                        <a:pt x="30010" y="992"/>
                      </a:cubicBezTo>
                      <a:cubicBezTo>
                        <a:pt x="30329" y="1384"/>
                        <a:pt x="30684" y="1813"/>
                        <a:pt x="31125" y="2033"/>
                      </a:cubicBezTo>
                      <a:cubicBezTo>
                        <a:pt x="32006" y="2462"/>
                        <a:pt x="32827" y="2633"/>
                        <a:pt x="33488" y="2756"/>
                      </a:cubicBezTo>
                      <a:lnTo>
                        <a:pt x="33573" y="2756"/>
                      </a:lnTo>
                      <a:cubicBezTo>
                        <a:pt x="33659" y="2756"/>
                        <a:pt x="33745" y="2756"/>
                        <a:pt x="33794" y="2817"/>
                      </a:cubicBezTo>
                      <a:cubicBezTo>
                        <a:pt x="33880" y="2939"/>
                        <a:pt x="33818" y="3135"/>
                        <a:pt x="33745" y="3355"/>
                      </a:cubicBezTo>
                      <a:cubicBezTo>
                        <a:pt x="33720" y="3417"/>
                        <a:pt x="33696" y="3490"/>
                        <a:pt x="33684" y="3551"/>
                      </a:cubicBezTo>
                      <a:cubicBezTo>
                        <a:pt x="33573" y="3894"/>
                        <a:pt x="33439" y="4262"/>
                        <a:pt x="33304" y="4653"/>
                      </a:cubicBezTo>
                      <a:lnTo>
                        <a:pt x="33304" y="4666"/>
                      </a:lnTo>
                      <a:cubicBezTo>
                        <a:pt x="32839" y="5914"/>
                        <a:pt x="32276" y="7445"/>
                        <a:pt x="32337" y="9245"/>
                      </a:cubicBezTo>
                      <a:cubicBezTo>
                        <a:pt x="32410" y="11265"/>
                        <a:pt x="33292" y="12955"/>
                        <a:pt x="33990" y="14314"/>
                      </a:cubicBezTo>
                      <a:cubicBezTo>
                        <a:pt x="34406" y="15110"/>
                        <a:pt x="34920" y="16114"/>
                        <a:pt x="34847" y="16518"/>
                      </a:cubicBezTo>
                      <a:cubicBezTo>
                        <a:pt x="34835" y="16591"/>
                        <a:pt x="34773" y="16787"/>
                        <a:pt x="34724" y="16959"/>
                      </a:cubicBezTo>
                      <a:cubicBezTo>
                        <a:pt x="34602" y="17363"/>
                        <a:pt x="34455" y="17852"/>
                        <a:pt x="34357" y="18440"/>
                      </a:cubicBezTo>
                      <a:cubicBezTo>
                        <a:pt x="34124" y="20007"/>
                        <a:pt x="34467" y="21611"/>
                        <a:pt x="35386" y="23387"/>
                      </a:cubicBezTo>
                      <a:cubicBezTo>
                        <a:pt x="37063" y="26668"/>
                        <a:pt x="39708" y="28627"/>
                        <a:pt x="42683" y="28749"/>
                      </a:cubicBezTo>
                      <a:lnTo>
                        <a:pt x="42940" y="28749"/>
                      </a:lnTo>
                      <a:cubicBezTo>
                        <a:pt x="46956" y="28749"/>
                        <a:pt x="47997" y="25089"/>
                        <a:pt x="48438" y="23521"/>
                      </a:cubicBezTo>
                      <a:cubicBezTo>
                        <a:pt x="48548" y="23178"/>
                        <a:pt x="48634" y="22848"/>
                        <a:pt x="48732" y="22566"/>
                      </a:cubicBezTo>
                      <a:cubicBezTo>
                        <a:pt x="49282" y="21011"/>
                        <a:pt x="49980" y="19946"/>
                        <a:pt x="50960" y="18477"/>
                      </a:cubicBezTo>
                      <a:cubicBezTo>
                        <a:pt x="50997" y="18428"/>
                        <a:pt x="51009" y="18379"/>
                        <a:pt x="51021" y="18342"/>
                      </a:cubicBezTo>
                      <a:cubicBezTo>
                        <a:pt x="51070" y="18232"/>
                        <a:pt x="51119" y="18122"/>
                        <a:pt x="51229" y="18073"/>
                      </a:cubicBezTo>
                      <a:cubicBezTo>
                        <a:pt x="51364" y="18011"/>
                        <a:pt x="51499" y="18097"/>
                        <a:pt x="51621" y="18134"/>
                      </a:cubicBezTo>
                      <a:cubicBezTo>
                        <a:pt x="51670" y="18171"/>
                        <a:pt x="51731" y="18183"/>
                        <a:pt x="51756" y="18195"/>
                      </a:cubicBezTo>
                      <a:lnTo>
                        <a:pt x="51780" y="18195"/>
                      </a:lnTo>
                      <a:cubicBezTo>
                        <a:pt x="51939" y="18244"/>
                        <a:pt x="52111" y="18293"/>
                        <a:pt x="52282" y="18318"/>
                      </a:cubicBezTo>
                      <a:lnTo>
                        <a:pt x="52294" y="18318"/>
                      </a:lnTo>
                      <a:cubicBezTo>
                        <a:pt x="52307" y="18318"/>
                        <a:pt x="52343" y="18318"/>
                        <a:pt x="52368" y="18354"/>
                      </a:cubicBezTo>
                      <a:cubicBezTo>
                        <a:pt x="52380" y="18379"/>
                        <a:pt x="52368" y="18428"/>
                        <a:pt x="52368" y="18465"/>
                      </a:cubicBezTo>
                      <a:cubicBezTo>
                        <a:pt x="52368" y="18477"/>
                        <a:pt x="52368" y="18477"/>
                        <a:pt x="52356" y="18489"/>
                      </a:cubicBezTo>
                      <a:cubicBezTo>
                        <a:pt x="52343" y="18648"/>
                        <a:pt x="52307" y="18856"/>
                        <a:pt x="52282" y="19089"/>
                      </a:cubicBezTo>
                      <a:cubicBezTo>
                        <a:pt x="51927" y="22285"/>
                        <a:pt x="53201" y="25199"/>
                        <a:pt x="54119" y="27317"/>
                      </a:cubicBezTo>
                      <a:cubicBezTo>
                        <a:pt x="54413" y="27990"/>
                        <a:pt x="54890" y="29129"/>
                        <a:pt x="55955" y="30011"/>
                      </a:cubicBezTo>
                      <a:cubicBezTo>
                        <a:pt x="56886" y="30806"/>
                        <a:pt x="57927" y="31149"/>
                        <a:pt x="58821" y="31357"/>
                      </a:cubicBezTo>
                      <a:cubicBezTo>
                        <a:pt x="59959" y="31639"/>
                        <a:pt x="61086" y="31688"/>
                        <a:pt x="62090" y="31725"/>
                      </a:cubicBezTo>
                      <a:cubicBezTo>
                        <a:pt x="62824" y="31761"/>
                        <a:pt x="64061" y="31810"/>
                        <a:pt x="64355" y="32019"/>
                      </a:cubicBezTo>
                      <a:cubicBezTo>
                        <a:pt x="65714" y="33059"/>
                        <a:pt x="66853" y="35190"/>
                        <a:pt x="67844" y="37051"/>
                      </a:cubicBezTo>
                      <a:cubicBezTo>
                        <a:pt x="68004" y="37345"/>
                        <a:pt x="68150" y="37626"/>
                        <a:pt x="68310" y="37896"/>
                      </a:cubicBezTo>
                      <a:cubicBezTo>
                        <a:pt x="69130" y="39414"/>
                        <a:pt x="69975" y="40969"/>
                        <a:pt x="70244" y="42438"/>
                      </a:cubicBezTo>
                      <a:cubicBezTo>
                        <a:pt x="70550" y="44152"/>
                        <a:pt x="70146" y="46111"/>
                        <a:pt x="69754" y="47630"/>
                      </a:cubicBezTo>
                      <a:cubicBezTo>
                        <a:pt x="69105" y="50152"/>
                        <a:pt x="68187" y="52625"/>
                        <a:pt x="67036" y="54964"/>
                      </a:cubicBezTo>
                      <a:cubicBezTo>
                        <a:pt x="65959" y="57131"/>
                        <a:pt x="65151" y="57743"/>
                        <a:pt x="64661" y="57866"/>
                      </a:cubicBezTo>
                      <a:cubicBezTo>
                        <a:pt x="64575" y="58000"/>
                        <a:pt x="64428" y="58013"/>
                        <a:pt x="64294" y="5801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6" name="Google Shape;1266;p47"/>
                <p:cNvSpPr/>
                <p:nvPr/>
              </p:nvSpPr>
              <p:spPr>
                <a:xfrm>
                  <a:off x="3494700" y="3128825"/>
                  <a:ext cx="1476050" cy="1252600"/>
                </a:xfrm>
                <a:custGeom>
                  <a:avLst/>
                  <a:gdLst/>
                  <a:ahLst/>
                  <a:cxnLst/>
                  <a:rect l="l" t="t" r="r" b="b"/>
                  <a:pathLst>
                    <a:path w="59042" h="50104" fill="none" extrusionOk="0">
                      <a:moveTo>
                        <a:pt x="55454" y="50103"/>
                      </a:moveTo>
                      <a:lnTo>
                        <a:pt x="55417" y="50091"/>
                      </a:lnTo>
                      <a:cubicBezTo>
                        <a:pt x="55062" y="49956"/>
                        <a:pt x="54682" y="49797"/>
                        <a:pt x="54413" y="49699"/>
                      </a:cubicBezTo>
                      <a:lnTo>
                        <a:pt x="54388" y="49699"/>
                      </a:lnTo>
                      <a:cubicBezTo>
                        <a:pt x="53825" y="49466"/>
                        <a:pt x="53201" y="49209"/>
                        <a:pt x="52515" y="48977"/>
                      </a:cubicBezTo>
                      <a:cubicBezTo>
                        <a:pt x="49944" y="48071"/>
                        <a:pt x="47140" y="47642"/>
                        <a:pt x="43944" y="47642"/>
                      </a:cubicBezTo>
                      <a:cubicBezTo>
                        <a:pt x="41128" y="47642"/>
                        <a:pt x="38410" y="47985"/>
                        <a:pt x="36010" y="48266"/>
                      </a:cubicBezTo>
                      <a:cubicBezTo>
                        <a:pt x="34945" y="48413"/>
                        <a:pt x="33733" y="48548"/>
                        <a:pt x="32741" y="48548"/>
                      </a:cubicBezTo>
                      <a:cubicBezTo>
                        <a:pt x="32227" y="48548"/>
                        <a:pt x="31823" y="48511"/>
                        <a:pt x="31468" y="48438"/>
                      </a:cubicBezTo>
                      <a:cubicBezTo>
                        <a:pt x="30500" y="48230"/>
                        <a:pt x="29252" y="47556"/>
                        <a:pt x="27929" y="46834"/>
                      </a:cubicBezTo>
                      <a:cubicBezTo>
                        <a:pt x="26950" y="46295"/>
                        <a:pt x="25676" y="45805"/>
                        <a:pt x="24329" y="45291"/>
                      </a:cubicBezTo>
                      <a:cubicBezTo>
                        <a:pt x="23044" y="44801"/>
                        <a:pt x="21734" y="44287"/>
                        <a:pt x="20632" y="43724"/>
                      </a:cubicBezTo>
                      <a:cubicBezTo>
                        <a:pt x="20620" y="43712"/>
                        <a:pt x="20583" y="43712"/>
                        <a:pt x="20558" y="43712"/>
                      </a:cubicBezTo>
                      <a:cubicBezTo>
                        <a:pt x="20497" y="43699"/>
                        <a:pt x="20411" y="43675"/>
                        <a:pt x="20411" y="43602"/>
                      </a:cubicBezTo>
                      <a:cubicBezTo>
                        <a:pt x="20436" y="42034"/>
                        <a:pt x="21856" y="41189"/>
                        <a:pt x="23350" y="40283"/>
                      </a:cubicBezTo>
                      <a:cubicBezTo>
                        <a:pt x="24562" y="39549"/>
                        <a:pt x="25823" y="38802"/>
                        <a:pt x="26411" y="37614"/>
                      </a:cubicBezTo>
                      <a:cubicBezTo>
                        <a:pt x="28113" y="34247"/>
                        <a:pt x="28333" y="30390"/>
                        <a:pt x="27011" y="27048"/>
                      </a:cubicBezTo>
                      <a:cubicBezTo>
                        <a:pt x="26325" y="25297"/>
                        <a:pt x="25358" y="23938"/>
                        <a:pt x="24574" y="22848"/>
                      </a:cubicBezTo>
                      <a:cubicBezTo>
                        <a:pt x="24574" y="22836"/>
                        <a:pt x="24562" y="22836"/>
                        <a:pt x="24562" y="22824"/>
                      </a:cubicBezTo>
                      <a:cubicBezTo>
                        <a:pt x="24550" y="22799"/>
                        <a:pt x="24513" y="22775"/>
                        <a:pt x="24513" y="22738"/>
                      </a:cubicBezTo>
                      <a:cubicBezTo>
                        <a:pt x="24501" y="22542"/>
                        <a:pt x="24562" y="22236"/>
                        <a:pt x="24721" y="22064"/>
                      </a:cubicBezTo>
                      <a:cubicBezTo>
                        <a:pt x="24795" y="21991"/>
                        <a:pt x="24868" y="21942"/>
                        <a:pt x="24966" y="21942"/>
                      </a:cubicBezTo>
                      <a:lnTo>
                        <a:pt x="25040" y="21942"/>
                      </a:lnTo>
                      <a:cubicBezTo>
                        <a:pt x="27256" y="21942"/>
                        <a:pt x="28701" y="23521"/>
                        <a:pt x="30084" y="25052"/>
                      </a:cubicBezTo>
                      <a:cubicBezTo>
                        <a:pt x="31394" y="26472"/>
                        <a:pt x="32631" y="27844"/>
                        <a:pt x="34431" y="27917"/>
                      </a:cubicBezTo>
                      <a:cubicBezTo>
                        <a:pt x="34578" y="27917"/>
                        <a:pt x="34712" y="27929"/>
                        <a:pt x="34847" y="27929"/>
                      </a:cubicBezTo>
                      <a:cubicBezTo>
                        <a:pt x="36500" y="27929"/>
                        <a:pt x="37529" y="26754"/>
                        <a:pt x="38508" y="25615"/>
                      </a:cubicBezTo>
                      <a:cubicBezTo>
                        <a:pt x="39500" y="24476"/>
                        <a:pt x="40541" y="23289"/>
                        <a:pt x="42230" y="23289"/>
                      </a:cubicBezTo>
                      <a:lnTo>
                        <a:pt x="42414" y="23289"/>
                      </a:lnTo>
                      <a:cubicBezTo>
                        <a:pt x="42732" y="23313"/>
                        <a:pt x="42793" y="23693"/>
                        <a:pt x="42842" y="24048"/>
                      </a:cubicBezTo>
                      <a:cubicBezTo>
                        <a:pt x="42867" y="24207"/>
                        <a:pt x="42879" y="24366"/>
                        <a:pt x="42928" y="24489"/>
                      </a:cubicBezTo>
                      <a:cubicBezTo>
                        <a:pt x="43283" y="25309"/>
                        <a:pt x="44030" y="27011"/>
                        <a:pt x="45671" y="28407"/>
                      </a:cubicBezTo>
                      <a:cubicBezTo>
                        <a:pt x="47152" y="29656"/>
                        <a:pt x="48720" y="30170"/>
                        <a:pt x="49907" y="30452"/>
                      </a:cubicBezTo>
                      <a:cubicBezTo>
                        <a:pt x="51376" y="30819"/>
                        <a:pt x="52760" y="30868"/>
                        <a:pt x="53862" y="30917"/>
                      </a:cubicBezTo>
                      <a:cubicBezTo>
                        <a:pt x="54009" y="30917"/>
                        <a:pt x="54327" y="30929"/>
                        <a:pt x="54621" y="30941"/>
                      </a:cubicBezTo>
                      <a:lnTo>
                        <a:pt x="54633" y="30941"/>
                      </a:lnTo>
                      <a:lnTo>
                        <a:pt x="54658" y="30966"/>
                      </a:lnTo>
                      <a:cubicBezTo>
                        <a:pt x="55356" y="31798"/>
                        <a:pt x="56188" y="33353"/>
                        <a:pt x="56776" y="34468"/>
                      </a:cubicBezTo>
                      <a:cubicBezTo>
                        <a:pt x="56935" y="34761"/>
                        <a:pt x="57082" y="35043"/>
                        <a:pt x="57241" y="35325"/>
                      </a:cubicBezTo>
                      <a:cubicBezTo>
                        <a:pt x="57927" y="36610"/>
                        <a:pt x="58649" y="37920"/>
                        <a:pt x="58833" y="38863"/>
                      </a:cubicBezTo>
                      <a:cubicBezTo>
                        <a:pt x="59041" y="40051"/>
                        <a:pt x="58576" y="41912"/>
                        <a:pt x="58392" y="42598"/>
                      </a:cubicBezTo>
                      <a:cubicBezTo>
                        <a:pt x="57792" y="44887"/>
                        <a:pt x="56947" y="47140"/>
                        <a:pt x="55894" y="49270"/>
                      </a:cubicBezTo>
                      <a:cubicBezTo>
                        <a:pt x="55735" y="49577"/>
                        <a:pt x="55588" y="49846"/>
                        <a:pt x="55454" y="50079"/>
                      </a:cubicBezTo>
                      <a:close/>
                      <a:moveTo>
                        <a:pt x="4739" y="5645"/>
                      </a:moveTo>
                      <a:lnTo>
                        <a:pt x="4666" y="5645"/>
                      </a:lnTo>
                      <a:cubicBezTo>
                        <a:pt x="4396" y="5633"/>
                        <a:pt x="4225" y="5388"/>
                        <a:pt x="4041" y="5143"/>
                      </a:cubicBezTo>
                      <a:cubicBezTo>
                        <a:pt x="3943" y="5009"/>
                        <a:pt x="3845" y="4874"/>
                        <a:pt x="3723" y="4776"/>
                      </a:cubicBezTo>
                      <a:cubicBezTo>
                        <a:pt x="3233" y="4347"/>
                        <a:pt x="2584" y="4115"/>
                        <a:pt x="1960" y="3907"/>
                      </a:cubicBezTo>
                      <a:cubicBezTo>
                        <a:pt x="1127" y="3613"/>
                        <a:pt x="356" y="3343"/>
                        <a:pt x="62" y="2621"/>
                      </a:cubicBezTo>
                      <a:cubicBezTo>
                        <a:pt x="1" y="2462"/>
                        <a:pt x="123" y="2327"/>
                        <a:pt x="233" y="2217"/>
                      </a:cubicBezTo>
                      <a:cubicBezTo>
                        <a:pt x="270" y="2156"/>
                        <a:pt x="331" y="2119"/>
                        <a:pt x="356" y="2058"/>
                      </a:cubicBezTo>
                      <a:cubicBezTo>
                        <a:pt x="393" y="1972"/>
                        <a:pt x="429" y="1886"/>
                        <a:pt x="454" y="1813"/>
                      </a:cubicBezTo>
                      <a:cubicBezTo>
                        <a:pt x="539" y="1629"/>
                        <a:pt x="601" y="1458"/>
                        <a:pt x="735" y="1360"/>
                      </a:cubicBezTo>
                      <a:cubicBezTo>
                        <a:pt x="980" y="1176"/>
                        <a:pt x="1188" y="1103"/>
                        <a:pt x="1360" y="1152"/>
                      </a:cubicBezTo>
                      <a:cubicBezTo>
                        <a:pt x="3111" y="1592"/>
                        <a:pt x="6049" y="2645"/>
                        <a:pt x="6086" y="4751"/>
                      </a:cubicBezTo>
                      <a:cubicBezTo>
                        <a:pt x="6086" y="4935"/>
                        <a:pt x="6013" y="5094"/>
                        <a:pt x="5866" y="5241"/>
                      </a:cubicBezTo>
                      <a:cubicBezTo>
                        <a:pt x="5584" y="5511"/>
                        <a:pt x="5094" y="5645"/>
                        <a:pt x="4739" y="5645"/>
                      </a:cubicBezTo>
                      <a:close/>
                      <a:moveTo>
                        <a:pt x="20020" y="3625"/>
                      </a:moveTo>
                      <a:cubicBezTo>
                        <a:pt x="19762" y="3625"/>
                        <a:pt x="19481" y="3588"/>
                        <a:pt x="19224" y="3490"/>
                      </a:cubicBezTo>
                      <a:cubicBezTo>
                        <a:pt x="18758" y="3343"/>
                        <a:pt x="18428" y="3062"/>
                        <a:pt x="18281" y="2731"/>
                      </a:cubicBezTo>
                      <a:cubicBezTo>
                        <a:pt x="18097" y="2278"/>
                        <a:pt x="18550" y="1948"/>
                        <a:pt x="18954" y="1629"/>
                      </a:cubicBezTo>
                      <a:cubicBezTo>
                        <a:pt x="19163" y="1470"/>
                        <a:pt x="19358" y="1323"/>
                        <a:pt x="19481" y="1164"/>
                      </a:cubicBezTo>
                      <a:cubicBezTo>
                        <a:pt x="19554" y="1054"/>
                        <a:pt x="19616" y="919"/>
                        <a:pt x="19689" y="772"/>
                      </a:cubicBezTo>
                      <a:cubicBezTo>
                        <a:pt x="19848" y="429"/>
                        <a:pt x="20020" y="62"/>
                        <a:pt x="20350" y="38"/>
                      </a:cubicBezTo>
                      <a:cubicBezTo>
                        <a:pt x="20779" y="1"/>
                        <a:pt x="21330" y="368"/>
                        <a:pt x="21526" y="833"/>
                      </a:cubicBezTo>
                      <a:cubicBezTo>
                        <a:pt x="21856" y="1580"/>
                        <a:pt x="21771" y="2927"/>
                        <a:pt x="20962" y="3405"/>
                      </a:cubicBezTo>
                      <a:lnTo>
                        <a:pt x="20950" y="3368"/>
                      </a:lnTo>
                      <a:lnTo>
                        <a:pt x="20962" y="3405"/>
                      </a:lnTo>
                      <a:cubicBezTo>
                        <a:pt x="20693" y="3552"/>
                        <a:pt x="20350" y="3625"/>
                        <a:pt x="20020" y="362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7" name="Google Shape;1267;p47"/>
                <p:cNvSpPr/>
                <p:nvPr/>
              </p:nvSpPr>
              <p:spPr>
                <a:xfrm>
                  <a:off x="4150375" y="3826750"/>
                  <a:ext cx="732825" cy="448450"/>
                </a:xfrm>
                <a:custGeom>
                  <a:avLst/>
                  <a:gdLst/>
                  <a:ahLst/>
                  <a:cxnLst/>
                  <a:rect l="l" t="t" r="r" b="b"/>
                  <a:pathLst>
                    <a:path w="29313" h="17938" fill="none" extrusionOk="0">
                      <a:moveTo>
                        <a:pt x="27488" y="17925"/>
                      </a:moveTo>
                      <a:cubicBezTo>
                        <a:pt x="27464" y="17925"/>
                        <a:pt x="27451" y="17913"/>
                        <a:pt x="27427" y="17888"/>
                      </a:cubicBezTo>
                      <a:cubicBezTo>
                        <a:pt x="27415" y="17888"/>
                        <a:pt x="27415" y="17876"/>
                        <a:pt x="27402" y="17876"/>
                      </a:cubicBezTo>
                      <a:lnTo>
                        <a:pt x="27402" y="17876"/>
                      </a:lnTo>
                      <a:cubicBezTo>
                        <a:pt x="24464" y="16848"/>
                        <a:pt x="21293" y="16346"/>
                        <a:pt x="17705" y="16346"/>
                      </a:cubicBezTo>
                      <a:cubicBezTo>
                        <a:pt x="14693" y="16346"/>
                        <a:pt x="11865" y="16701"/>
                        <a:pt x="9367" y="17007"/>
                      </a:cubicBezTo>
                      <a:cubicBezTo>
                        <a:pt x="8387" y="17129"/>
                        <a:pt x="7285" y="17264"/>
                        <a:pt x="6502" y="17264"/>
                      </a:cubicBezTo>
                      <a:cubicBezTo>
                        <a:pt x="6135" y="17264"/>
                        <a:pt x="5975" y="17239"/>
                        <a:pt x="5951" y="17239"/>
                      </a:cubicBezTo>
                      <a:cubicBezTo>
                        <a:pt x="5461" y="17129"/>
                        <a:pt x="4224" y="16456"/>
                        <a:pt x="3318" y="15966"/>
                      </a:cubicBezTo>
                      <a:cubicBezTo>
                        <a:pt x="2988" y="15782"/>
                        <a:pt x="2486" y="15709"/>
                        <a:pt x="2008" y="15623"/>
                      </a:cubicBezTo>
                      <a:cubicBezTo>
                        <a:pt x="1102" y="15489"/>
                        <a:pt x="184" y="15342"/>
                        <a:pt x="98" y="14509"/>
                      </a:cubicBezTo>
                      <a:cubicBezTo>
                        <a:pt x="0" y="13725"/>
                        <a:pt x="735" y="13260"/>
                        <a:pt x="1519" y="12746"/>
                      </a:cubicBezTo>
                      <a:cubicBezTo>
                        <a:pt x="2180" y="12317"/>
                        <a:pt x="2865" y="11877"/>
                        <a:pt x="3196" y="11203"/>
                      </a:cubicBezTo>
                      <a:cubicBezTo>
                        <a:pt x="3796" y="10028"/>
                        <a:pt x="3747" y="8546"/>
                        <a:pt x="3686" y="7114"/>
                      </a:cubicBezTo>
                      <a:cubicBezTo>
                        <a:pt x="3625" y="5240"/>
                        <a:pt x="3576" y="3441"/>
                        <a:pt x="4984" y="2522"/>
                      </a:cubicBezTo>
                      <a:cubicBezTo>
                        <a:pt x="5473" y="2204"/>
                        <a:pt x="6024" y="2510"/>
                        <a:pt x="6612" y="2828"/>
                      </a:cubicBezTo>
                      <a:cubicBezTo>
                        <a:pt x="7077" y="3073"/>
                        <a:pt x="7530" y="3343"/>
                        <a:pt x="8045" y="3355"/>
                      </a:cubicBezTo>
                      <a:cubicBezTo>
                        <a:pt x="8228" y="3367"/>
                        <a:pt x="8424" y="3367"/>
                        <a:pt x="8608" y="3367"/>
                      </a:cubicBezTo>
                      <a:cubicBezTo>
                        <a:pt x="10285" y="3367"/>
                        <a:pt x="11412" y="2314"/>
                        <a:pt x="12391" y="1396"/>
                      </a:cubicBezTo>
                      <a:cubicBezTo>
                        <a:pt x="13187" y="649"/>
                        <a:pt x="13873" y="0"/>
                        <a:pt x="14693" y="61"/>
                      </a:cubicBezTo>
                      <a:cubicBezTo>
                        <a:pt x="15342" y="110"/>
                        <a:pt x="15709" y="771"/>
                        <a:pt x="16138" y="1506"/>
                      </a:cubicBezTo>
                      <a:cubicBezTo>
                        <a:pt x="16456" y="2057"/>
                        <a:pt x="16775" y="2632"/>
                        <a:pt x="17264" y="3049"/>
                      </a:cubicBezTo>
                      <a:cubicBezTo>
                        <a:pt x="19309" y="4775"/>
                        <a:pt x="21452" y="5449"/>
                        <a:pt x="22884" y="5804"/>
                      </a:cubicBezTo>
                      <a:cubicBezTo>
                        <a:pt x="23472" y="5938"/>
                        <a:pt x="24060" y="5951"/>
                        <a:pt x="24635" y="5975"/>
                      </a:cubicBezTo>
                      <a:cubicBezTo>
                        <a:pt x="25370" y="5987"/>
                        <a:pt x="26056" y="6000"/>
                        <a:pt x="26570" y="6318"/>
                      </a:cubicBezTo>
                      <a:cubicBezTo>
                        <a:pt x="27023" y="6599"/>
                        <a:pt x="27206" y="7138"/>
                        <a:pt x="27366" y="7628"/>
                      </a:cubicBezTo>
                      <a:cubicBezTo>
                        <a:pt x="27427" y="7824"/>
                        <a:pt x="27513" y="8008"/>
                        <a:pt x="27574" y="8142"/>
                      </a:cubicBezTo>
                      <a:cubicBezTo>
                        <a:pt x="27733" y="8448"/>
                        <a:pt x="27892" y="8742"/>
                        <a:pt x="28039" y="9024"/>
                      </a:cubicBezTo>
                      <a:cubicBezTo>
                        <a:pt x="28100" y="9134"/>
                        <a:pt x="28161" y="9244"/>
                        <a:pt x="28223" y="9367"/>
                      </a:cubicBezTo>
                      <a:cubicBezTo>
                        <a:pt x="28639" y="10114"/>
                        <a:pt x="29202" y="11142"/>
                        <a:pt x="29263" y="11571"/>
                      </a:cubicBezTo>
                      <a:cubicBezTo>
                        <a:pt x="29288" y="11693"/>
                        <a:pt x="29312" y="12195"/>
                        <a:pt x="28884" y="13860"/>
                      </a:cubicBezTo>
                      <a:cubicBezTo>
                        <a:pt x="28774" y="14264"/>
                        <a:pt x="28737" y="14754"/>
                        <a:pt x="28688" y="15207"/>
                      </a:cubicBezTo>
                      <a:cubicBezTo>
                        <a:pt x="28566" y="16346"/>
                        <a:pt x="28455" y="17521"/>
                        <a:pt x="27525" y="17937"/>
                      </a:cubicBezTo>
                      <a:cubicBezTo>
                        <a:pt x="27513" y="17925"/>
                        <a:pt x="27513" y="17925"/>
                        <a:pt x="27488" y="1792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8" name="Google Shape;1268;p47"/>
                <p:cNvSpPr/>
                <p:nvPr/>
              </p:nvSpPr>
              <p:spPr>
                <a:xfrm>
                  <a:off x="4294225" y="3936625"/>
                  <a:ext cx="503275" cy="246750"/>
                </a:xfrm>
                <a:custGeom>
                  <a:avLst/>
                  <a:gdLst/>
                  <a:ahLst/>
                  <a:cxnLst/>
                  <a:rect l="l" t="t" r="r" b="b"/>
                  <a:pathLst>
                    <a:path w="20131" h="9870" fill="none" extrusionOk="0">
                      <a:moveTo>
                        <a:pt x="18098" y="9869"/>
                      </a:moveTo>
                      <a:cubicBezTo>
                        <a:pt x="17204" y="9869"/>
                        <a:pt x="16249" y="9563"/>
                        <a:pt x="15232" y="9257"/>
                      </a:cubicBezTo>
                      <a:cubicBezTo>
                        <a:pt x="14155" y="8914"/>
                        <a:pt x="13053" y="8584"/>
                        <a:pt x="11976" y="8584"/>
                      </a:cubicBezTo>
                      <a:cubicBezTo>
                        <a:pt x="8743" y="8584"/>
                        <a:pt x="5817" y="8951"/>
                        <a:pt x="3233" y="9257"/>
                      </a:cubicBezTo>
                      <a:cubicBezTo>
                        <a:pt x="3001" y="9294"/>
                        <a:pt x="2756" y="9330"/>
                        <a:pt x="2511" y="9367"/>
                      </a:cubicBezTo>
                      <a:cubicBezTo>
                        <a:pt x="1936" y="9477"/>
                        <a:pt x="1323" y="9563"/>
                        <a:pt x="907" y="9490"/>
                      </a:cubicBezTo>
                      <a:cubicBezTo>
                        <a:pt x="883" y="9490"/>
                        <a:pt x="834" y="9477"/>
                        <a:pt x="797" y="9477"/>
                      </a:cubicBezTo>
                      <a:cubicBezTo>
                        <a:pt x="527" y="9428"/>
                        <a:pt x="111" y="9355"/>
                        <a:pt x="50" y="9049"/>
                      </a:cubicBezTo>
                      <a:cubicBezTo>
                        <a:pt x="1" y="8865"/>
                        <a:pt x="136" y="8718"/>
                        <a:pt x="283" y="8571"/>
                      </a:cubicBezTo>
                      <a:cubicBezTo>
                        <a:pt x="356" y="8498"/>
                        <a:pt x="430" y="8400"/>
                        <a:pt x="478" y="8314"/>
                      </a:cubicBezTo>
                      <a:cubicBezTo>
                        <a:pt x="1458" y="6355"/>
                        <a:pt x="1397" y="4274"/>
                        <a:pt x="1336" y="2584"/>
                      </a:cubicBezTo>
                      <a:cubicBezTo>
                        <a:pt x="1336" y="2560"/>
                        <a:pt x="1323" y="2511"/>
                        <a:pt x="1299" y="2474"/>
                      </a:cubicBezTo>
                      <a:cubicBezTo>
                        <a:pt x="1274" y="2388"/>
                        <a:pt x="1238" y="2278"/>
                        <a:pt x="1336" y="2217"/>
                      </a:cubicBezTo>
                      <a:cubicBezTo>
                        <a:pt x="1470" y="2107"/>
                        <a:pt x="1654" y="2168"/>
                        <a:pt x="1838" y="2229"/>
                      </a:cubicBezTo>
                      <a:cubicBezTo>
                        <a:pt x="1948" y="2266"/>
                        <a:pt x="2058" y="2315"/>
                        <a:pt x="2156" y="2315"/>
                      </a:cubicBezTo>
                      <a:cubicBezTo>
                        <a:pt x="2401" y="2327"/>
                        <a:pt x="2646" y="2327"/>
                        <a:pt x="2878" y="2327"/>
                      </a:cubicBezTo>
                      <a:cubicBezTo>
                        <a:pt x="4213" y="2327"/>
                        <a:pt x="5217" y="1617"/>
                        <a:pt x="6111" y="1005"/>
                      </a:cubicBezTo>
                      <a:cubicBezTo>
                        <a:pt x="6894" y="478"/>
                        <a:pt x="7568" y="1"/>
                        <a:pt x="8278" y="74"/>
                      </a:cubicBezTo>
                      <a:cubicBezTo>
                        <a:pt x="8572" y="111"/>
                        <a:pt x="8755" y="380"/>
                        <a:pt x="8927" y="674"/>
                      </a:cubicBezTo>
                      <a:cubicBezTo>
                        <a:pt x="9049" y="858"/>
                        <a:pt x="9172" y="1054"/>
                        <a:pt x="9319" y="1188"/>
                      </a:cubicBezTo>
                      <a:cubicBezTo>
                        <a:pt x="11914" y="3380"/>
                        <a:pt x="14559" y="4225"/>
                        <a:pt x="16322" y="4653"/>
                      </a:cubicBezTo>
                      <a:cubicBezTo>
                        <a:pt x="16702" y="4739"/>
                        <a:pt x="17081" y="4739"/>
                        <a:pt x="17461" y="4727"/>
                      </a:cubicBezTo>
                      <a:cubicBezTo>
                        <a:pt x="17926" y="4715"/>
                        <a:pt x="18355" y="4715"/>
                        <a:pt x="18673" y="4910"/>
                      </a:cubicBezTo>
                      <a:cubicBezTo>
                        <a:pt x="18747" y="4959"/>
                        <a:pt x="18783" y="5045"/>
                        <a:pt x="18808" y="5143"/>
                      </a:cubicBezTo>
                      <a:cubicBezTo>
                        <a:pt x="18832" y="5192"/>
                        <a:pt x="18844" y="5229"/>
                        <a:pt x="18869" y="5278"/>
                      </a:cubicBezTo>
                      <a:cubicBezTo>
                        <a:pt x="19040" y="5584"/>
                        <a:pt x="19200" y="5890"/>
                        <a:pt x="19359" y="6184"/>
                      </a:cubicBezTo>
                      <a:cubicBezTo>
                        <a:pt x="19432" y="6294"/>
                        <a:pt x="19481" y="6392"/>
                        <a:pt x="19555" y="6514"/>
                      </a:cubicBezTo>
                      <a:cubicBezTo>
                        <a:pt x="19591" y="6600"/>
                        <a:pt x="19653" y="6686"/>
                        <a:pt x="19714" y="6784"/>
                      </a:cubicBezTo>
                      <a:cubicBezTo>
                        <a:pt x="19885" y="7004"/>
                        <a:pt x="20081" y="7310"/>
                        <a:pt x="20118" y="7592"/>
                      </a:cubicBezTo>
                      <a:cubicBezTo>
                        <a:pt x="20130" y="7739"/>
                        <a:pt x="20081" y="7947"/>
                        <a:pt x="20008" y="8167"/>
                      </a:cubicBezTo>
                      <a:cubicBezTo>
                        <a:pt x="19971" y="8277"/>
                        <a:pt x="19934" y="8400"/>
                        <a:pt x="19897" y="8535"/>
                      </a:cubicBezTo>
                      <a:cubicBezTo>
                        <a:pt x="19873" y="8633"/>
                        <a:pt x="19873" y="8731"/>
                        <a:pt x="19873" y="8841"/>
                      </a:cubicBezTo>
                      <a:cubicBezTo>
                        <a:pt x="19873" y="9037"/>
                        <a:pt x="19873" y="9245"/>
                        <a:pt x="19714" y="9343"/>
                      </a:cubicBezTo>
                      <a:cubicBezTo>
                        <a:pt x="19212" y="9747"/>
                        <a:pt x="18661" y="9869"/>
                        <a:pt x="18098" y="986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9" name="Google Shape;1269;p47"/>
                <p:cNvSpPr/>
                <p:nvPr/>
              </p:nvSpPr>
              <p:spPr>
                <a:xfrm>
                  <a:off x="4404425" y="4038250"/>
                  <a:ext cx="119400" cy="60950"/>
                </a:xfrm>
                <a:custGeom>
                  <a:avLst/>
                  <a:gdLst/>
                  <a:ahLst/>
                  <a:cxnLst/>
                  <a:rect l="l" t="t" r="r" b="b"/>
                  <a:pathLst>
                    <a:path w="4776" h="2438" fill="none" extrusionOk="0">
                      <a:moveTo>
                        <a:pt x="1752" y="2437"/>
                      </a:moveTo>
                      <a:cubicBezTo>
                        <a:pt x="968" y="2437"/>
                        <a:pt x="246" y="2290"/>
                        <a:pt x="74" y="1984"/>
                      </a:cubicBezTo>
                      <a:cubicBezTo>
                        <a:pt x="1" y="1837"/>
                        <a:pt x="38" y="1690"/>
                        <a:pt x="172" y="1519"/>
                      </a:cubicBezTo>
                      <a:lnTo>
                        <a:pt x="172" y="1519"/>
                      </a:lnTo>
                      <a:cubicBezTo>
                        <a:pt x="1042" y="454"/>
                        <a:pt x="2278" y="1"/>
                        <a:pt x="3135" y="50"/>
                      </a:cubicBezTo>
                      <a:cubicBezTo>
                        <a:pt x="3625" y="62"/>
                        <a:pt x="4335" y="343"/>
                        <a:pt x="4629" y="735"/>
                      </a:cubicBezTo>
                      <a:cubicBezTo>
                        <a:pt x="4751" y="894"/>
                        <a:pt x="4776" y="1066"/>
                        <a:pt x="4739" y="1225"/>
                      </a:cubicBezTo>
                      <a:cubicBezTo>
                        <a:pt x="4580" y="1813"/>
                        <a:pt x="3747" y="2253"/>
                        <a:pt x="2523" y="2413"/>
                      </a:cubicBezTo>
                      <a:cubicBezTo>
                        <a:pt x="2266" y="2425"/>
                        <a:pt x="2009" y="2437"/>
                        <a:pt x="1752" y="2437"/>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0" name="Google Shape;1270;p47"/>
                <p:cNvSpPr/>
                <p:nvPr/>
              </p:nvSpPr>
              <p:spPr>
                <a:xfrm>
                  <a:off x="4278025" y="3400650"/>
                  <a:ext cx="161025" cy="193175"/>
                </a:xfrm>
                <a:custGeom>
                  <a:avLst/>
                  <a:gdLst/>
                  <a:ahLst/>
                  <a:cxnLst/>
                  <a:rect l="l" t="t" r="r" b="b"/>
                  <a:pathLst>
                    <a:path w="6441" h="7727" fill="none" extrusionOk="0">
                      <a:moveTo>
                        <a:pt x="2535" y="7726"/>
                      </a:moveTo>
                      <a:cubicBezTo>
                        <a:pt x="2228" y="7726"/>
                        <a:pt x="1959" y="7592"/>
                        <a:pt x="1726" y="7347"/>
                      </a:cubicBezTo>
                      <a:lnTo>
                        <a:pt x="1714" y="7322"/>
                      </a:lnTo>
                      <a:cubicBezTo>
                        <a:pt x="1286" y="6833"/>
                        <a:pt x="465" y="5914"/>
                        <a:pt x="282" y="5510"/>
                      </a:cubicBezTo>
                      <a:cubicBezTo>
                        <a:pt x="0" y="4861"/>
                        <a:pt x="184" y="4127"/>
                        <a:pt x="331" y="3490"/>
                      </a:cubicBezTo>
                      <a:cubicBezTo>
                        <a:pt x="380" y="3282"/>
                        <a:pt x="429" y="3098"/>
                        <a:pt x="453" y="2914"/>
                      </a:cubicBezTo>
                      <a:lnTo>
                        <a:pt x="453" y="2914"/>
                      </a:lnTo>
                      <a:cubicBezTo>
                        <a:pt x="576" y="2229"/>
                        <a:pt x="490" y="1604"/>
                        <a:pt x="404" y="1102"/>
                      </a:cubicBezTo>
                      <a:cubicBezTo>
                        <a:pt x="343" y="625"/>
                        <a:pt x="282" y="270"/>
                        <a:pt x="465" y="135"/>
                      </a:cubicBezTo>
                      <a:cubicBezTo>
                        <a:pt x="649" y="0"/>
                        <a:pt x="1065" y="74"/>
                        <a:pt x="1861" y="404"/>
                      </a:cubicBezTo>
                      <a:cubicBezTo>
                        <a:pt x="2963" y="870"/>
                        <a:pt x="3685" y="882"/>
                        <a:pt x="4261" y="882"/>
                      </a:cubicBezTo>
                      <a:cubicBezTo>
                        <a:pt x="4714" y="882"/>
                        <a:pt x="5081" y="894"/>
                        <a:pt x="5449" y="1115"/>
                      </a:cubicBezTo>
                      <a:cubicBezTo>
                        <a:pt x="6440" y="1690"/>
                        <a:pt x="6159" y="3331"/>
                        <a:pt x="5791" y="4078"/>
                      </a:cubicBezTo>
                      <a:cubicBezTo>
                        <a:pt x="5632" y="4408"/>
                        <a:pt x="5449" y="4592"/>
                        <a:pt x="5265" y="4788"/>
                      </a:cubicBezTo>
                      <a:cubicBezTo>
                        <a:pt x="4959" y="5082"/>
                        <a:pt x="4616" y="5412"/>
                        <a:pt x="4236" y="6380"/>
                      </a:cubicBezTo>
                      <a:cubicBezTo>
                        <a:pt x="4016" y="6930"/>
                        <a:pt x="3379" y="7592"/>
                        <a:pt x="2718" y="7714"/>
                      </a:cubicBezTo>
                      <a:cubicBezTo>
                        <a:pt x="2669" y="7726"/>
                        <a:pt x="2596" y="7726"/>
                        <a:pt x="2535" y="772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1" name="Google Shape;1271;p47"/>
                <p:cNvSpPr/>
                <p:nvPr/>
              </p:nvSpPr>
              <p:spPr>
                <a:xfrm>
                  <a:off x="4693700" y="3373700"/>
                  <a:ext cx="139900" cy="243075"/>
                </a:xfrm>
                <a:custGeom>
                  <a:avLst/>
                  <a:gdLst/>
                  <a:ahLst/>
                  <a:cxnLst/>
                  <a:rect l="l" t="t" r="r" b="b"/>
                  <a:pathLst>
                    <a:path w="5596" h="9723" fill="none" extrusionOk="0">
                      <a:moveTo>
                        <a:pt x="4825" y="9723"/>
                      </a:moveTo>
                      <a:lnTo>
                        <a:pt x="4800" y="9723"/>
                      </a:lnTo>
                      <a:cubicBezTo>
                        <a:pt x="4604" y="9710"/>
                        <a:pt x="4494" y="9551"/>
                        <a:pt x="4371" y="9417"/>
                      </a:cubicBezTo>
                      <a:lnTo>
                        <a:pt x="4347" y="9404"/>
                      </a:lnTo>
                      <a:cubicBezTo>
                        <a:pt x="4004" y="8988"/>
                        <a:pt x="3527" y="8670"/>
                        <a:pt x="3025" y="8510"/>
                      </a:cubicBezTo>
                      <a:lnTo>
                        <a:pt x="2841" y="8462"/>
                      </a:lnTo>
                      <a:cubicBezTo>
                        <a:pt x="2670" y="8425"/>
                        <a:pt x="2510" y="8376"/>
                        <a:pt x="2363" y="8302"/>
                      </a:cubicBezTo>
                      <a:cubicBezTo>
                        <a:pt x="2229" y="8217"/>
                        <a:pt x="2106" y="8119"/>
                        <a:pt x="1959" y="7960"/>
                      </a:cubicBezTo>
                      <a:cubicBezTo>
                        <a:pt x="1653" y="7629"/>
                        <a:pt x="1457" y="7213"/>
                        <a:pt x="1249" y="6809"/>
                      </a:cubicBezTo>
                      <a:cubicBezTo>
                        <a:pt x="1127" y="6588"/>
                        <a:pt x="1004" y="6343"/>
                        <a:pt x="955" y="6062"/>
                      </a:cubicBezTo>
                      <a:cubicBezTo>
                        <a:pt x="906" y="5805"/>
                        <a:pt x="919" y="5523"/>
                        <a:pt x="943" y="5266"/>
                      </a:cubicBezTo>
                      <a:cubicBezTo>
                        <a:pt x="943" y="5217"/>
                        <a:pt x="943" y="5180"/>
                        <a:pt x="955" y="5131"/>
                      </a:cubicBezTo>
                      <a:cubicBezTo>
                        <a:pt x="1029" y="4054"/>
                        <a:pt x="882" y="3123"/>
                        <a:pt x="515" y="2364"/>
                      </a:cubicBezTo>
                      <a:cubicBezTo>
                        <a:pt x="466" y="2278"/>
                        <a:pt x="429" y="2193"/>
                        <a:pt x="392" y="2119"/>
                      </a:cubicBezTo>
                      <a:cubicBezTo>
                        <a:pt x="282" y="1911"/>
                        <a:pt x="184" y="1715"/>
                        <a:pt x="111" y="1507"/>
                      </a:cubicBezTo>
                      <a:cubicBezTo>
                        <a:pt x="0" y="1152"/>
                        <a:pt x="49" y="809"/>
                        <a:pt x="221" y="589"/>
                      </a:cubicBezTo>
                      <a:cubicBezTo>
                        <a:pt x="466" y="246"/>
                        <a:pt x="906" y="197"/>
                        <a:pt x="1323" y="160"/>
                      </a:cubicBezTo>
                      <a:cubicBezTo>
                        <a:pt x="1433" y="136"/>
                        <a:pt x="1519" y="136"/>
                        <a:pt x="1629" y="123"/>
                      </a:cubicBezTo>
                      <a:lnTo>
                        <a:pt x="1898" y="74"/>
                      </a:lnTo>
                      <a:cubicBezTo>
                        <a:pt x="2070" y="50"/>
                        <a:pt x="2253" y="1"/>
                        <a:pt x="2437" y="1"/>
                      </a:cubicBezTo>
                      <a:lnTo>
                        <a:pt x="2437" y="1"/>
                      </a:lnTo>
                      <a:cubicBezTo>
                        <a:pt x="2792" y="1"/>
                        <a:pt x="3147" y="136"/>
                        <a:pt x="3453" y="258"/>
                      </a:cubicBezTo>
                      <a:lnTo>
                        <a:pt x="4298" y="601"/>
                      </a:lnTo>
                      <a:cubicBezTo>
                        <a:pt x="4347" y="613"/>
                        <a:pt x="4408" y="625"/>
                        <a:pt x="4469" y="662"/>
                      </a:cubicBezTo>
                      <a:cubicBezTo>
                        <a:pt x="4629" y="711"/>
                        <a:pt x="4812" y="772"/>
                        <a:pt x="4910" y="870"/>
                      </a:cubicBezTo>
                      <a:cubicBezTo>
                        <a:pt x="5155" y="1140"/>
                        <a:pt x="5131" y="1642"/>
                        <a:pt x="5118" y="2058"/>
                      </a:cubicBezTo>
                      <a:cubicBezTo>
                        <a:pt x="5118" y="2156"/>
                        <a:pt x="5106" y="2254"/>
                        <a:pt x="5106" y="2340"/>
                      </a:cubicBezTo>
                      <a:cubicBezTo>
                        <a:pt x="5106" y="2768"/>
                        <a:pt x="5167" y="3197"/>
                        <a:pt x="5241" y="3625"/>
                      </a:cubicBezTo>
                      <a:cubicBezTo>
                        <a:pt x="5302" y="4017"/>
                        <a:pt x="5363" y="4409"/>
                        <a:pt x="5375" y="4813"/>
                      </a:cubicBezTo>
                      <a:cubicBezTo>
                        <a:pt x="5375" y="5082"/>
                        <a:pt x="5363" y="5364"/>
                        <a:pt x="5351" y="5633"/>
                      </a:cubicBezTo>
                      <a:cubicBezTo>
                        <a:pt x="5327" y="5952"/>
                        <a:pt x="5302" y="6307"/>
                        <a:pt x="5327" y="6625"/>
                      </a:cubicBezTo>
                      <a:cubicBezTo>
                        <a:pt x="5351" y="6894"/>
                        <a:pt x="5388" y="7139"/>
                        <a:pt x="5437" y="7396"/>
                      </a:cubicBezTo>
                      <a:cubicBezTo>
                        <a:pt x="5473" y="7604"/>
                        <a:pt x="5510" y="7837"/>
                        <a:pt x="5535" y="8057"/>
                      </a:cubicBezTo>
                      <a:cubicBezTo>
                        <a:pt x="5596" y="8633"/>
                        <a:pt x="5498" y="9110"/>
                        <a:pt x="5253" y="9466"/>
                      </a:cubicBezTo>
                      <a:cubicBezTo>
                        <a:pt x="5180" y="9551"/>
                        <a:pt x="5020" y="9723"/>
                        <a:pt x="4825" y="972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2" name="Google Shape;1272;p47"/>
                <p:cNvSpPr/>
                <p:nvPr/>
              </p:nvSpPr>
              <p:spPr>
                <a:xfrm>
                  <a:off x="3141775" y="2797950"/>
                  <a:ext cx="2059150" cy="1815800"/>
                </a:xfrm>
                <a:custGeom>
                  <a:avLst/>
                  <a:gdLst/>
                  <a:ahLst/>
                  <a:cxnLst/>
                  <a:rect l="l" t="t" r="r" b="b"/>
                  <a:pathLst>
                    <a:path w="82366" h="72632" fill="none" extrusionOk="0">
                      <a:moveTo>
                        <a:pt x="81851" y="50470"/>
                      </a:moveTo>
                      <a:cubicBezTo>
                        <a:pt x="81423" y="48119"/>
                        <a:pt x="80309" y="46050"/>
                        <a:pt x="79317" y="44225"/>
                      </a:cubicBezTo>
                      <a:cubicBezTo>
                        <a:pt x="79182" y="43980"/>
                        <a:pt x="79035" y="43723"/>
                        <a:pt x="78901" y="43466"/>
                      </a:cubicBezTo>
                      <a:lnTo>
                        <a:pt x="78876" y="43417"/>
                      </a:lnTo>
                      <a:cubicBezTo>
                        <a:pt x="77603" y="41030"/>
                        <a:pt x="76146" y="38336"/>
                        <a:pt x="73819" y="36548"/>
                      </a:cubicBezTo>
                      <a:cubicBezTo>
                        <a:pt x="72105" y="35226"/>
                        <a:pt x="70011" y="35152"/>
                        <a:pt x="68310" y="35079"/>
                      </a:cubicBezTo>
                      <a:cubicBezTo>
                        <a:pt x="67930" y="35067"/>
                        <a:pt x="67550" y="35042"/>
                        <a:pt x="67183" y="35018"/>
                      </a:cubicBezTo>
                      <a:cubicBezTo>
                        <a:pt x="67979" y="34920"/>
                        <a:pt x="68689" y="34479"/>
                        <a:pt x="69203" y="33757"/>
                      </a:cubicBezTo>
                      <a:cubicBezTo>
                        <a:pt x="69742" y="32961"/>
                        <a:pt x="69975" y="31969"/>
                        <a:pt x="69877" y="30843"/>
                      </a:cubicBezTo>
                      <a:cubicBezTo>
                        <a:pt x="69840" y="30536"/>
                        <a:pt x="69791" y="30243"/>
                        <a:pt x="69754" y="29998"/>
                      </a:cubicBezTo>
                      <a:cubicBezTo>
                        <a:pt x="69718" y="29802"/>
                        <a:pt x="69693" y="29618"/>
                        <a:pt x="69669" y="29471"/>
                      </a:cubicBezTo>
                      <a:cubicBezTo>
                        <a:pt x="69656" y="29288"/>
                        <a:pt x="69669" y="29043"/>
                        <a:pt x="69693" y="28786"/>
                      </a:cubicBezTo>
                      <a:cubicBezTo>
                        <a:pt x="69705" y="28492"/>
                        <a:pt x="69730" y="28124"/>
                        <a:pt x="69718" y="27745"/>
                      </a:cubicBezTo>
                      <a:cubicBezTo>
                        <a:pt x="69705" y="27194"/>
                        <a:pt x="69632" y="26704"/>
                        <a:pt x="69546" y="26263"/>
                      </a:cubicBezTo>
                      <a:cubicBezTo>
                        <a:pt x="69485" y="25908"/>
                        <a:pt x="69448" y="25590"/>
                        <a:pt x="69448" y="25345"/>
                      </a:cubicBezTo>
                      <a:cubicBezTo>
                        <a:pt x="69448" y="25296"/>
                        <a:pt x="69448" y="25247"/>
                        <a:pt x="69460" y="25186"/>
                      </a:cubicBezTo>
                      <a:cubicBezTo>
                        <a:pt x="69485" y="24574"/>
                        <a:pt x="69571" y="23313"/>
                        <a:pt x="68665" y="22333"/>
                      </a:cubicBezTo>
                      <a:cubicBezTo>
                        <a:pt x="68163" y="21782"/>
                        <a:pt x="67526" y="21574"/>
                        <a:pt x="67220" y="21488"/>
                      </a:cubicBezTo>
                      <a:lnTo>
                        <a:pt x="67195" y="21476"/>
                      </a:lnTo>
                      <a:lnTo>
                        <a:pt x="66363" y="21145"/>
                      </a:lnTo>
                      <a:cubicBezTo>
                        <a:pt x="65934" y="20986"/>
                        <a:pt x="65298" y="20717"/>
                        <a:pt x="64502" y="20717"/>
                      </a:cubicBezTo>
                      <a:lnTo>
                        <a:pt x="64477" y="20717"/>
                      </a:lnTo>
                      <a:cubicBezTo>
                        <a:pt x="64073" y="20717"/>
                        <a:pt x="63730" y="20803"/>
                        <a:pt x="63485" y="20839"/>
                      </a:cubicBezTo>
                      <a:cubicBezTo>
                        <a:pt x="63436" y="20864"/>
                        <a:pt x="63400" y="20864"/>
                        <a:pt x="63339" y="20876"/>
                      </a:cubicBezTo>
                      <a:cubicBezTo>
                        <a:pt x="63277" y="20888"/>
                        <a:pt x="63192" y="20888"/>
                        <a:pt x="63130" y="20900"/>
                      </a:cubicBezTo>
                      <a:cubicBezTo>
                        <a:pt x="62555" y="20962"/>
                        <a:pt x="61367" y="21109"/>
                        <a:pt x="60522" y="22125"/>
                      </a:cubicBezTo>
                      <a:cubicBezTo>
                        <a:pt x="60229" y="22027"/>
                        <a:pt x="59922" y="21917"/>
                        <a:pt x="59604" y="21843"/>
                      </a:cubicBezTo>
                      <a:cubicBezTo>
                        <a:pt x="59482" y="21807"/>
                        <a:pt x="59335" y="21782"/>
                        <a:pt x="59188" y="21733"/>
                      </a:cubicBezTo>
                      <a:lnTo>
                        <a:pt x="59176" y="21733"/>
                      </a:lnTo>
                      <a:cubicBezTo>
                        <a:pt x="58404" y="21537"/>
                        <a:pt x="57461" y="21305"/>
                        <a:pt x="56506" y="21305"/>
                      </a:cubicBezTo>
                      <a:cubicBezTo>
                        <a:pt x="54511" y="21305"/>
                        <a:pt x="53519" y="22394"/>
                        <a:pt x="53115" y="23031"/>
                      </a:cubicBezTo>
                      <a:cubicBezTo>
                        <a:pt x="52956" y="23264"/>
                        <a:pt x="52821" y="23496"/>
                        <a:pt x="52686" y="23704"/>
                      </a:cubicBezTo>
                      <a:cubicBezTo>
                        <a:pt x="52503" y="23533"/>
                        <a:pt x="52294" y="23398"/>
                        <a:pt x="52074" y="23264"/>
                      </a:cubicBezTo>
                      <a:cubicBezTo>
                        <a:pt x="51180" y="22737"/>
                        <a:pt x="50372" y="22725"/>
                        <a:pt x="49772" y="22725"/>
                      </a:cubicBezTo>
                      <a:cubicBezTo>
                        <a:pt x="49307" y="22725"/>
                        <a:pt x="48915" y="22713"/>
                        <a:pt x="48229" y="22419"/>
                      </a:cubicBezTo>
                      <a:cubicBezTo>
                        <a:pt x="47360" y="22051"/>
                        <a:pt x="46760" y="21904"/>
                        <a:pt x="46197" y="21904"/>
                      </a:cubicBezTo>
                      <a:cubicBezTo>
                        <a:pt x="46013" y="21904"/>
                        <a:pt x="45830" y="21917"/>
                        <a:pt x="45658" y="21941"/>
                      </a:cubicBezTo>
                      <a:cubicBezTo>
                        <a:pt x="45462" y="21513"/>
                        <a:pt x="45266" y="21121"/>
                        <a:pt x="45058" y="20741"/>
                      </a:cubicBezTo>
                      <a:cubicBezTo>
                        <a:pt x="44556" y="19762"/>
                        <a:pt x="44079" y="18819"/>
                        <a:pt x="44054" y="18072"/>
                      </a:cubicBezTo>
                      <a:cubicBezTo>
                        <a:pt x="44018" y="17411"/>
                        <a:pt x="44324" y="16591"/>
                        <a:pt x="44666" y="15697"/>
                      </a:cubicBezTo>
                      <a:cubicBezTo>
                        <a:pt x="44838" y="15256"/>
                        <a:pt x="45022" y="14754"/>
                        <a:pt x="45168" y="14252"/>
                      </a:cubicBezTo>
                      <a:cubicBezTo>
                        <a:pt x="45830" y="12060"/>
                        <a:pt x="45756" y="8926"/>
                        <a:pt x="43405" y="7248"/>
                      </a:cubicBezTo>
                      <a:cubicBezTo>
                        <a:pt x="42463" y="6575"/>
                        <a:pt x="41410" y="6367"/>
                        <a:pt x="40638" y="6208"/>
                      </a:cubicBezTo>
                      <a:cubicBezTo>
                        <a:pt x="40271" y="6134"/>
                        <a:pt x="39891" y="6061"/>
                        <a:pt x="39695" y="5963"/>
                      </a:cubicBezTo>
                      <a:cubicBezTo>
                        <a:pt x="39402" y="5828"/>
                        <a:pt x="39034" y="5387"/>
                        <a:pt x="38667" y="4959"/>
                      </a:cubicBezTo>
                      <a:cubicBezTo>
                        <a:pt x="38410" y="4653"/>
                        <a:pt x="38104" y="4285"/>
                        <a:pt x="37749" y="3943"/>
                      </a:cubicBezTo>
                      <a:cubicBezTo>
                        <a:pt x="36659" y="2877"/>
                        <a:pt x="35263" y="2265"/>
                        <a:pt x="33941" y="2265"/>
                      </a:cubicBezTo>
                      <a:cubicBezTo>
                        <a:pt x="32998" y="2265"/>
                        <a:pt x="32141" y="2559"/>
                        <a:pt x="31443" y="3122"/>
                      </a:cubicBezTo>
                      <a:cubicBezTo>
                        <a:pt x="30292" y="4041"/>
                        <a:pt x="29974" y="5314"/>
                        <a:pt x="29753" y="6147"/>
                      </a:cubicBezTo>
                      <a:cubicBezTo>
                        <a:pt x="29729" y="6257"/>
                        <a:pt x="29717" y="6355"/>
                        <a:pt x="29680" y="6453"/>
                      </a:cubicBezTo>
                      <a:cubicBezTo>
                        <a:pt x="29202" y="8204"/>
                        <a:pt x="27733" y="9636"/>
                        <a:pt x="26117" y="9942"/>
                      </a:cubicBezTo>
                      <a:cubicBezTo>
                        <a:pt x="25896" y="9991"/>
                        <a:pt x="25688" y="10003"/>
                        <a:pt x="25468" y="10003"/>
                      </a:cubicBezTo>
                      <a:cubicBezTo>
                        <a:pt x="24060" y="10003"/>
                        <a:pt x="22676" y="9195"/>
                        <a:pt x="22162" y="8057"/>
                      </a:cubicBezTo>
                      <a:cubicBezTo>
                        <a:pt x="21942" y="7567"/>
                        <a:pt x="21819" y="6918"/>
                        <a:pt x="21672" y="6220"/>
                      </a:cubicBezTo>
                      <a:cubicBezTo>
                        <a:pt x="21489" y="5326"/>
                        <a:pt x="21280" y="4285"/>
                        <a:pt x="20791" y="3257"/>
                      </a:cubicBezTo>
                      <a:cubicBezTo>
                        <a:pt x="20019" y="1629"/>
                        <a:pt x="18415" y="392"/>
                        <a:pt x="16701" y="74"/>
                      </a:cubicBezTo>
                      <a:cubicBezTo>
                        <a:pt x="16432" y="25"/>
                        <a:pt x="16150" y="0"/>
                        <a:pt x="15881" y="0"/>
                      </a:cubicBezTo>
                      <a:cubicBezTo>
                        <a:pt x="14803" y="0"/>
                        <a:pt x="13812" y="392"/>
                        <a:pt x="13040" y="1126"/>
                      </a:cubicBezTo>
                      <a:cubicBezTo>
                        <a:pt x="11718" y="2412"/>
                        <a:pt x="11595" y="4114"/>
                        <a:pt x="11510" y="5351"/>
                      </a:cubicBezTo>
                      <a:cubicBezTo>
                        <a:pt x="11497" y="5583"/>
                        <a:pt x="11485" y="5889"/>
                        <a:pt x="11449" y="6122"/>
                      </a:cubicBezTo>
                      <a:cubicBezTo>
                        <a:pt x="11302" y="6134"/>
                        <a:pt x="11142" y="6134"/>
                        <a:pt x="11008" y="6134"/>
                      </a:cubicBezTo>
                      <a:cubicBezTo>
                        <a:pt x="10432" y="6147"/>
                        <a:pt x="9771" y="6171"/>
                        <a:pt x="9110" y="6379"/>
                      </a:cubicBezTo>
                      <a:cubicBezTo>
                        <a:pt x="7947" y="6759"/>
                        <a:pt x="7126" y="7653"/>
                        <a:pt x="6857" y="8816"/>
                      </a:cubicBezTo>
                      <a:cubicBezTo>
                        <a:pt x="6649" y="9771"/>
                        <a:pt x="6906" y="10554"/>
                        <a:pt x="7077" y="11032"/>
                      </a:cubicBezTo>
                      <a:cubicBezTo>
                        <a:pt x="7077" y="11044"/>
                        <a:pt x="7077" y="11044"/>
                        <a:pt x="7090" y="11069"/>
                      </a:cubicBezTo>
                      <a:cubicBezTo>
                        <a:pt x="6979" y="11203"/>
                        <a:pt x="6735" y="11399"/>
                        <a:pt x="6404" y="11571"/>
                      </a:cubicBezTo>
                      <a:cubicBezTo>
                        <a:pt x="6122" y="11693"/>
                        <a:pt x="5792" y="11828"/>
                        <a:pt x="5473" y="11950"/>
                      </a:cubicBezTo>
                      <a:cubicBezTo>
                        <a:pt x="4518" y="12317"/>
                        <a:pt x="3343" y="12758"/>
                        <a:pt x="2363" y="13701"/>
                      </a:cubicBezTo>
                      <a:cubicBezTo>
                        <a:pt x="637" y="15329"/>
                        <a:pt x="0" y="18084"/>
                        <a:pt x="784" y="20705"/>
                      </a:cubicBezTo>
                      <a:cubicBezTo>
                        <a:pt x="833" y="20876"/>
                        <a:pt x="882" y="21047"/>
                        <a:pt x="943" y="21219"/>
                      </a:cubicBezTo>
                      <a:cubicBezTo>
                        <a:pt x="1433" y="22933"/>
                        <a:pt x="2241" y="25810"/>
                        <a:pt x="4935" y="26545"/>
                      </a:cubicBezTo>
                      <a:cubicBezTo>
                        <a:pt x="5314" y="26655"/>
                        <a:pt x="5718" y="26704"/>
                        <a:pt x="6110" y="26704"/>
                      </a:cubicBezTo>
                      <a:cubicBezTo>
                        <a:pt x="7653" y="26704"/>
                        <a:pt x="8914" y="25921"/>
                        <a:pt x="9918" y="25284"/>
                      </a:cubicBezTo>
                      <a:cubicBezTo>
                        <a:pt x="10334" y="25014"/>
                        <a:pt x="10763" y="24757"/>
                        <a:pt x="11069" y="24635"/>
                      </a:cubicBezTo>
                      <a:cubicBezTo>
                        <a:pt x="11191" y="24586"/>
                        <a:pt x="11363" y="24512"/>
                        <a:pt x="11485" y="24488"/>
                      </a:cubicBezTo>
                      <a:cubicBezTo>
                        <a:pt x="11559" y="24525"/>
                        <a:pt x="11681" y="24610"/>
                        <a:pt x="11865" y="24770"/>
                      </a:cubicBezTo>
                      <a:cubicBezTo>
                        <a:pt x="12244" y="25112"/>
                        <a:pt x="12612" y="25492"/>
                        <a:pt x="13016" y="25921"/>
                      </a:cubicBezTo>
                      <a:cubicBezTo>
                        <a:pt x="13738" y="26667"/>
                        <a:pt x="14546" y="27524"/>
                        <a:pt x="15575" y="28198"/>
                      </a:cubicBezTo>
                      <a:cubicBezTo>
                        <a:pt x="16701" y="28957"/>
                        <a:pt x="18036" y="29361"/>
                        <a:pt x="19321" y="29361"/>
                      </a:cubicBezTo>
                      <a:cubicBezTo>
                        <a:pt x="20717" y="29361"/>
                        <a:pt x="21954" y="28896"/>
                        <a:pt x="22884" y="27990"/>
                      </a:cubicBezTo>
                      <a:cubicBezTo>
                        <a:pt x="23386" y="27500"/>
                        <a:pt x="23729" y="26961"/>
                        <a:pt x="23999" y="26520"/>
                      </a:cubicBezTo>
                      <a:cubicBezTo>
                        <a:pt x="24060" y="26423"/>
                        <a:pt x="24121" y="26325"/>
                        <a:pt x="24207" y="26214"/>
                      </a:cubicBezTo>
                      <a:cubicBezTo>
                        <a:pt x="24390" y="26276"/>
                        <a:pt x="24599" y="26361"/>
                        <a:pt x="24770" y="26423"/>
                      </a:cubicBezTo>
                      <a:cubicBezTo>
                        <a:pt x="25492" y="26716"/>
                        <a:pt x="26374" y="27084"/>
                        <a:pt x="27415" y="27084"/>
                      </a:cubicBezTo>
                      <a:cubicBezTo>
                        <a:pt x="27770" y="27084"/>
                        <a:pt x="28100" y="27035"/>
                        <a:pt x="28443" y="26961"/>
                      </a:cubicBezTo>
                      <a:cubicBezTo>
                        <a:pt x="29631" y="26667"/>
                        <a:pt x="30414" y="25921"/>
                        <a:pt x="30978" y="25382"/>
                      </a:cubicBezTo>
                      <a:cubicBezTo>
                        <a:pt x="31137" y="25235"/>
                        <a:pt x="31369" y="25014"/>
                        <a:pt x="31467" y="24941"/>
                      </a:cubicBezTo>
                      <a:cubicBezTo>
                        <a:pt x="31578" y="24953"/>
                        <a:pt x="31798" y="25063"/>
                        <a:pt x="31933" y="25235"/>
                      </a:cubicBezTo>
                      <a:cubicBezTo>
                        <a:pt x="32373" y="25749"/>
                        <a:pt x="32545" y="26692"/>
                        <a:pt x="32655" y="27329"/>
                      </a:cubicBezTo>
                      <a:cubicBezTo>
                        <a:pt x="32900" y="28982"/>
                        <a:pt x="32667" y="31014"/>
                        <a:pt x="31590" y="31614"/>
                      </a:cubicBezTo>
                      <a:cubicBezTo>
                        <a:pt x="31516" y="31663"/>
                        <a:pt x="31455" y="31687"/>
                        <a:pt x="31382" y="31724"/>
                      </a:cubicBezTo>
                      <a:cubicBezTo>
                        <a:pt x="30916" y="31957"/>
                        <a:pt x="30157" y="32336"/>
                        <a:pt x="29594" y="33144"/>
                      </a:cubicBezTo>
                      <a:cubicBezTo>
                        <a:pt x="29166" y="33769"/>
                        <a:pt x="28933" y="34553"/>
                        <a:pt x="28921" y="35446"/>
                      </a:cubicBezTo>
                      <a:cubicBezTo>
                        <a:pt x="28884" y="37871"/>
                        <a:pt x="30231" y="39768"/>
                        <a:pt x="31308" y="41287"/>
                      </a:cubicBezTo>
                      <a:cubicBezTo>
                        <a:pt x="31871" y="42083"/>
                        <a:pt x="32410" y="42854"/>
                        <a:pt x="32692" y="43564"/>
                      </a:cubicBezTo>
                      <a:cubicBezTo>
                        <a:pt x="33059" y="44519"/>
                        <a:pt x="32973" y="45670"/>
                        <a:pt x="32435" y="46735"/>
                      </a:cubicBezTo>
                      <a:cubicBezTo>
                        <a:pt x="31896" y="47813"/>
                        <a:pt x="31027" y="48560"/>
                        <a:pt x="30047" y="48841"/>
                      </a:cubicBezTo>
                      <a:cubicBezTo>
                        <a:pt x="29790" y="48902"/>
                        <a:pt x="29496" y="48976"/>
                        <a:pt x="29190" y="49037"/>
                      </a:cubicBezTo>
                      <a:cubicBezTo>
                        <a:pt x="27464" y="49417"/>
                        <a:pt x="24268" y="50139"/>
                        <a:pt x="23901" y="53286"/>
                      </a:cubicBezTo>
                      <a:cubicBezTo>
                        <a:pt x="23790" y="54278"/>
                        <a:pt x="24048" y="55122"/>
                        <a:pt x="24243" y="55735"/>
                      </a:cubicBezTo>
                      <a:cubicBezTo>
                        <a:pt x="24280" y="55845"/>
                        <a:pt x="24329" y="55967"/>
                        <a:pt x="24354" y="56053"/>
                      </a:cubicBezTo>
                      <a:cubicBezTo>
                        <a:pt x="24146" y="56408"/>
                        <a:pt x="23815" y="56947"/>
                        <a:pt x="23729" y="57694"/>
                      </a:cubicBezTo>
                      <a:cubicBezTo>
                        <a:pt x="23570" y="58832"/>
                        <a:pt x="23913" y="60461"/>
                        <a:pt x="26300" y="61771"/>
                      </a:cubicBezTo>
                      <a:lnTo>
                        <a:pt x="37700" y="67991"/>
                      </a:lnTo>
                      <a:cubicBezTo>
                        <a:pt x="39426" y="68946"/>
                        <a:pt x="41410" y="70011"/>
                        <a:pt x="43638" y="70501"/>
                      </a:cubicBezTo>
                      <a:cubicBezTo>
                        <a:pt x="44630" y="70721"/>
                        <a:pt x="45670" y="70831"/>
                        <a:pt x="46858" y="70831"/>
                      </a:cubicBezTo>
                      <a:cubicBezTo>
                        <a:pt x="48401" y="70831"/>
                        <a:pt x="49895" y="70648"/>
                        <a:pt x="51229" y="70476"/>
                      </a:cubicBezTo>
                      <a:cubicBezTo>
                        <a:pt x="53445" y="70195"/>
                        <a:pt x="55759" y="69913"/>
                        <a:pt x="58025" y="69913"/>
                      </a:cubicBezTo>
                      <a:cubicBezTo>
                        <a:pt x="60216" y="69913"/>
                        <a:pt x="62053" y="70182"/>
                        <a:pt x="63645" y="70733"/>
                      </a:cubicBezTo>
                      <a:cubicBezTo>
                        <a:pt x="64098" y="70905"/>
                        <a:pt x="64612" y="71101"/>
                        <a:pt x="65102" y="71297"/>
                      </a:cubicBezTo>
                      <a:cubicBezTo>
                        <a:pt x="66632" y="71933"/>
                        <a:pt x="68371" y="72631"/>
                        <a:pt x="70269" y="72631"/>
                      </a:cubicBezTo>
                      <a:cubicBezTo>
                        <a:pt x="70918" y="72631"/>
                        <a:pt x="71530" y="72558"/>
                        <a:pt x="72117" y="72386"/>
                      </a:cubicBezTo>
                      <a:cubicBezTo>
                        <a:pt x="73648" y="71982"/>
                        <a:pt x="75938" y="70917"/>
                        <a:pt x="78117" y="66497"/>
                      </a:cubicBezTo>
                      <a:cubicBezTo>
                        <a:pt x="79452" y="63803"/>
                        <a:pt x="80505" y="60975"/>
                        <a:pt x="81264" y="58085"/>
                      </a:cubicBezTo>
                      <a:cubicBezTo>
                        <a:pt x="81815" y="56028"/>
                        <a:pt x="82366" y="53274"/>
                        <a:pt x="81851" y="50470"/>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1273" name="Google Shape;1273;p47"/>
            <p:cNvSpPr/>
            <p:nvPr/>
          </p:nvSpPr>
          <p:spPr>
            <a:xfrm rot="10620205">
              <a:off x="7646401" y="-577621"/>
              <a:ext cx="3514722" cy="1088935"/>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78081665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1274"/>
        <p:cNvGrpSpPr/>
        <p:nvPr/>
      </p:nvGrpSpPr>
      <p:grpSpPr>
        <a:xfrm>
          <a:off x="0" y="0"/>
          <a:ext cx="0" cy="0"/>
          <a:chOff x="0" y="0"/>
          <a:chExt cx="0" cy="0"/>
        </a:xfrm>
      </p:grpSpPr>
      <p:grpSp>
        <p:nvGrpSpPr>
          <p:cNvPr id="1275" name="Google Shape;1275;p48"/>
          <p:cNvGrpSpPr/>
          <p:nvPr/>
        </p:nvGrpSpPr>
        <p:grpSpPr>
          <a:xfrm>
            <a:off x="-2152595" y="-891659"/>
            <a:ext cx="16925004" cy="9185980"/>
            <a:chOff x="-1614447" y="-668745"/>
            <a:chExt cx="12693753" cy="6889485"/>
          </a:xfrm>
        </p:grpSpPr>
        <p:grpSp>
          <p:nvGrpSpPr>
            <p:cNvPr id="1276" name="Google Shape;1276;p48"/>
            <p:cNvGrpSpPr/>
            <p:nvPr/>
          </p:nvGrpSpPr>
          <p:grpSpPr>
            <a:xfrm>
              <a:off x="-1614447" y="4335248"/>
              <a:ext cx="2795340" cy="1885492"/>
              <a:chOff x="965100" y="1428788"/>
              <a:chExt cx="1354200" cy="913425"/>
            </a:xfrm>
          </p:grpSpPr>
          <p:sp>
            <p:nvSpPr>
              <p:cNvPr id="1277" name="Google Shape;1277;p48"/>
              <p:cNvSpPr/>
              <p:nvPr/>
            </p:nvSpPr>
            <p:spPr>
              <a:xfrm>
                <a:off x="1024800" y="1480513"/>
                <a:ext cx="1238800" cy="803850"/>
              </a:xfrm>
              <a:custGeom>
                <a:avLst/>
                <a:gdLst/>
                <a:ahLst/>
                <a:cxnLst/>
                <a:rect l="l" t="t" r="r" b="b"/>
                <a:pathLst>
                  <a:path w="49552" h="32154" fill="none" extrusionOk="0">
                    <a:moveTo>
                      <a:pt x="4579" y="32153"/>
                    </a:moveTo>
                    <a:cubicBezTo>
                      <a:pt x="3894" y="32153"/>
                      <a:pt x="3122" y="31957"/>
                      <a:pt x="2229" y="31541"/>
                    </a:cubicBezTo>
                    <a:cubicBezTo>
                      <a:pt x="1078" y="31027"/>
                      <a:pt x="416" y="30414"/>
                      <a:pt x="208" y="29668"/>
                    </a:cubicBezTo>
                    <a:cubicBezTo>
                      <a:pt x="0" y="28970"/>
                      <a:pt x="208" y="28284"/>
                      <a:pt x="392" y="27598"/>
                    </a:cubicBezTo>
                    <a:cubicBezTo>
                      <a:pt x="429" y="27439"/>
                      <a:pt x="465" y="27304"/>
                      <a:pt x="514" y="27170"/>
                    </a:cubicBezTo>
                    <a:cubicBezTo>
                      <a:pt x="600" y="26815"/>
                      <a:pt x="661" y="26447"/>
                      <a:pt x="735" y="26092"/>
                    </a:cubicBezTo>
                    <a:cubicBezTo>
                      <a:pt x="894" y="25260"/>
                      <a:pt x="1065" y="24366"/>
                      <a:pt x="1518" y="23631"/>
                    </a:cubicBezTo>
                    <a:cubicBezTo>
                      <a:pt x="2388" y="22235"/>
                      <a:pt x="4041" y="21685"/>
                      <a:pt x="5632" y="21170"/>
                    </a:cubicBezTo>
                    <a:cubicBezTo>
                      <a:pt x="5914" y="21072"/>
                      <a:pt x="6208" y="20987"/>
                      <a:pt x="6477" y="20876"/>
                    </a:cubicBezTo>
                    <a:cubicBezTo>
                      <a:pt x="8240" y="20252"/>
                      <a:pt x="10199" y="18868"/>
                      <a:pt x="9967" y="16995"/>
                    </a:cubicBezTo>
                    <a:cubicBezTo>
                      <a:pt x="9918" y="16603"/>
                      <a:pt x="9783" y="16224"/>
                      <a:pt x="9648" y="15856"/>
                    </a:cubicBezTo>
                    <a:cubicBezTo>
                      <a:pt x="9489" y="15465"/>
                      <a:pt x="9342" y="15048"/>
                      <a:pt x="9306" y="14620"/>
                    </a:cubicBezTo>
                    <a:cubicBezTo>
                      <a:pt x="9220" y="13481"/>
                      <a:pt x="9906" y="12538"/>
                      <a:pt x="10579" y="11620"/>
                    </a:cubicBezTo>
                    <a:cubicBezTo>
                      <a:pt x="11203" y="10763"/>
                      <a:pt x="11865" y="9857"/>
                      <a:pt x="11865" y="8828"/>
                    </a:cubicBezTo>
                    <a:cubicBezTo>
                      <a:pt x="11865" y="8571"/>
                      <a:pt x="11816" y="8326"/>
                      <a:pt x="11791" y="8069"/>
                    </a:cubicBezTo>
                    <a:cubicBezTo>
                      <a:pt x="11754" y="7837"/>
                      <a:pt x="11718" y="7592"/>
                      <a:pt x="11718" y="7359"/>
                    </a:cubicBezTo>
                    <a:cubicBezTo>
                      <a:pt x="11669" y="5510"/>
                      <a:pt x="13469" y="4163"/>
                      <a:pt x="15170" y="3674"/>
                    </a:cubicBezTo>
                    <a:cubicBezTo>
                      <a:pt x="16823" y="3196"/>
                      <a:pt x="18574" y="3233"/>
                      <a:pt x="20252" y="3257"/>
                    </a:cubicBezTo>
                    <a:cubicBezTo>
                      <a:pt x="21696" y="3294"/>
                      <a:pt x="23178" y="3306"/>
                      <a:pt x="24586" y="3025"/>
                    </a:cubicBezTo>
                    <a:cubicBezTo>
                      <a:pt x="25921" y="2768"/>
                      <a:pt x="27206" y="2229"/>
                      <a:pt x="28443" y="1715"/>
                    </a:cubicBezTo>
                    <a:cubicBezTo>
                      <a:pt x="29116" y="1421"/>
                      <a:pt x="29814" y="1127"/>
                      <a:pt x="30537" y="882"/>
                    </a:cubicBezTo>
                    <a:cubicBezTo>
                      <a:pt x="33047" y="13"/>
                      <a:pt x="35128" y="0"/>
                      <a:pt x="36757" y="845"/>
                    </a:cubicBezTo>
                    <a:cubicBezTo>
                      <a:pt x="37797" y="1372"/>
                      <a:pt x="38605" y="2278"/>
                      <a:pt x="39365" y="3135"/>
                    </a:cubicBezTo>
                    <a:cubicBezTo>
                      <a:pt x="40013" y="3857"/>
                      <a:pt x="40687" y="4604"/>
                      <a:pt x="41495" y="5143"/>
                    </a:cubicBezTo>
                    <a:cubicBezTo>
                      <a:pt x="42413" y="5755"/>
                      <a:pt x="43491" y="6098"/>
                      <a:pt x="44531" y="6416"/>
                    </a:cubicBezTo>
                    <a:cubicBezTo>
                      <a:pt x="44972" y="6551"/>
                      <a:pt x="45425" y="6698"/>
                      <a:pt x="45878" y="6857"/>
                    </a:cubicBezTo>
                    <a:cubicBezTo>
                      <a:pt x="47899" y="7604"/>
                      <a:pt x="49552" y="9722"/>
                      <a:pt x="49343" y="11277"/>
                    </a:cubicBezTo>
                    <a:cubicBezTo>
                      <a:pt x="49209" y="12306"/>
                      <a:pt x="48303" y="12967"/>
                      <a:pt x="46772" y="13114"/>
                    </a:cubicBezTo>
                    <a:lnTo>
                      <a:pt x="46503" y="13150"/>
                    </a:lnTo>
                    <a:cubicBezTo>
                      <a:pt x="45046" y="13285"/>
                      <a:pt x="42609" y="13518"/>
                      <a:pt x="42095" y="15024"/>
                    </a:cubicBezTo>
                    <a:cubicBezTo>
                      <a:pt x="41850" y="15734"/>
                      <a:pt x="42083" y="16456"/>
                      <a:pt x="42328" y="17215"/>
                    </a:cubicBezTo>
                    <a:cubicBezTo>
                      <a:pt x="42670" y="18293"/>
                      <a:pt x="43025" y="19407"/>
                      <a:pt x="42058" y="20558"/>
                    </a:cubicBezTo>
                    <a:lnTo>
                      <a:pt x="42058" y="20558"/>
                    </a:lnTo>
                    <a:cubicBezTo>
                      <a:pt x="41838" y="20827"/>
                      <a:pt x="41544" y="21060"/>
                      <a:pt x="41262" y="21268"/>
                    </a:cubicBezTo>
                    <a:cubicBezTo>
                      <a:pt x="40956" y="21513"/>
                      <a:pt x="40638" y="21758"/>
                      <a:pt x="40405" y="22064"/>
                    </a:cubicBezTo>
                    <a:cubicBezTo>
                      <a:pt x="39977" y="22640"/>
                      <a:pt x="39854" y="23374"/>
                      <a:pt x="39720" y="24097"/>
                    </a:cubicBezTo>
                    <a:cubicBezTo>
                      <a:pt x="39585" y="24819"/>
                      <a:pt x="39462" y="25590"/>
                      <a:pt x="38985" y="26190"/>
                    </a:cubicBezTo>
                    <a:cubicBezTo>
                      <a:pt x="38165" y="27243"/>
                      <a:pt x="36659" y="27378"/>
                      <a:pt x="35324" y="27427"/>
                    </a:cubicBezTo>
                    <a:cubicBezTo>
                      <a:pt x="33794" y="27476"/>
                      <a:pt x="31896" y="27537"/>
                      <a:pt x="30402" y="26643"/>
                    </a:cubicBezTo>
                    <a:cubicBezTo>
                      <a:pt x="30169" y="26509"/>
                      <a:pt x="29961" y="26362"/>
                      <a:pt x="29741" y="26203"/>
                    </a:cubicBezTo>
                    <a:cubicBezTo>
                      <a:pt x="29447" y="25994"/>
                      <a:pt x="29141" y="25774"/>
                      <a:pt x="28810" y="25603"/>
                    </a:cubicBezTo>
                    <a:cubicBezTo>
                      <a:pt x="26986" y="24745"/>
                      <a:pt x="24880" y="25872"/>
                      <a:pt x="23778" y="26631"/>
                    </a:cubicBezTo>
                    <a:cubicBezTo>
                      <a:pt x="23423" y="26876"/>
                      <a:pt x="23080" y="27121"/>
                      <a:pt x="22749" y="27378"/>
                    </a:cubicBezTo>
                    <a:cubicBezTo>
                      <a:pt x="21635" y="28211"/>
                      <a:pt x="20472" y="29068"/>
                      <a:pt x="19101" y="29374"/>
                    </a:cubicBezTo>
                    <a:cubicBezTo>
                      <a:pt x="17668" y="29692"/>
                      <a:pt x="16138" y="29386"/>
                      <a:pt x="14656" y="29080"/>
                    </a:cubicBezTo>
                    <a:cubicBezTo>
                      <a:pt x="12771" y="28700"/>
                      <a:pt x="10995" y="28333"/>
                      <a:pt x="9404" y="29190"/>
                    </a:cubicBezTo>
                    <a:cubicBezTo>
                      <a:pt x="8791" y="29508"/>
                      <a:pt x="8265" y="29998"/>
                      <a:pt x="7751" y="30476"/>
                    </a:cubicBezTo>
                    <a:cubicBezTo>
                      <a:pt x="7065" y="31112"/>
                      <a:pt x="6343" y="31786"/>
                      <a:pt x="5412" y="32031"/>
                    </a:cubicBezTo>
                    <a:cubicBezTo>
                      <a:pt x="5130" y="32129"/>
                      <a:pt x="4861" y="32153"/>
                      <a:pt x="4579" y="3215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8" name="Google Shape;1278;p48"/>
              <p:cNvSpPr/>
              <p:nvPr/>
            </p:nvSpPr>
            <p:spPr>
              <a:xfrm>
                <a:off x="1115700" y="1572038"/>
                <a:ext cx="1019650" cy="629350"/>
              </a:xfrm>
              <a:custGeom>
                <a:avLst/>
                <a:gdLst/>
                <a:ahLst/>
                <a:cxnLst/>
                <a:rect l="l" t="t" r="r" b="b"/>
                <a:pathLst>
                  <a:path w="40786" h="25174" fill="none" extrusionOk="0">
                    <a:moveTo>
                      <a:pt x="576" y="25149"/>
                    </a:moveTo>
                    <a:cubicBezTo>
                      <a:pt x="392" y="25149"/>
                      <a:pt x="184" y="25088"/>
                      <a:pt x="37" y="24807"/>
                    </a:cubicBezTo>
                    <a:cubicBezTo>
                      <a:pt x="1" y="24696"/>
                      <a:pt x="37" y="24599"/>
                      <a:pt x="99" y="24488"/>
                    </a:cubicBezTo>
                    <a:cubicBezTo>
                      <a:pt x="135" y="24439"/>
                      <a:pt x="148" y="24378"/>
                      <a:pt x="160" y="24329"/>
                    </a:cubicBezTo>
                    <a:cubicBezTo>
                      <a:pt x="282" y="23876"/>
                      <a:pt x="368" y="23435"/>
                      <a:pt x="441" y="23031"/>
                    </a:cubicBezTo>
                    <a:cubicBezTo>
                      <a:pt x="527" y="22578"/>
                      <a:pt x="637" y="21942"/>
                      <a:pt x="760" y="21746"/>
                    </a:cubicBezTo>
                    <a:cubicBezTo>
                      <a:pt x="992" y="21391"/>
                      <a:pt x="2229" y="20987"/>
                      <a:pt x="3062" y="20705"/>
                    </a:cubicBezTo>
                    <a:cubicBezTo>
                      <a:pt x="3331" y="20619"/>
                      <a:pt x="3649" y="20509"/>
                      <a:pt x="3955" y="20399"/>
                    </a:cubicBezTo>
                    <a:cubicBezTo>
                      <a:pt x="7837" y="19040"/>
                      <a:pt x="10077" y="16089"/>
                      <a:pt x="9698" y="12906"/>
                    </a:cubicBezTo>
                    <a:cubicBezTo>
                      <a:pt x="9600" y="12097"/>
                      <a:pt x="9367" y="11449"/>
                      <a:pt x="9184" y="10971"/>
                    </a:cubicBezTo>
                    <a:cubicBezTo>
                      <a:pt x="9184" y="10959"/>
                      <a:pt x="9159" y="10934"/>
                      <a:pt x="9147" y="10922"/>
                    </a:cubicBezTo>
                    <a:cubicBezTo>
                      <a:pt x="9122" y="10885"/>
                      <a:pt x="9098" y="10836"/>
                      <a:pt x="9098" y="10787"/>
                    </a:cubicBezTo>
                    <a:cubicBezTo>
                      <a:pt x="9122" y="10591"/>
                      <a:pt x="9306" y="10396"/>
                      <a:pt x="9490" y="10187"/>
                    </a:cubicBezTo>
                    <a:cubicBezTo>
                      <a:pt x="9563" y="10114"/>
                      <a:pt x="9624" y="10040"/>
                      <a:pt x="9686" y="9967"/>
                    </a:cubicBezTo>
                    <a:cubicBezTo>
                      <a:pt x="10494" y="8841"/>
                      <a:pt x="11608" y="7310"/>
                      <a:pt x="11632" y="5192"/>
                    </a:cubicBezTo>
                    <a:cubicBezTo>
                      <a:pt x="11632" y="4665"/>
                      <a:pt x="11547" y="4225"/>
                      <a:pt x="11510" y="3906"/>
                    </a:cubicBezTo>
                    <a:lnTo>
                      <a:pt x="11510" y="3882"/>
                    </a:lnTo>
                    <a:cubicBezTo>
                      <a:pt x="11510" y="3869"/>
                      <a:pt x="11485" y="3845"/>
                      <a:pt x="11510" y="3821"/>
                    </a:cubicBezTo>
                    <a:cubicBezTo>
                      <a:pt x="11571" y="3637"/>
                      <a:pt x="11877" y="3478"/>
                      <a:pt x="12465" y="3306"/>
                    </a:cubicBezTo>
                    <a:cubicBezTo>
                      <a:pt x="13383" y="3049"/>
                      <a:pt x="14461" y="3012"/>
                      <a:pt x="15391" y="3012"/>
                    </a:cubicBezTo>
                    <a:cubicBezTo>
                      <a:pt x="15771" y="3012"/>
                      <a:pt x="16163" y="3012"/>
                      <a:pt x="16542" y="3025"/>
                    </a:cubicBezTo>
                    <a:lnTo>
                      <a:pt x="16567" y="3025"/>
                    </a:lnTo>
                    <a:cubicBezTo>
                      <a:pt x="16983" y="3025"/>
                      <a:pt x="17412" y="3049"/>
                      <a:pt x="17852" y="3049"/>
                    </a:cubicBezTo>
                    <a:cubicBezTo>
                      <a:pt x="18881" y="3049"/>
                      <a:pt x="20228" y="3012"/>
                      <a:pt x="21623" y="2743"/>
                    </a:cubicBezTo>
                    <a:cubicBezTo>
                      <a:pt x="23289" y="2400"/>
                      <a:pt x="24807" y="1776"/>
                      <a:pt x="26129" y="1225"/>
                    </a:cubicBezTo>
                    <a:cubicBezTo>
                      <a:pt x="26790" y="943"/>
                      <a:pt x="27415" y="686"/>
                      <a:pt x="28027" y="478"/>
                    </a:cubicBezTo>
                    <a:cubicBezTo>
                      <a:pt x="28921" y="172"/>
                      <a:pt x="29753" y="0"/>
                      <a:pt x="30402" y="0"/>
                    </a:cubicBezTo>
                    <a:cubicBezTo>
                      <a:pt x="30868" y="0"/>
                      <a:pt x="31247" y="74"/>
                      <a:pt x="31541" y="233"/>
                    </a:cubicBezTo>
                    <a:cubicBezTo>
                      <a:pt x="32043" y="490"/>
                      <a:pt x="32606" y="1115"/>
                      <a:pt x="33206" y="1788"/>
                    </a:cubicBezTo>
                    <a:cubicBezTo>
                      <a:pt x="33953" y="2621"/>
                      <a:pt x="34810" y="3563"/>
                      <a:pt x="35973" y="4347"/>
                    </a:cubicBezTo>
                    <a:cubicBezTo>
                      <a:pt x="37296" y="5216"/>
                      <a:pt x="38667" y="5657"/>
                      <a:pt x="39879" y="6024"/>
                    </a:cubicBezTo>
                    <a:cubicBezTo>
                      <a:pt x="39965" y="6061"/>
                      <a:pt x="40112" y="6073"/>
                      <a:pt x="40247" y="6073"/>
                    </a:cubicBezTo>
                    <a:cubicBezTo>
                      <a:pt x="40455" y="6086"/>
                      <a:pt x="40638" y="6110"/>
                      <a:pt x="40736" y="6196"/>
                    </a:cubicBezTo>
                    <a:cubicBezTo>
                      <a:pt x="40773" y="6233"/>
                      <a:pt x="40785" y="6269"/>
                      <a:pt x="40785" y="6331"/>
                    </a:cubicBezTo>
                    <a:cubicBezTo>
                      <a:pt x="40700" y="7335"/>
                      <a:pt x="39659" y="7665"/>
                      <a:pt x="38459" y="8045"/>
                    </a:cubicBezTo>
                    <a:cubicBezTo>
                      <a:pt x="37186" y="8449"/>
                      <a:pt x="35741" y="8902"/>
                      <a:pt x="35275" y="10285"/>
                    </a:cubicBezTo>
                    <a:cubicBezTo>
                      <a:pt x="34663" y="12061"/>
                      <a:pt x="35153" y="13603"/>
                      <a:pt x="35471" y="14632"/>
                    </a:cubicBezTo>
                    <a:lnTo>
                      <a:pt x="35520" y="14718"/>
                    </a:lnTo>
                    <a:cubicBezTo>
                      <a:pt x="35557" y="14803"/>
                      <a:pt x="35594" y="14877"/>
                      <a:pt x="35582" y="14963"/>
                    </a:cubicBezTo>
                    <a:cubicBezTo>
                      <a:pt x="35582" y="14987"/>
                      <a:pt x="35557" y="14987"/>
                      <a:pt x="35557" y="14999"/>
                    </a:cubicBezTo>
                    <a:cubicBezTo>
                      <a:pt x="35178" y="15305"/>
                      <a:pt x="34602" y="15746"/>
                      <a:pt x="34088" y="16420"/>
                    </a:cubicBezTo>
                    <a:cubicBezTo>
                      <a:pt x="33170" y="17632"/>
                      <a:pt x="32949" y="18930"/>
                      <a:pt x="32778" y="19885"/>
                    </a:cubicBezTo>
                    <a:cubicBezTo>
                      <a:pt x="32778" y="19921"/>
                      <a:pt x="32765" y="19970"/>
                      <a:pt x="32765" y="20019"/>
                    </a:cubicBezTo>
                    <a:cubicBezTo>
                      <a:pt x="32765" y="20129"/>
                      <a:pt x="32765" y="20252"/>
                      <a:pt x="32680" y="20325"/>
                    </a:cubicBezTo>
                    <a:cubicBezTo>
                      <a:pt x="32582" y="20436"/>
                      <a:pt x="32361" y="20436"/>
                      <a:pt x="32055" y="20411"/>
                    </a:cubicBezTo>
                    <a:cubicBezTo>
                      <a:pt x="31921" y="20411"/>
                      <a:pt x="31761" y="20399"/>
                      <a:pt x="31615" y="20411"/>
                    </a:cubicBezTo>
                    <a:cubicBezTo>
                      <a:pt x="31272" y="20436"/>
                      <a:pt x="30929" y="20436"/>
                      <a:pt x="30574" y="20436"/>
                    </a:cubicBezTo>
                    <a:cubicBezTo>
                      <a:pt x="29925" y="20436"/>
                      <a:pt x="29031" y="20399"/>
                      <a:pt x="28541" y="20105"/>
                    </a:cubicBezTo>
                    <a:cubicBezTo>
                      <a:pt x="28443" y="20044"/>
                      <a:pt x="28296" y="19946"/>
                      <a:pt x="28137" y="19836"/>
                    </a:cubicBezTo>
                    <a:cubicBezTo>
                      <a:pt x="27758" y="19554"/>
                      <a:pt x="27280" y="19223"/>
                      <a:pt x="26680" y="18930"/>
                    </a:cubicBezTo>
                    <a:cubicBezTo>
                      <a:pt x="25799" y="18501"/>
                      <a:pt x="24819" y="18293"/>
                      <a:pt x="23791" y="18293"/>
                    </a:cubicBezTo>
                    <a:cubicBezTo>
                      <a:pt x="21562" y="18293"/>
                      <a:pt x="19554" y="19334"/>
                      <a:pt x="18269" y="20215"/>
                    </a:cubicBezTo>
                    <a:cubicBezTo>
                      <a:pt x="17865" y="20497"/>
                      <a:pt x="17485" y="20766"/>
                      <a:pt x="17130" y="21023"/>
                    </a:cubicBezTo>
                    <a:cubicBezTo>
                      <a:pt x="16261" y="21672"/>
                      <a:pt x="15440" y="22284"/>
                      <a:pt x="14767" y="22431"/>
                    </a:cubicBezTo>
                    <a:cubicBezTo>
                      <a:pt x="14595" y="22468"/>
                      <a:pt x="14412" y="22493"/>
                      <a:pt x="14179" y="22493"/>
                    </a:cubicBezTo>
                    <a:cubicBezTo>
                      <a:pt x="13493" y="22493"/>
                      <a:pt x="12636" y="22333"/>
                      <a:pt x="11743" y="22150"/>
                    </a:cubicBezTo>
                    <a:cubicBezTo>
                      <a:pt x="10641" y="21917"/>
                      <a:pt x="9392" y="21672"/>
                      <a:pt x="8069" y="21672"/>
                    </a:cubicBezTo>
                    <a:cubicBezTo>
                      <a:pt x="6637" y="21672"/>
                      <a:pt x="5376" y="21978"/>
                      <a:pt x="4213" y="22591"/>
                    </a:cubicBezTo>
                    <a:cubicBezTo>
                      <a:pt x="3209" y="23129"/>
                      <a:pt x="2462" y="23827"/>
                      <a:pt x="1849" y="24390"/>
                    </a:cubicBezTo>
                    <a:cubicBezTo>
                      <a:pt x="1764" y="24452"/>
                      <a:pt x="1690" y="24537"/>
                      <a:pt x="1617" y="24623"/>
                    </a:cubicBezTo>
                    <a:cubicBezTo>
                      <a:pt x="1372" y="24868"/>
                      <a:pt x="1127" y="25113"/>
                      <a:pt x="956" y="25162"/>
                    </a:cubicBezTo>
                    <a:lnTo>
                      <a:pt x="956" y="25125"/>
                    </a:lnTo>
                    <a:lnTo>
                      <a:pt x="956" y="25162"/>
                    </a:lnTo>
                    <a:cubicBezTo>
                      <a:pt x="943" y="25162"/>
                      <a:pt x="943" y="25162"/>
                      <a:pt x="931" y="25174"/>
                    </a:cubicBezTo>
                    <a:cubicBezTo>
                      <a:pt x="809" y="25113"/>
                      <a:pt x="698" y="25149"/>
                      <a:pt x="576" y="2514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9" name="Google Shape;1279;p48"/>
              <p:cNvSpPr/>
              <p:nvPr/>
            </p:nvSpPr>
            <p:spPr>
              <a:xfrm>
                <a:off x="1395775" y="1654988"/>
                <a:ext cx="560500" cy="394900"/>
              </a:xfrm>
              <a:custGeom>
                <a:avLst/>
                <a:gdLst/>
                <a:ahLst/>
                <a:cxnLst/>
                <a:rect l="l" t="t" r="r" b="b"/>
                <a:pathLst>
                  <a:path w="22420" h="15796" fill="none" extrusionOk="0">
                    <a:moveTo>
                      <a:pt x="2548" y="15783"/>
                    </a:moveTo>
                    <a:cubicBezTo>
                      <a:pt x="2290" y="15783"/>
                      <a:pt x="1972" y="15685"/>
                      <a:pt x="1654" y="15612"/>
                    </a:cubicBezTo>
                    <a:cubicBezTo>
                      <a:pt x="1482" y="15563"/>
                      <a:pt x="1311" y="15526"/>
                      <a:pt x="1164" y="15489"/>
                    </a:cubicBezTo>
                    <a:cubicBezTo>
                      <a:pt x="1103" y="15477"/>
                      <a:pt x="1005" y="15477"/>
                      <a:pt x="919" y="15489"/>
                    </a:cubicBezTo>
                    <a:cubicBezTo>
                      <a:pt x="735" y="15501"/>
                      <a:pt x="527" y="15501"/>
                      <a:pt x="454" y="15342"/>
                    </a:cubicBezTo>
                    <a:cubicBezTo>
                      <a:pt x="1" y="14265"/>
                      <a:pt x="503" y="13212"/>
                      <a:pt x="1042" y="12110"/>
                    </a:cubicBezTo>
                    <a:cubicBezTo>
                      <a:pt x="1482" y="11179"/>
                      <a:pt x="1960" y="10224"/>
                      <a:pt x="1837" y="9220"/>
                    </a:cubicBezTo>
                    <a:cubicBezTo>
                      <a:pt x="1813" y="9049"/>
                      <a:pt x="1776" y="8890"/>
                      <a:pt x="1727" y="8743"/>
                    </a:cubicBezTo>
                    <a:cubicBezTo>
                      <a:pt x="1654" y="8498"/>
                      <a:pt x="1593" y="8265"/>
                      <a:pt x="1629" y="8057"/>
                    </a:cubicBezTo>
                    <a:cubicBezTo>
                      <a:pt x="1666" y="7898"/>
                      <a:pt x="1690" y="7726"/>
                      <a:pt x="1727" y="7555"/>
                    </a:cubicBezTo>
                    <a:cubicBezTo>
                      <a:pt x="1960" y="6220"/>
                      <a:pt x="2266" y="4384"/>
                      <a:pt x="3711" y="3074"/>
                    </a:cubicBezTo>
                    <a:cubicBezTo>
                      <a:pt x="3821" y="2988"/>
                      <a:pt x="3956" y="3013"/>
                      <a:pt x="4066" y="3049"/>
                    </a:cubicBezTo>
                    <a:cubicBezTo>
                      <a:pt x="4115" y="3062"/>
                      <a:pt x="4139" y="3062"/>
                      <a:pt x="4176" y="3062"/>
                    </a:cubicBezTo>
                    <a:cubicBezTo>
                      <a:pt x="4543" y="3062"/>
                      <a:pt x="4923" y="3062"/>
                      <a:pt x="5266" y="3074"/>
                    </a:cubicBezTo>
                    <a:lnTo>
                      <a:pt x="5290" y="3074"/>
                    </a:lnTo>
                    <a:cubicBezTo>
                      <a:pt x="5768" y="3098"/>
                      <a:pt x="6184" y="3098"/>
                      <a:pt x="6637" y="3098"/>
                    </a:cubicBezTo>
                    <a:cubicBezTo>
                      <a:pt x="7812" y="3098"/>
                      <a:pt x="9380" y="3049"/>
                      <a:pt x="11057" y="2706"/>
                    </a:cubicBezTo>
                    <a:cubicBezTo>
                      <a:pt x="13065" y="2315"/>
                      <a:pt x="14816" y="1580"/>
                      <a:pt x="16224" y="992"/>
                    </a:cubicBezTo>
                    <a:cubicBezTo>
                      <a:pt x="16836" y="735"/>
                      <a:pt x="17412" y="490"/>
                      <a:pt x="17938" y="307"/>
                    </a:cubicBezTo>
                    <a:cubicBezTo>
                      <a:pt x="18036" y="270"/>
                      <a:pt x="18134" y="233"/>
                      <a:pt x="18220" y="196"/>
                    </a:cubicBezTo>
                    <a:cubicBezTo>
                      <a:pt x="18514" y="86"/>
                      <a:pt x="18746" y="1"/>
                      <a:pt x="18893" y="62"/>
                    </a:cubicBezTo>
                    <a:cubicBezTo>
                      <a:pt x="19077" y="123"/>
                      <a:pt x="19224" y="319"/>
                      <a:pt x="19346" y="490"/>
                    </a:cubicBezTo>
                    <a:cubicBezTo>
                      <a:pt x="19408" y="564"/>
                      <a:pt x="19444" y="637"/>
                      <a:pt x="19493" y="698"/>
                    </a:cubicBezTo>
                    <a:cubicBezTo>
                      <a:pt x="19738" y="980"/>
                      <a:pt x="20154" y="1213"/>
                      <a:pt x="20583" y="1458"/>
                    </a:cubicBezTo>
                    <a:cubicBezTo>
                      <a:pt x="21403" y="1911"/>
                      <a:pt x="22322" y="2437"/>
                      <a:pt x="22383" y="3478"/>
                    </a:cubicBezTo>
                    <a:cubicBezTo>
                      <a:pt x="22420" y="3968"/>
                      <a:pt x="22052" y="4335"/>
                      <a:pt x="21660" y="4727"/>
                    </a:cubicBezTo>
                    <a:cubicBezTo>
                      <a:pt x="21342" y="5070"/>
                      <a:pt x="21011" y="5400"/>
                      <a:pt x="20852" y="5841"/>
                    </a:cubicBezTo>
                    <a:cubicBezTo>
                      <a:pt x="20509" y="6869"/>
                      <a:pt x="20571" y="7861"/>
                      <a:pt x="20632" y="8743"/>
                    </a:cubicBezTo>
                    <a:cubicBezTo>
                      <a:pt x="20669" y="9392"/>
                      <a:pt x="20705" y="10028"/>
                      <a:pt x="20571" y="10555"/>
                    </a:cubicBezTo>
                    <a:cubicBezTo>
                      <a:pt x="20534" y="10702"/>
                      <a:pt x="20424" y="10787"/>
                      <a:pt x="20326" y="10898"/>
                    </a:cubicBezTo>
                    <a:cubicBezTo>
                      <a:pt x="20265" y="10959"/>
                      <a:pt x="20203" y="11008"/>
                      <a:pt x="20154" y="11069"/>
                    </a:cubicBezTo>
                    <a:cubicBezTo>
                      <a:pt x="19873" y="11436"/>
                      <a:pt x="19738" y="11914"/>
                      <a:pt x="19603" y="12355"/>
                    </a:cubicBezTo>
                    <a:cubicBezTo>
                      <a:pt x="19420" y="12942"/>
                      <a:pt x="19248" y="13518"/>
                      <a:pt x="18759" y="13689"/>
                    </a:cubicBezTo>
                    <a:cubicBezTo>
                      <a:pt x="18440" y="13775"/>
                      <a:pt x="18134" y="13518"/>
                      <a:pt x="17767" y="13187"/>
                    </a:cubicBezTo>
                    <a:cubicBezTo>
                      <a:pt x="17497" y="12979"/>
                      <a:pt x="17216" y="12722"/>
                      <a:pt x="16885" y="12563"/>
                    </a:cubicBezTo>
                    <a:cubicBezTo>
                      <a:pt x="15538" y="11926"/>
                      <a:pt x="14069" y="11608"/>
                      <a:pt x="12563" y="11608"/>
                    </a:cubicBezTo>
                    <a:cubicBezTo>
                      <a:pt x="9465" y="11608"/>
                      <a:pt x="6821" y="12967"/>
                      <a:pt x="5131" y="14106"/>
                    </a:cubicBezTo>
                    <a:cubicBezTo>
                      <a:pt x="4690" y="14412"/>
                      <a:pt x="4262" y="14718"/>
                      <a:pt x="3894" y="14999"/>
                    </a:cubicBezTo>
                    <a:cubicBezTo>
                      <a:pt x="3784" y="15073"/>
                      <a:pt x="3686" y="15171"/>
                      <a:pt x="3576" y="15256"/>
                    </a:cubicBezTo>
                    <a:cubicBezTo>
                      <a:pt x="3294" y="15489"/>
                      <a:pt x="3013" y="15734"/>
                      <a:pt x="2768" y="15795"/>
                    </a:cubicBezTo>
                    <a:lnTo>
                      <a:pt x="2768" y="15795"/>
                    </a:lnTo>
                    <a:cubicBezTo>
                      <a:pt x="2695" y="15783"/>
                      <a:pt x="2633" y="15783"/>
                      <a:pt x="2548" y="1578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0" name="Google Shape;1280;p48"/>
              <p:cNvSpPr/>
              <p:nvPr/>
            </p:nvSpPr>
            <p:spPr>
              <a:xfrm>
                <a:off x="1520375" y="1749563"/>
                <a:ext cx="329375" cy="164400"/>
              </a:xfrm>
              <a:custGeom>
                <a:avLst/>
                <a:gdLst/>
                <a:ahLst/>
                <a:cxnLst/>
                <a:rect l="l" t="t" r="r" b="b"/>
                <a:pathLst>
                  <a:path w="13175" h="6576" fill="none" extrusionOk="0">
                    <a:moveTo>
                      <a:pt x="1212" y="6576"/>
                    </a:moveTo>
                    <a:cubicBezTo>
                      <a:pt x="857" y="6576"/>
                      <a:pt x="539" y="6490"/>
                      <a:pt x="233" y="6294"/>
                    </a:cubicBezTo>
                    <a:lnTo>
                      <a:pt x="233" y="6294"/>
                    </a:lnTo>
                    <a:cubicBezTo>
                      <a:pt x="0" y="6135"/>
                      <a:pt x="61" y="5841"/>
                      <a:pt x="135" y="5535"/>
                    </a:cubicBezTo>
                    <a:cubicBezTo>
                      <a:pt x="184" y="5352"/>
                      <a:pt x="221" y="5168"/>
                      <a:pt x="196" y="5021"/>
                    </a:cubicBezTo>
                    <a:cubicBezTo>
                      <a:pt x="184" y="4886"/>
                      <a:pt x="147" y="4764"/>
                      <a:pt x="123" y="4654"/>
                    </a:cubicBezTo>
                    <a:cubicBezTo>
                      <a:pt x="98" y="4531"/>
                      <a:pt x="61" y="4409"/>
                      <a:pt x="61" y="4286"/>
                    </a:cubicBezTo>
                    <a:cubicBezTo>
                      <a:pt x="37" y="3748"/>
                      <a:pt x="0" y="2952"/>
                      <a:pt x="441" y="2646"/>
                    </a:cubicBezTo>
                    <a:cubicBezTo>
                      <a:pt x="674" y="2499"/>
                      <a:pt x="955" y="2535"/>
                      <a:pt x="1225" y="2597"/>
                    </a:cubicBezTo>
                    <a:cubicBezTo>
                      <a:pt x="1359" y="2633"/>
                      <a:pt x="1506" y="2658"/>
                      <a:pt x="1641" y="2658"/>
                    </a:cubicBezTo>
                    <a:cubicBezTo>
                      <a:pt x="2975" y="2658"/>
                      <a:pt x="4751" y="2621"/>
                      <a:pt x="6722" y="2217"/>
                    </a:cubicBezTo>
                    <a:cubicBezTo>
                      <a:pt x="9061" y="1764"/>
                      <a:pt x="11056" y="919"/>
                      <a:pt x="12526" y="307"/>
                    </a:cubicBezTo>
                    <a:cubicBezTo>
                      <a:pt x="12562" y="295"/>
                      <a:pt x="12624" y="246"/>
                      <a:pt x="12685" y="197"/>
                    </a:cubicBezTo>
                    <a:cubicBezTo>
                      <a:pt x="12807" y="111"/>
                      <a:pt x="12954" y="1"/>
                      <a:pt x="13040" y="111"/>
                    </a:cubicBezTo>
                    <a:cubicBezTo>
                      <a:pt x="13175" y="258"/>
                      <a:pt x="13028" y="442"/>
                      <a:pt x="12893" y="613"/>
                    </a:cubicBezTo>
                    <a:cubicBezTo>
                      <a:pt x="12807" y="723"/>
                      <a:pt x="12722" y="821"/>
                      <a:pt x="12685" y="931"/>
                    </a:cubicBezTo>
                    <a:cubicBezTo>
                      <a:pt x="12367" y="1850"/>
                      <a:pt x="12379" y="2744"/>
                      <a:pt x="12416" y="3515"/>
                    </a:cubicBezTo>
                    <a:cubicBezTo>
                      <a:pt x="12428" y="4152"/>
                      <a:pt x="12440" y="4703"/>
                      <a:pt x="12281" y="5156"/>
                    </a:cubicBezTo>
                    <a:cubicBezTo>
                      <a:pt x="12097" y="5682"/>
                      <a:pt x="11118" y="5352"/>
                      <a:pt x="9979" y="4972"/>
                    </a:cubicBezTo>
                    <a:cubicBezTo>
                      <a:pt x="9171" y="4703"/>
                      <a:pt x="8253" y="4409"/>
                      <a:pt x="7567" y="4409"/>
                    </a:cubicBezTo>
                    <a:cubicBezTo>
                      <a:pt x="6294" y="4409"/>
                      <a:pt x="5020" y="5045"/>
                      <a:pt x="3906" y="5609"/>
                    </a:cubicBezTo>
                    <a:cubicBezTo>
                      <a:pt x="2914" y="6123"/>
                      <a:pt x="2008" y="6576"/>
                      <a:pt x="1212" y="657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1" name="Google Shape;1281;p48"/>
              <p:cNvSpPr/>
              <p:nvPr/>
            </p:nvSpPr>
            <p:spPr>
              <a:xfrm>
                <a:off x="965100" y="1428788"/>
                <a:ext cx="1354200" cy="913425"/>
              </a:xfrm>
              <a:custGeom>
                <a:avLst/>
                <a:gdLst/>
                <a:ahLst/>
                <a:cxnLst/>
                <a:rect l="l" t="t" r="r" b="b"/>
                <a:pathLst>
                  <a:path w="54168" h="36537" fill="none" extrusionOk="0">
                    <a:moveTo>
                      <a:pt x="52613" y="9416"/>
                    </a:moveTo>
                    <a:cubicBezTo>
                      <a:pt x="51670" y="8228"/>
                      <a:pt x="50409" y="7285"/>
                      <a:pt x="49025" y="6783"/>
                    </a:cubicBezTo>
                    <a:cubicBezTo>
                      <a:pt x="48536" y="6600"/>
                      <a:pt x="48046" y="6441"/>
                      <a:pt x="47568" y="6294"/>
                    </a:cubicBezTo>
                    <a:cubicBezTo>
                      <a:pt x="46638" y="6000"/>
                      <a:pt x="45769" y="5730"/>
                      <a:pt x="45120" y="5302"/>
                    </a:cubicBezTo>
                    <a:cubicBezTo>
                      <a:pt x="44556" y="4910"/>
                      <a:pt x="44005" y="4322"/>
                      <a:pt x="43430" y="3673"/>
                    </a:cubicBezTo>
                    <a:cubicBezTo>
                      <a:pt x="42548" y="2706"/>
                      <a:pt x="41569" y="1629"/>
                      <a:pt x="40161" y="894"/>
                    </a:cubicBezTo>
                    <a:cubicBezTo>
                      <a:pt x="39047" y="306"/>
                      <a:pt x="37773" y="0"/>
                      <a:pt x="36390" y="0"/>
                    </a:cubicBezTo>
                    <a:cubicBezTo>
                      <a:pt x="35067" y="0"/>
                      <a:pt x="33647" y="282"/>
                      <a:pt x="32129" y="796"/>
                    </a:cubicBezTo>
                    <a:cubicBezTo>
                      <a:pt x="31370" y="1078"/>
                      <a:pt x="30635" y="1384"/>
                      <a:pt x="29913" y="1665"/>
                    </a:cubicBezTo>
                    <a:cubicBezTo>
                      <a:pt x="28713" y="2167"/>
                      <a:pt x="27598" y="2633"/>
                      <a:pt x="26497" y="2853"/>
                    </a:cubicBezTo>
                    <a:cubicBezTo>
                      <a:pt x="25590" y="3037"/>
                      <a:pt x="24586" y="3049"/>
                      <a:pt x="23815" y="3049"/>
                    </a:cubicBezTo>
                    <a:cubicBezTo>
                      <a:pt x="23423" y="3049"/>
                      <a:pt x="23019" y="3049"/>
                      <a:pt x="22640" y="3037"/>
                    </a:cubicBezTo>
                    <a:cubicBezTo>
                      <a:pt x="22248" y="3037"/>
                      <a:pt x="21819" y="3012"/>
                      <a:pt x="21391" y="3012"/>
                    </a:cubicBezTo>
                    <a:cubicBezTo>
                      <a:pt x="20056" y="3012"/>
                      <a:pt x="18477" y="3073"/>
                      <a:pt x="16885" y="3539"/>
                    </a:cubicBezTo>
                    <a:cubicBezTo>
                      <a:pt x="15612" y="3894"/>
                      <a:pt x="14436" y="4567"/>
                      <a:pt x="13555" y="5424"/>
                    </a:cubicBezTo>
                    <a:cubicBezTo>
                      <a:pt x="12367" y="6551"/>
                      <a:pt x="11730" y="8008"/>
                      <a:pt x="11779" y="9489"/>
                    </a:cubicBezTo>
                    <a:cubicBezTo>
                      <a:pt x="11792" y="9893"/>
                      <a:pt x="11840" y="10224"/>
                      <a:pt x="11877" y="10506"/>
                    </a:cubicBezTo>
                    <a:cubicBezTo>
                      <a:pt x="11902" y="10640"/>
                      <a:pt x="11926" y="10824"/>
                      <a:pt x="11926" y="10897"/>
                    </a:cubicBezTo>
                    <a:cubicBezTo>
                      <a:pt x="11926" y="11179"/>
                      <a:pt x="11424" y="11877"/>
                      <a:pt x="11081" y="12342"/>
                    </a:cubicBezTo>
                    <a:cubicBezTo>
                      <a:pt x="10285" y="13420"/>
                      <a:pt x="9208" y="14913"/>
                      <a:pt x="9367" y="16897"/>
                    </a:cubicBezTo>
                    <a:cubicBezTo>
                      <a:pt x="9428" y="17644"/>
                      <a:pt x="9673" y="18293"/>
                      <a:pt x="9857" y="18746"/>
                    </a:cubicBezTo>
                    <a:cubicBezTo>
                      <a:pt x="9943" y="18954"/>
                      <a:pt x="10041" y="19223"/>
                      <a:pt x="10065" y="19333"/>
                    </a:cubicBezTo>
                    <a:cubicBezTo>
                      <a:pt x="10090" y="19542"/>
                      <a:pt x="9453" y="20301"/>
                      <a:pt x="8082" y="20790"/>
                    </a:cubicBezTo>
                    <a:cubicBezTo>
                      <a:pt x="7824" y="20876"/>
                      <a:pt x="7567" y="20974"/>
                      <a:pt x="7286" y="21060"/>
                    </a:cubicBezTo>
                    <a:cubicBezTo>
                      <a:pt x="5498" y="21660"/>
                      <a:pt x="3270" y="22394"/>
                      <a:pt x="1947" y="24488"/>
                    </a:cubicBezTo>
                    <a:cubicBezTo>
                      <a:pt x="1262" y="25602"/>
                      <a:pt x="1029" y="26802"/>
                      <a:pt x="858" y="27770"/>
                    </a:cubicBezTo>
                    <a:cubicBezTo>
                      <a:pt x="796" y="28100"/>
                      <a:pt x="735" y="28406"/>
                      <a:pt x="674" y="28688"/>
                    </a:cubicBezTo>
                    <a:cubicBezTo>
                      <a:pt x="649" y="28810"/>
                      <a:pt x="613" y="28945"/>
                      <a:pt x="576" y="29067"/>
                    </a:cubicBezTo>
                    <a:cubicBezTo>
                      <a:pt x="331" y="29924"/>
                      <a:pt x="1" y="31088"/>
                      <a:pt x="392" y="32386"/>
                    </a:cubicBezTo>
                    <a:cubicBezTo>
                      <a:pt x="796" y="33794"/>
                      <a:pt x="1898" y="34908"/>
                      <a:pt x="3674" y="35728"/>
                    </a:cubicBezTo>
                    <a:cubicBezTo>
                      <a:pt x="4886" y="36279"/>
                      <a:pt x="5963" y="36536"/>
                      <a:pt x="6980" y="36536"/>
                    </a:cubicBezTo>
                    <a:cubicBezTo>
                      <a:pt x="7469" y="36536"/>
                      <a:pt x="7947" y="36475"/>
                      <a:pt x="8412" y="36353"/>
                    </a:cubicBezTo>
                    <a:cubicBezTo>
                      <a:pt x="9894" y="35948"/>
                      <a:pt x="10898" y="35006"/>
                      <a:pt x="11730" y="34259"/>
                    </a:cubicBezTo>
                    <a:cubicBezTo>
                      <a:pt x="12159" y="33855"/>
                      <a:pt x="12551" y="33487"/>
                      <a:pt x="12893" y="33304"/>
                    </a:cubicBezTo>
                    <a:cubicBezTo>
                      <a:pt x="13212" y="33132"/>
                      <a:pt x="13579" y="33059"/>
                      <a:pt x="14069" y="33059"/>
                    </a:cubicBezTo>
                    <a:cubicBezTo>
                      <a:pt x="14791" y="33059"/>
                      <a:pt x="15673" y="33243"/>
                      <a:pt x="16616" y="33426"/>
                    </a:cubicBezTo>
                    <a:cubicBezTo>
                      <a:pt x="17693" y="33647"/>
                      <a:pt x="18917" y="33904"/>
                      <a:pt x="20191" y="33904"/>
                    </a:cubicBezTo>
                    <a:cubicBezTo>
                      <a:pt x="20852" y="33904"/>
                      <a:pt x="21452" y="33843"/>
                      <a:pt x="22027" y="33708"/>
                    </a:cubicBezTo>
                    <a:cubicBezTo>
                      <a:pt x="23864" y="33292"/>
                      <a:pt x="25284" y="32239"/>
                      <a:pt x="26545" y="31320"/>
                    </a:cubicBezTo>
                    <a:cubicBezTo>
                      <a:pt x="26864" y="31088"/>
                      <a:pt x="27182" y="30843"/>
                      <a:pt x="27513" y="30622"/>
                    </a:cubicBezTo>
                    <a:cubicBezTo>
                      <a:pt x="28370" y="30047"/>
                      <a:pt x="29227" y="29692"/>
                      <a:pt x="29815" y="29692"/>
                    </a:cubicBezTo>
                    <a:cubicBezTo>
                      <a:pt x="29986" y="29692"/>
                      <a:pt x="30121" y="29729"/>
                      <a:pt x="30268" y="29790"/>
                    </a:cubicBezTo>
                    <a:cubicBezTo>
                      <a:pt x="30402" y="29851"/>
                      <a:pt x="30635" y="30010"/>
                      <a:pt x="30843" y="30169"/>
                    </a:cubicBezTo>
                    <a:cubicBezTo>
                      <a:pt x="31088" y="30341"/>
                      <a:pt x="31345" y="30537"/>
                      <a:pt x="31676" y="30720"/>
                    </a:cubicBezTo>
                    <a:cubicBezTo>
                      <a:pt x="33353" y="31712"/>
                      <a:pt x="35190" y="31835"/>
                      <a:pt x="36598" y="31835"/>
                    </a:cubicBezTo>
                    <a:lnTo>
                      <a:pt x="36598" y="31835"/>
                    </a:lnTo>
                    <a:cubicBezTo>
                      <a:pt x="37039" y="31835"/>
                      <a:pt x="37455" y="31822"/>
                      <a:pt x="37834" y="31810"/>
                    </a:cubicBezTo>
                    <a:cubicBezTo>
                      <a:pt x="39096" y="31761"/>
                      <a:pt x="41679" y="31688"/>
                      <a:pt x="43246" y="29692"/>
                    </a:cubicBezTo>
                    <a:cubicBezTo>
                      <a:pt x="44054" y="28651"/>
                      <a:pt x="44263" y="27463"/>
                      <a:pt x="44422" y="26582"/>
                    </a:cubicBezTo>
                    <a:cubicBezTo>
                      <a:pt x="44483" y="26251"/>
                      <a:pt x="44569" y="25700"/>
                      <a:pt x="44679" y="25541"/>
                    </a:cubicBezTo>
                    <a:cubicBezTo>
                      <a:pt x="44740" y="25468"/>
                      <a:pt x="44973" y="25284"/>
                      <a:pt x="45120" y="25162"/>
                    </a:cubicBezTo>
                    <a:cubicBezTo>
                      <a:pt x="45462" y="24904"/>
                      <a:pt x="45891" y="24562"/>
                      <a:pt x="46271" y="24109"/>
                    </a:cubicBezTo>
                    <a:cubicBezTo>
                      <a:pt x="48046" y="21990"/>
                      <a:pt x="47348" y="19774"/>
                      <a:pt x="46956" y="18599"/>
                    </a:cubicBezTo>
                    <a:cubicBezTo>
                      <a:pt x="46895" y="18403"/>
                      <a:pt x="46809" y="18134"/>
                      <a:pt x="46760" y="17938"/>
                    </a:cubicBezTo>
                    <a:cubicBezTo>
                      <a:pt x="47324" y="17681"/>
                      <a:pt x="48695" y="17546"/>
                      <a:pt x="49160" y="17497"/>
                    </a:cubicBezTo>
                    <a:lnTo>
                      <a:pt x="49442" y="17460"/>
                    </a:lnTo>
                    <a:cubicBezTo>
                      <a:pt x="52062" y="17203"/>
                      <a:pt x="53788" y="15770"/>
                      <a:pt x="54045" y="13640"/>
                    </a:cubicBezTo>
                    <a:cubicBezTo>
                      <a:pt x="54168" y="12281"/>
                      <a:pt x="53678" y="10775"/>
                      <a:pt x="52613" y="9416"/>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82" name="Google Shape;1282;p48"/>
            <p:cNvSpPr/>
            <p:nvPr/>
          </p:nvSpPr>
          <p:spPr>
            <a:xfrm rot="10620205">
              <a:off x="-1539537" y="-577621"/>
              <a:ext cx="3514722" cy="1088935"/>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3" name="Google Shape;1283;p48"/>
            <p:cNvSpPr/>
            <p:nvPr/>
          </p:nvSpPr>
          <p:spPr>
            <a:xfrm rot="240955">
              <a:off x="7530858" y="4027551"/>
              <a:ext cx="3514632" cy="1088907"/>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2991724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036A058-405A-4FD3-9AC8-B664441B476E}" type="datetimeFigureOut">
              <a:rPr lang="en-US" smtClean="0"/>
              <a:t>12/19/2024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4ED9F43B-9AA1-4DE1-BD84-54C62F9EE317}" type="slidenum">
              <a:rPr lang="en-US" smtClean="0"/>
              <a:t>‹#›</a:t>
            </a:fld>
            <a:endParaRPr lang="en-US"/>
          </a:p>
        </p:txBody>
      </p:sp>
    </p:spTree>
    <p:extLst>
      <p:ext uri="{BB962C8B-B14F-4D97-AF65-F5344CB8AC3E}">
        <p14:creationId xmlns:p14="http://schemas.microsoft.com/office/powerpoint/2010/main" val="8838222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036A058-405A-4FD3-9AC8-B664441B476E}" type="datetimeFigureOut">
              <a:rPr lang="en-US" smtClean="0"/>
              <a:t>12/19/2024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4ED9F43B-9AA1-4DE1-BD84-54C62F9EE317}" type="slidenum">
              <a:rPr lang="en-US" smtClean="0"/>
              <a:t>‹#›</a:t>
            </a:fld>
            <a:endParaRPr lang="en-US"/>
          </a:p>
        </p:txBody>
      </p:sp>
    </p:spTree>
    <p:extLst>
      <p:ext uri="{BB962C8B-B14F-4D97-AF65-F5344CB8AC3E}">
        <p14:creationId xmlns:p14="http://schemas.microsoft.com/office/powerpoint/2010/main" val="31361748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E036A058-405A-4FD3-9AC8-B664441B476E}" type="datetimeFigureOut">
              <a:rPr lang="en-US" smtClean="0"/>
              <a:t>12/19/2024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4ED9F43B-9AA1-4DE1-BD84-54C62F9EE317}" type="slidenum">
              <a:rPr lang="en-US" smtClean="0"/>
              <a:t>‹#›</a:t>
            </a:fld>
            <a:endParaRPr lang="en-US"/>
          </a:p>
        </p:txBody>
      </p:sp>
    </p:spTree>
    <p:extLst>
      <p:ext uri="{BB962C8B-B14F-4D97-AF65-F5344CB8AC3E}">
        <p14:creationId xmlns:p14="http://schemas.microsoft.com/office/powerpoint/2010/main" val="988159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E036A058-405A-4FD3-9AC8-B664441B476E}" type="datetimeFigureOut">
              <a:rPr lang="en-US" smtClean="0"/>
              <a:t>12/19/2024</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4ED9F43B-9AA1-4DE1-BD84-54C62F9EE317}" type="slidenum">
              <a:rPr lang="en-US" smtClean="0"/>
              <a:t>‹#›</a:t>
            </a:fld>
            <a:endParaRPr lang="en-US"/>
          </a:p>
        </p:txBody>
      </p:sp>
    </p:spTree>
    <p:extLst>
      <p:ext uri="{BB962C8B-B14F-4D97-AF65-F5344CB8AC3E}">
        <p14:creationId xmlns:p14="http://schemas.microsoft.com/office/powerpoint/2010/main" val="27087549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E036A058-405A-4FD3-9AC8-B664441B476E}" type="datetimeFigureOut">
              <a:rPr lang="en-US" smtClean="0"/>
              <a:t>12/19/2024</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4ED9F43B-9AA1-4DE1-BD84-54C62F9EE317}" type="slidenum">
              <a:rPr lang="en-US" smtClean="0"/>
              <a:t>‹#›</a:t>
            </a:fld>
            <a:endParaRPr lang="en-US"/>
          </a:p>
        </p:txBody>
      </p:sp>
    </p:spTree>
    <p:extLst>
      <p:ext uri="{BB962C8B-B14F-4D97-AF65-F5344CB8AC3E}">
        <p14:creationId xmlns:p14="http://schemas.microsoft.com/office/powerpoint/2010/main" val="28645907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E036A058-405A-4FD3-9AC8-B664441B476E}" type="datetimeFigureOut">
              <a:rPr lang="en-US" smtClean="0"/>
              <a:t>12/19/2024</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4ED9F43B-9AA1-4DE1-BD84-54C62F9EE317}" type="slidenum">
              <a:rPr lang="en-US" smtClean="0"/>
              <a:t>‹#›</a:t>
            </a:fld>
            <a:endParaRPr lang="en-US"/>
          </a:p>
        </p:txBody>
      </p:sp>
    </p:spTree>
    <p:extLst>
      <p:ext uri="{BB962C8B-B14F-4D97-AF65-F5344CB8AC3E}">
        <p14:creationId xmlns:p14="http://schemas.microsoft.com/office/powerpoint/2010/main" val="38722025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E036A058-405A-4FD3-9AC8-B664441B476E}" type="datetimeFigureOut">
              <a:rPr lang="en-US" smtClean="0"/>
              <a:t>12/19/2024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4ED9F43B-9AA1-4DE1-BD84-54C62F9EE317}" type="slidenum">
              <a:rPr lang="en-US" smtClean="0"/>
              <a:t>‹#›</a:t>
            </a:fld>
            <a:endParaRPr lang="en-US"/>
          </a:p>
        </p:txBody>
      </p:sp>
    </p:spTree>
    <p:extLst>
      <p:ext uri="{BB962C8B-B14F-4D97-AF65-F5344CB8AC3E}">
        <p14:creationId xmlns:p14="http://schemas.microsoft.com/office/powerpoint/2010/main" val="36704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E036A058-405A-4FD3-9AC8-B664441B476E}" type="datetimeFigureOut">
              <a:rPr lang="en-US" smtClean="0"/>
              <a:t>12/19/2024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4ED9F43B-9AA1-4DE1-BD84-54C62F9EE317}" type="slidenum">
              <a:rPr lang="en-US" smtClean="0"/>
              <a:t>‹#›</a:t>
            </a:fld>
            <a:endParaRPr lang="en-US"/>
          </a:p>
        </p:txBody>
      </p:sp>
    </p:spTree>
    <p:extLst>
      <p:ext uri="{BB962C8B-B14F-4D97-AF65-F5344CB8AC3E}">
        <p14:creationId xmlns:p14="http://schemas.microsoft.com/office/powerpoint/2010/main" val="37862822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10" Type="http://schemas.openxmlformats.org/officeDocument/2006/relationships/image" Target="../media/image2.png"/><Relationship Id="rId4" Type="http://schemas.openxmlformats.org/officeDocument/2006/relationships/slideLayout" Target="../slideLayouts/slideLayout15.xml"/><Relationship Id="rId9"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1" name="Picture 10" descr="A round pink label with white text and a black background&#10;&#10;Description automatically generated">
            <a:extLst>
              <a:ext uri="{FF2B5EF4-FFF2-40B4-BE49-F238E27FC236}">
                <a16:creationId xmlns:a16="http://schemas.microsoft.com/office/drawing/2014/main" id="{558CD073-87FB-4D6D-B9B1-08D9AED30DFE}"/>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860147" y="302417"/>
            <a:ext cx="1629165" cy="1629165"/>
          </a:xfrm>
          <a:prstGeom prst="rect">
            <a:avLst/>
          </a:prstGeom>
        </p:spPr>
      </p:pic>
    </p:spTree>
    <p:extLst>
      <p:ext uri="{BB962C8B-B14F-4D97-AF65-F5344CB8AC3E}">
        <p14:creationId xmlns:p14="http://schemas.microsoft.com/office/powerpoint/2010/main" val="211709302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pic>
        <p:nvPicPr>
          <p:cNvPr id="3" name="Picture 2" descr="A round pink label with white text and a black background&#10;&#10;Description automatically generated">
            <a:extLst>
              <a:ext uri="{FF2B5EF4-FFF2-40B4-BE49-F238E27FC236}">
                <a16:creationId xmlns:a16="http://schemas.microsoft.com/office/drawing/2014/main" id="{205EC7CA-7516-448A-133F-6D98A51E2E43}"/>
              </a:ext>
            </a:extLst>
          </p:cNvPr>
          <p:cNvPicPr>
            <a:picLocks noChangeAspect="1"/>
          </p:cNvPicPr>
          <p:nvPr userDrawn="1"/>
        </p:nvPicPr>
        <p:blipFill>
          <a:blip r:embed="rId10"/>
          <a:stretch>
            <a:fillRect/>
          </a:stretch>
        </p:blipFill>
        <p:spPr>
          <a:xfrm>
            <a:off x="-1910080" y="0"/>
            <a:ext cx="1579483" cy="1579483"/>
          </a:xfrm>
          <a:prstGeom prst="rect">
            <a:avLst/>
          </a:prstGeom>
        </p:spPr>
      </p:pic>
    </p:spTree>
    <p:extLst>
      <p:ext uri="{BB962C8B-B14F-4D97-AF65-F5344CB8AC3E}">
        <p14:creationId xmlns:p14="http://schemas.microsoft.com/office/powerpoint/2010/main" val="3391309909"/>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3.png"/><Relationship Id="rId7"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7.jpg"/></Relationships>
</file>

<file path=ppt/slides/_rels/slide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jpg"/><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293"/>
        <p:cNvGrpSpPr/>
        <p:nvPr/>
      </p:nvGrpSpPr>
      <p:grpSpPr>
        <a:xfrm>
          <a:off x="0" y="0"/>
          <a:ext cx="0" cy="0"/>
          <a:chOff x="0" y="0"/>
          <a:chExt cx="0" cy="0"/>
        </a:xfrm>
      </p:grpSpPr>
      <p:pic>
        <p:nvPicPr>
          <p:cNvPr id="3" name="Picture 2">
            <a:extLst>
              <a:ext uri="{FF2B5EF4-FFF2-40B4-BE49-F238E27FC236}">
                <a16:creationId xmlns:a16="http://schemas.microsoft.com/office/drawing/2014/main" id="{900F9476-4187-2AF3-57F9-DE6818C6EC6A}"/>
              </a:ext>
            </a:extLst>
          </p:cNvPr>
          <p:cNvPicPr>
            <a:picLocks noChangeAspect="1"/>
          </p:cNvPicPr>
          <p:nvPr/>
        </p:nvPicPr>
        <p:blipFill>
          <a:blip r:embed="rId3"/>
          <a:stretch>
            <a:fillRect/>
          </a:stretch>
        </p:blipFill>
        <p:spPr>
          <a:xfrm>
            <a:off x="0" y="0"/>
            <a:ext cx="12192000" cy="6858000"/>
          </a:xfrm>
          <a:prstGeom prst="rect">
            <a:avLst/>
          </a:prstGeom>
        </p:spPr>
      </p:pic>
      <p:grpSp>
        <p:nvGrpSpPr>
          <p:cNvPr id="5" name="Google Shape;1297;p52">
            <a:extLst>
              <a:ext uri="{FF2B5EF4-FFF2-40B4-BE49-F238E27FC236}">
                <a16:creationId xmlns:a16="http://schemas.microsoft.com/office/drawing/2014/main" id="{8EC12889-52F6-CF5A-A9D2-5F11A8454950}"/>
              </a:ext>
            </a:extLst>
          </p:cNvPr>
          <p:cNvGrpSpPr/>
          <p:nvPr/>
        </p:nvGrpSpPr>
        <p:grpSpPr>
          <a:xfrm rot="-197789">
            <a:off x="3740979" y="694066"/>
            <a:ext cx="8517301" cy="5662084"/>
            <a:chOff x="1188149" y="606827"/>
            <a:chExt cx="6643836" cy="4592124"/>
          </a:xfrm>
        </p:grpSpPr>
        <p:sp>
          <p:nvSpPr>
            <p:cNvPr id="7" name="Google Shape;1298;p52">
              <a:extLst>
                <a:ext uri="{FF2B5EF4-FFF2-40B4-BE49-F238E27FC236}">
                  <a16:creationId xmlns:a16="http://schemas.microsoft.com/office/drawing/2014/main" id="{F8128507-929F-248F-2FE6-3DDF011ABBBB}"/>
                </a:ext>
              </a:extLst>
            </p:cNvPr>
            <p:cNvSpPr/>
            <p:nvPr/>
          </p:nvSpPr>
          <p:spPr>
            <a:xfrm>
              <a:off x="1492968" y="664221"/>
              <a:ext cx="6339017" cy="3516706"/>
            </a:xfrm>
            <a:custGeom>
              <a:avLst/>
              <a:gdLst/>
              <a:ahLst/>
              <a:cxnLst/>
              <a:rect l="l" t="t" r="r" b="b"/>
              <a:pathLst>
                <a:path w="212683" h="89404" extrusionOk="0">
                  <a:moveTo>
                    <a:pt x="212682" y="10501"/>
                  </a:moveTo>
                  <a:cubicBezTo>
                    <a:pt x="208670" y="36088"/>
                    <a:pt x="210634" y="60365"/>
                    <a:pt x="200657" y="87261"/>
                  </a:cubicBezTo>
                  <a:cubicBezTo>
                    <a:pt x="194442" y="89404"/>
                    <a:pt x="186131" y="84141"/>
                    <a:pt x="174844" y="84046"/>
                  </a:cubicBezTo>
                  <a:cubicBezTo>
                    <a:pt x="163117" y="83951"/>
                    <a:pt x="150710" y="86463"/>
                    <a:pt x="148162" y="86237"/>
                  </a:cubicBezTo>
                  <a:cubicBezTo>
                    <a:pt x="144852" y="85951"/>
                    <a:pt x="119242" y="87630"/>
                    <a:pt x="114206" y="87368"/>
                  </a:cubicBezTo>
                  <a:cubicBezTo>
                    <a:pt x="104966" y="86880"/>
                    <a:pt x="87405" y="83677"/>
                    <a:pt x="78939" y="84570"/>
                  </a:cubicBezTo>
                  <a:cubicBezTo>
                    <a:pt x="74486" y="85034"/>
                    <a:pt x="73510" y="85403"/>
                    <a:pt x="70676" y="85642"/>
                  </a:cubicBezTo>
                  <a:cubicBezTo>
                    <a:pt x="70295" y="85677"/>
                    <a:pt x="69879" y="85701"/>
                    <a:pt x="69414" y="85725"/>
                  </a:cubicBezTo>
                  <a:cubicBezTo>
                    <a:pt x="67783" y="85796"/>
                    <a:pt x="66140" y="85773"/>
                    <a:pt x="64509" y="85642"/>
                  </a:cubicBezTo>
                  <a:cubicBezTo>
                    <a:pt x="62390" y="85463"/>
                    <a:pt x="60294" y="85130"/>
                    <a:pt x="58234" y="84630"/>
                  </a:cubicBezTo>
                  <a:cubicBezTo>
                    <a:pt x="54317" y="83808"/>
                    <a:pt x="50805" y="83284"/>
                    <a:pt x="47793" y="82951"/>
                  </a:cubicBezTo>
                  <a:cubicBezTo>
                    <a:pt x="45495" y="82689"/>
                    <a:pt x="43483" y="82546"/>
                    <a:pt x="41816" y="82451"/>
                  </a:cubicBezTo>
                  <a:lnTo>
                    <a:pt x="41542" y="82439"/>
                  </a:lnTo>
                  <a:cubicBezTo>
                    <a:pt x="35291" y="82129"/>
                    <a:pt x="34934" y="82713"/>
                    <a:pt x="28897" y="82153"/>
                  </a:cubicBezTo>
                  <a:cubicBezTo>
                    <a:pt x="22075" y="81534"/>
                    <a:pt x="20289" y="80581"/>
                    <a:pt x="14538" y="80796"/>
                  </a:cubicBezTo>
                  <a:cubicBezTo>
                    <a:pt x="12538" y="80867"/>
                    <a:pt x="10943" y="81046"/>
                    <a:pt x="7776" y="81010"/>
                  </a:cubicBezTo>
                  <a:cubicBezTo>
                    <a:pt x="5180" y="80986"/>
                    <a:pt x="2585" y="80820"/>
                    <a:pt x="1" y="80534"/>
                  </a:cubicBezTo>
                  <a:cubicBezTo>
                    <a:pt x="5537" y="53816"/>
                    <a:pt x="11062" y="27111"/>
                    <a:pt x="16598" y="393"/>
                  </a:cubicBezTo>
                  <a:cubicBezTo>
                    <a:pt x="21063" y="0"/>
                    <a:pt x="25564" y="72"/>
                    <a:pt x="30029" y="631"/>
                  </a:cubicBezTo>
                  <a:cubicBezTo>
                    <a:pt x="35446" y="1322"/>
                    <a:pt x="37649" y="2310"/>
                    <a:pt x="41601" y="3239"/>
                  </a:cubicBezTo>
                  <a:cubicBezTo>
                    <a:pt x="43102" y="3584"/>
                    <a:pt x="54972" y="2715"/>
                    <a:pt x="58282" y="3012"/>
                  </a:cubicBezTo>
                  <a:cubicBezTo>
                    <a:pt x="58282" y="3012"/>
                    <a:pt x="59901" y="3191"/>
                    <a:pt x="61985" y="3548"/>
                  </a:cubicBezTo>
                  <a:cubicBezTo>
                    <a:pt x="69367" y="4846"/>
                    <a:pt x="75546" y="6084"/>
                    <a:pt x="77403" y="6953"/>
                  </a:cubicBezTo>
                  <a:cubicBezTo>
                    <a:pt x="81666" y="8942"/>
                    <a:pt x="85571" y="8870"/>
                    <a:pt x="90596" y="8227"/>
                  </a:cubicBezTo>
                  <a:cubicBezTo>
                    <a:pt x="93596" y="7834"/>
                    <a:pt x="114218" y="7608"/>
                    <a:pt x="125207" y="5548"/>
                  </a:cubicBezTo>
                  <a:cubicBezTo>
                    <a:pt x="148162" y="1226"/>
                    <a:pt x="153901" y="7537"/>
                    <a:pt x="175511" y="8954"/>
                  </a:cubicBezTo>
                  <a:cubicBezTo>
                    <a:pt x="191727" y="10013"/>
                    <a:pt x="206301" y="6441"/>
                    <a:pt x="212682" y="1050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dirty="0">
                <a:solidFill>
                  <a:srgbClr val="000000"/>
                </a:solidFill>
                <a:latin typeface="Arial"/>
                <a:cs typeface="Arial"/>
                <a:sym typeface="Arial"/>
              </a:endParaRPr>
            </a:p>
          </p:txBody>
        </p:sp>
        <p:sp>
          <p:nvSpPr>
            <p:cNvPr id="8" name="Google Shape;1299;p52">
              <a:extLst>
                <a:ext uri="{FF2B5EF4-FFF2-40B4-BE49-F238E27FC236}">
                  <a16:creationId xmlns:a16="http://schemas.microsoft.com/office/drawing/2014/main" id="{4B0FD0E3-733C-A892-0E4B-BDF22972F974}"/>
                </a:ext>
              </a:extLst>
            </p:cNvPr>
            <p:cNvSpPr/>
            <p:nvPr/>
          </p:nvSpPr>
          <p:spPr>
            <a:xfrm>
              <a:off x="1188149" y="606827"/>
              <a:ext cx="983008" cy="4592124"/>
            </a:xfrm>
            <a:custGeom>
              <a:avLst/>
              <a:gdLst/>
              <a:ahLst/>
              <a:cxnLst/>
              <a:rect l="l" t="t" r="r" b="b"/>
              <a:pathLst>
                <a:path w="30719" h="138109" extrusionOk="0">
                  <a:moveTo>
                    <a:pt x="29079" y="1"/>
                  </a:moveTo>
                  <a:cubicBezTo>
                    <a:pt x="28376" y="1"/>
                    <a:pt x="27757" y="492"/>
                    <a:pt x="27611" y="1210"/>
                  </a:cubicBezTo>
                  <a:lnTo>
                    <a:pt x="167" y="136298"/>
                  </a:lnTo>
                  <a:cubicBezTo>
                    <a:pt x="0" y="137108"/>
                    <a:pt x="524" y="137906"/>
                    <a:pt x="1334" y="138072"/>
                  </a:cubicBezTo>
                  <a:cubicBezTo>
                    <a:pt x="1429" y="138096"/>
                    <a:pt x="1536" y="138108"/>
                    <a:pt x="1631" y="138108"/>
                  </a:cubicBezTo>
                  <a:cubicBezTo>
                    <a:pt x="2346" y="138108"/>
                    <a:pt x="2953" y="137596"/>
                    <a:pt x="3096" y="136906"/>
                  </a:cubicBezTo>
                  <a:lnTo>
                    <a:pt x="30552" y="1806"/>
                  </a:lnTo>
                  <a:cubicBezTo>
                    <a:pt x="30718" y="984"/>
                    <a:pt x="30195" y="198"/>
                    <a:pt x="29385" y="32"/>
                  </a:cubicBezTo>
                  <a:cubicBezTo>
                    <a:pt x="29282" y="11"/>
                    <a:pt x="29180" y="1"/>
                    <a:pt x="29079"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pic>
        <p:nvPicPr>
          <p:cNvPr id="10" name="Picture 9">
            <a:extLst>
              <a:ext uri="{FF2B5EF4-FFF2-40B4-BE49-F238E27FC236}">
                <a16:creationId xmlns:a16="http://schemas.microsoft.com/office/drawing/2014/main" id="{7D160F42-1F3D-783A-500D-16C4B9AD7C8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7646" y="-203200"/>
            <a:ext cx="1479379" cy="1479379"/>
          </a:xfrm>
          <a:prstGeom prst="rect">
            <a:avLst/>
          </a:prstGeom>
        </p:spPr>
      </p:pic>
      <p:pic>
        <p:nvPicPr>
          <p:cNvPr id="14" name="Picture 13">
            <a:extLst>
              <a:ext uri="{FF2B5EF4-FFF2-40B4-BE49-F238E27FC236}">
                <a16:creationId xmlns:a16="http://schemas.microsoft.com/office/drawing/2014/main" id="{8CE664BE-6780-D3F4-EE04-BAFCF5C6E3CD}"/>
              </a:ext>
            </a:extLst>
          </p:cNvPr>
          <p:cNvPicPr>
            <a:picLocks noChangeAspect="1"/>
          </p:cNvPicPr>
          <p:nvPr/>
        </p:nvPicPr>
        <p:blipFill>
          <a:blip r:embed="rId5"/>
          <a:srcRect l="13837" t="15372" r="52860" b="74305"/>
          <a:stretch/>
        </p:blipFill>
        <p:spPr>
          <a:xfrm>
            <a:off x="6984562" y="229569"/>
            <a:ext cx="3526599" cy="553649"/>
          </a:xfrm>
          <a:prstGeom prst="rect">
            <a:avLst/>
          </a:prstGeom>
        </p:spPr>
      </p:pic>
      <p:pic>
        <p:nvPicPr>
          <p:cNvPr id="16" name="Picture 15">
            <a:extLst>
              <a:ext uri="{FF2B5EF4-FFF2-40B4-BE49-F238E27FC236}">
                <a16:creationId xmlns:a16="http://schemas.microsoft.com/office/drawing/2014/main" id="{2F65DF54-6006-529F-6057-925541C50EC5}"/>
              </a:ext>
            </a:extLst>
          </p:cNvPr>
          <p:cNvPicPr>
            <a:picLocks noChangeAspect="1"/>
          </p:cNvPicPr>
          <p:nvPr/>
        </p:nvPicPr>
        <p:blipFill>
          <a:blip r:embed="rId6"/>
          <a:stretch>
            <a:fillRect/>
          </a:stretch>
        </p:blipFill>
        <p:spPr>
          <a:xfrm>
            <a:off x="4364529" y="1357421"/>
            <a:ext cx="8120576" cy="2308552"/>
          </a:xfrm>
          <a:prstGeom prst="rect">
            <a:avLst/>
          </a:prstGeom>
        </p:spPr>
      </p:pic>
      <p:pic>
        <p:nvPicPr>
          <p:cNvPr id="17" name="Picture 16" descr="A round pink label with white text and a black background&#10;&#10;Description automatically generated">
            <a:extLst>
              <a:ext uri="{FF2B5EF4-FFF2-40B4-BE49-F238E27FC236}">
                <a16:creationId xmlns:a16="http://schemas.microsoft.com/office/drawing/2014/main" id="{5DF65F21-C57D-5292-33B2-475C7F3715E8}"/>
              </a:ext>
            </a:extLst>
          </p:cNvPr>
          <p:cNvPicPr>
            <a:picLocks noChangeAspect="1"/>
          </p:cNvPicPr>
          <p:nvPr/>
        </p:nvPicPr>
        <p:blipFill>
          <a:blip r:embed="rId7"/>
          <a:stretch>
            <a:fillRect/>
          </a:stretch>
        </p:blipFill>
        <p:spPr>
          <a:xfrm>
            <a:off x="1567291" y="5120640"/>
            <a:ext cx="1579483" cy="1579483"/>
          </a:xfrm>
          <a:prstGeom prst="rect">
            <a:avLst/>
          </a:prstGeom>
        </p:spPr>
      </p:pic>
      <p:pic>
        <p:nvPicPr>
          <p:cNvPr id="4" name="Picture 3">
            <a:extLst>
              <a:ext uri="{FF2B5EF4-FFF2-40B4-BE49-F238E27FC236}">
                <a16:creationId xmlns:a16="http://schemas.microsoft.com/office/drawing/2014/main" id="{9BD9EA39-2056-6BF1-AAE0-6446A2D67283}"/>
              </a:ext>
            </a:extLst>
          </p:cNvPr>
          <p:cNvPicPr>
            <a:picLocks noChangeAspect="1"/>
          </p:cNvPicPr>
          <p:nvPr/>
        </p:nvPicPr>
        <p:blipFill>
          <a:blip r:embed="rId8"/>
          <a:stretch>
            <a:fillRect/>
          </a:stretch>
        </p:blipFill>
        <p:spPr>
          <a:xfrm>
            <a:off x="7531519" y="3457674"/>
            <a:ext cx="2916101" cy="880646"/>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wipe(down)">
                                      <p:cBhvr>
                                        <p:cTn id="14" dur="500"/>
                                        <p:tgtEl>
                                          <p:spTgt spid="16"/>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arn(inVertical)">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6386" name="Text Box 2"/>
          <p:cNvSpPr txBox="1">
            <a:spLocks noChangeArrowheads="1"/>
          </p:cNvSpPr>
          <p:nvPr/>
        </p:nvSpPr>
        <p:spPr bwMode="auto">
          <a:xfrm>
            <a:off x="1524000" y="533401"/>
            <a:ext cx="91440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endParaRPr kumimoji="0" lang="en-US" altLang="en-US" sz="2800" b="1" i="0" u="none" strike="noStrike" kern="1200" cap="none" spc="0" normalizeH="0" baseline="0" noProof="0">
              <a:ln>
                <a:noFill/>
              </a:ln>
              <a:solidFill>
                <a:srgbClr val="0000FF"/>
              </a:solidFill>
              <a:effectLst/>
              <a:uLnTx/>
              <a:uFillTx/>
              <a:latin typeface="Arial" panose="020B0604020202020204" pitchFamily="34" charset="0"/>
              <a:ea typeface="+mn-ea"/>
              <a:cs typeface="+mn-cs"/>
            </a:endParaRPr>
          </a:p>
        </p:txBody>
      </p:sp>
      <p:sp>
        <p:nvSpPr>
          <p:cNvPr id="3" name="Round Diagonal Corner Rectangle 14">
            <a:extLst>
              <a:ext uri="{FF2B5EF4-FFF2-40B4-BE49-F238E27FC236}">
                <a16:creationId xmlns:a16="http://schemas.microsoft.com/office/drawing/2014/main" id="{BB2B5065-3915-4516-3C6D-6B234D67B0F1}"/>
              </a:ext>
            </a:extLst>
          </p:cNvPr>
          <p:cNvSpPr/>
          <p:nvPr/>
        </p:nvSpPr>
        <p:spPr>
          <a:xfrm>
            <a:off x="5689600" y="599440"/>
            <a:ext cx="6502400" cy="5537200"/>
          </a:xfrm>
          <a:prstGeom prst="round2DiagRect">
            <a:avLst/>
          </a:prstGeom>
          <a:solidFill>
            <a:schemeClr val="bg1">
              <a:alpha val="90000"/>
            </a:schemeClr>
          </a:solidFill>
          <a:ln w="571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600" b="1" dirty="0">
                <a:solidFill>
                  <a:srgbClr val="002060"/>
                </a:solidFill>
                <a:cs typeface="Arial" panose="020B0604020202020204" pitchFamily="34" charset="0"/>
              </a:rPr>
              <a:t>Hội nghị Diên Hồng không chỉ thể hiện tinh thần đoàn kết đánh giặc của quân dân ta mà còn có ý nghĩa dân chủ khi nhà vua hỏi ý dân trước một sự kiện hệ trọng liên quan đến vận mệnh quốc gia. </a:t>
            </a:r>
            <a:endParaRPr kumimoji="0" lang="vi-VN" sz="36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EF4A739C-0805-8EB7-27BC-68628F7629C6}"/>
              </a:ext>
            </a:extLst>
          </p:cNvPr>
          <p:cNvPicPr>
            <a:picLocks noChangeAspect="1"/>
          </p:cNvPicPr>
          <p:nvPr/>
        </p:nvPicPr>
        <p:blipFill>
          <a:blip r:embed="rId3"/>
          <a:stretch>
            <a:fillRect/>
          </a:stretch>
        </p:blipFill>
        <p:spPr>
          <a:xfrm>
            <a:off x="459642" y="1350711"/>
            <a:ext cx="4996248" cy="35870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42216395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9000" b="-39000"/>
          </a:stretch>
        </a:blipFill>
        <a:effectLst/>
      </p:bgPr>
    </p:bg>
    <p:spTree>
      <p:nvGrpSpPr>
        <p:cNvPr id="1" name=""/>
        <p:cNvGrpSpPr/>
        <p:nvPr/>
      </p:nvGrpSpPr>
      <p:grpSpPr>
        <a:xfrm>
          <a:off x="0" y="0"/>
          <a:ext cx="0" cy="0"/>
          <a:chOff x="0" y="0"/>
          <a:chExt cx="0" cy="0"/>
        </a:xfrm>
      </p:grpSpPr>
      <p:pic>
        <p:nvPicPr>
          <p:cNvPr id="8" name="图片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97661" y="2698955"/>
            <a:ext cx="6494339" cy="4159045"/>
          </a:xfrm>
          <a:prstGeom prst="rect">
            <a:avLst/>
          </a:prstGeom>
        </p:spPr>
      </p:pic>
      <p:pic>
        <p:nvPicPr>
          <p:cNvPr id="2" name="Picture 1">
            <a:extLst>
              <a:ext uri="{FF2B5EF4-FFF2-40B4-BE49-F238E27FC236}">
                <a16:creationId xmlns:a16="http://schemas.microsoft.com/office/drawing/2014/main" id="{544F9453-1396-564D-7DFA-E7A02710C833}"/>
              </a:ext>
            </a:extLst>
          </p:cNvPr>
          <p:cNvPicPr>
            <a:picLocks noChangeAspect="1"/>
          </p:cNvPicPr>
          <p:nvPr/>
        </p:nvPicPr>
        <p:blipFill>
          <a:blip r:embed="rId5"/>
          <a:stretch>
            <a:fillRect/>
          </a:stretch>
        </p:blipFill>
        <p:spPr>
          <a:xfrm>
            <a:off x="521111" y="425752"/>
            <a:ext cx="11016427" cy="4749196"/>
          </a:xfrm>
          <a:prstGeom prst="rect">
            <a:avLst/>
          </a:prstGeom>
        </p:spPr>
      </p:pic>
    </p:spTree>
    <p:extLst>
      <p:ext uri="{BB962C8B-B14F-4D97-AF65-F5344CB8AC3E}">
        <p14:creationId xmlns:p14="http://schemas.microsoft.com/office/powerpoint/2010/main" val="32731117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Effect transition="in" filter="fade">
                                      <p:cBhvr>
                                        <p:cTn id="9" dur="10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39000" b="-39000"/>
          </a:stretch>
        </a:blipFill>
        <a:effectLst/>
      </p:bgPr>
    </p:bg>
    <p:spTree>
      <p:nvGrpSpPr>
        <p:cNvPr id="1" name=""/>
        <p:cNvGrpSpPr/>
        <p:nvPr/>
      </p:nvGrpSpPr>
      <p:grpSpPr>
        <a:xfrm>
          <a:off x="0" y="0"/>
          <a:ext cx="0" cy="0"/>
          <a:chOff x="0" y="0"/>
          <a:chExt cx="0" cy="0"/>
        </a:xfrm>
      </p:grpSpPr>
      <p:pic>
        <p:nvPicPr>
          <p:cNvPr id="12" name="Am-thanh-nhip-trong-trong-trailer-phim-www_tiengdong_com">
            <a:hlinkClick r:id="" action="ppaction://media"/>
          </p:cNvPr>
          <p:cNvPicPr>
            <a:picLocks noChangeAspect="1"/>
          </p:cNvPicPr>
          <p:nvPr>
            <a:audioFile r:link="rId1"/>
            <p:extLst>
              <p:ext uri="{DAA4B4D4-6D71-4841-9C94-3DE7FCFB9230}">
                <p14:media xmlns:p14="http://schemas.microsoft.com/office/powerpoint/2010/main" r:embed="rId2">
                  <p14:trim st="8610"/>
                </p14:media>
              </p:ext>
            </p:extLst>
          </p:nvPr>
        </p:nvPicPr>
        <p:blipFill>
          <a:blip r:embed="rId5"/>
          <a:stretch>
            <a:fillRect/>
          </a:stretch>
        </p:blipFill>
        <p:spPr>
          <a:xfrm>
            <a:off x="3878346" y="6907160"/>
            <a:ext cx="487363" cy="487363"/>
          </a:xfrm>
          <a:prstGeom prst="rect">
            <a:avLst/>
          </a:prstGeom>
        </p:spPr>
      </p:pic>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78346" y="240724"/>
            <a:ext cx="7761468" cy="5055752"/>
          </a:xfrm>
          <a:prstGeom prst="rect">
            <a:avLst/>
          </a:prstGeom>
        </p:spPr>
      </p:pic>
    </p:spTree>
    <p:extLst>
      <p:ext uri="{BB962C8B-B14F-4D97-AF65-F5344CB8AC3E}">
        <p14:creationId xmlns:p14="http://schemas.microsoft.com/office/powerpoint/2010/main" val="41024174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8" fill="hold" display="0">
                  <p:stCondLst>
                    <p:cond delay="indefinite"/>
                  </p:stCondLst>
                  <p:endCondLst>
                    <p:cond evt="onStopAudio" delay="0">
                      <p:tgtEl>
                        <p:sldTgt/>
                      </p:tgtEl>
                    </p:cond>
                  </p:endCondLst>
                </p:cTn>
                <p:tgtEl>
                  <p:spTgt spid="1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Bài viết: Các yếu tố dẫn đến chiến thắng của Đại Việt trước 3 lần xâm lược  của Mông-Nguyên – Wikibooks tiếng Việt">
            <a:extLst>
              <a:ext uri="{FF2B5EF4-FFF2-40B4-BE49-F238E27FC236}">
                <a16:creationId xmlns:a16="http://schemas.microsoft.com/office/drawing/2014/main" id="{77AE737D-72C9-2D20-2904-8CE127D4728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圆角矩形 17">
            <a:extLst>
              <a:ext uri="{FF2B5EF4-FFF2-40B4-BE49-F238E27FC236}">
                <a16:creationId xmlns:a16="http://schemas.microsoft.com/office/drawing/2014/main" id="{8AA2CF9C-4B2C-2C61-652F-71F6BEF44265}"/>
              </a:ext>
            </a:extLst>
          </p:cNvPr>
          <p:cNvSpPr/>
          <p:nvPr/>
        </p:nvSpPr>
        <p:spPr>
          <a:xfrm>
            <a:off x="1119464" y="4380090"/>
            <a:ext cx="10485513" cy="1872481"/>
          </a:xfrm>
          <a:prstGeom prst="roundRect">
            <a:avLst/>
          </a:prstGeom>
          <a:solidFill>
            <a:schemeClr val="tx2"/>
          </a:solidFill>
          <a:ln w="31750">
            <a:solidFill>
              <a:schemeClr val="accent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39">
              <a:buClr>
                <a:srgbClr val="000000"/>
              </a:buClr>
              <a:defRPr/>
            </a:pPr>
            <a:r>
              <a:rPr lang="vi-VN" sz="4800" b="1" kern="0" dirty="0">
                <a:solidFill>
                  <a:srgbClr val="70AD47">
                    <a:lumMod val="50000"/>
                  </a:srgbClr>
                </a:solidFill>
                <a:latin typeface="Cambria" panose="02040503050406030204" pitchFamily="18" charset="0"/>
                <a:ea typeface="Cambria" panose="02040503050406030204" pitchFamily="18" charset="0"/>
                <a:cs typeface="Calibri" panose="020F0502020204030204" pitchFamily="34" charset="0"/>
                <a:sym typeface="Arial"/>
              </a:rPr>
              <a:t>Hoạt động 1. Tìm hiểu về quyết tâm chống giặc của quân dân nhà Trần </a:t>
            </a:r>
          </a:p>
        </p:txBody>
      </p:sp>
    </p:spTree>
    <p:extLst>
      <p:ext uri="{BB962C8B-B14F-4D97-AF65-F5344CB8AC3E}">
        <p14:creationId xmlns:p14="http://schemas.microsoft.com/office/powerpoint/2010/main" val="2099984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437"/>
        <p:cNvGrpSpPr/>
        <p:nvPr/>
      </p:nvGrpSpPr>
      <p:grpSpPr>
        <a:xfrm>
          <a:off x="0" y="0"/>
          <a:ext cx="0" cy="0"/>
          <a:chOff x="0" y="0"/>
          <a:chExt cx="0" cy="0"/>
        </a:xfrm>
      </p:grpSpPr>
      <p:grpSp>
        <p:nvGrpSpPr>
          <p:cNvPr id="1476" name="Google Shape;1476;p54"/>
          <p:cNvGrpSpPr/>
          <p:nvPr/>
        </p:nvGrpSpPr>
        <p:grpSpPr>
          <a:xfrm rot="206440">
            <a:off x="10013723" y="1844962"/>
            <a:ext cx="286795" cy="353241"/>
            <a:chOff x="7234335" y="539692"/>
            <a:chExt cx="1103331" cy="1358958"/>
          </a:xfrm>
        </p:grpSpPr>
        <p:sp>
          <p:nvSpPr>
            <p:cNvPr id="1477" name="Google Shape;1477;p54"/>
            <p:cNvSpPr/>
            <p:nvPr/>
          </p:nvSpPr>
          <p:spPr>
            <a:xfrm rot="514838">
              <a:off x="7375715" y="571120"/>
              <a:ext cx="457522" cy="483097"/>
            </a:xfrm>
            <a:custGeom>
              <a:avLst/>
              <a:gdLst/>
              <a:ahLst/>
              <a:cxnLst/>
              <a:rect l="l" t="t" r="r" b="b"/>
              <a:pathLst>
                <a:path w="18301" h="19324" extrusionOk="0">
                  <a:moveTo>
                    <a:pt x="18300" y="0"/>
                  </a:moveTo>
                  <a:lnTo>
                    <a:pt x="18300" y="0"/>
                  </a:lnTo>
                  <a:cubicBezTo>
                    <a:pt x="8073" y="286"/>
                    <a:pt x="1" y="8811"/>
                    <a:pt x="298" y="19050"/>
                  </a:cubicBezTo>
                  <a:cubicBezTo>
                    <a:pt x="298" y="19145"/>
                    <a:pt x="310" y="19229"/>
                    <a:pt x="310" y="19324"/>
                  </a:cubicBezTo>
                  <a:lnTo>
                    <a:pt x="370" y="19324"/>
                  </a:lnTo>
                  <a:cubicBezTo>
                    <a:pt x="1425" y="18418"/>
                    <a:pt x="2732" y="17961"/>
                    <a:pt x="4041" y="17961"/>
                  </a:cubicBezTo>
                  <a:cubicBezTo>
                    <a:pt x="5242" y="17961"/>
                    <a:pt x="6445" y="18346"/>
                    <a:pt x="7454" y="19121"/>
                  </a:cubicBezTo>
                  <a:cubicBezTo>
                    <a:pt x="7513" y="19169"/>
                    <a:pt x="7573" y="19217"/>
                    <a:pt x="7632" y="19264"/>
                  </a:cubicBezTo>
                  <a:cubicBezTo>
                    <a:pt x="7478" y="18300"/>
                    <a:pt x="7382" y="17312"/>
                    <a:pt x="7371" y="16335"/>
                  </a:cubicBezTo>
                  <a:cubicBezTo>
                    <a:pt x="7109" y="7489"/>
                    <a:pt x="12014" y="179"/>
                    <a:pt x="18300"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78" name="Google Shape;1478;p54"/>
            <p:cNvSpPr/>
            <p:nvPr/>
          </p:nvSpPr>
          <p:spPr>
            <a:xfrm rot="514838">
              <a:off x="7829316" y="640664"/>
              <a:ext cx="476272" cy="465747"/>
            </a:xfrm>
            <a:custGeom>
              <a:avLst/>
              <a:gdLst/>
              <a:ahLst/>
              <a:cxnLst/>
              <a:rect l="l" t="t" r="r" b="b"/>
              <a:pathLst>
                <a:path w="19051" h="18630" extrusionOk="0">
                  <a:moveTo>
                    <a:pt x="14" y="8"/>
                  </a:moveTo>
                  <a:lnTo>
                    <a:pt x="14" y="8"/>
                  </a:lnTo>
                  <a:cubicBezTo>
                    <a:pt x="9" y="8"/>
                    <a:pt x="5" y="8"/>
                    <a:pt x="0" y="8"/>
                  </a:cubicBezTo>
                  <a:cubicBezTo>
                    <a:pt x="5" y="8"/>
                    <a:pt x="9" y="8"/>
                    <a:pt x="14" y="8"/>
                  </a:cubicBezTo>
                  <a:close/>
                  <a:moveTo>
                    <a:pt x="528" y="1"/>
                  </a:moveTo>
                  <a:cubicBezTo>
                    <a:pt x="357" y="1"/>
                    <a:pt x="186" y="3"/>
                    <a:pt x="14" y="8"/>
                  </a:cubicBezTo>
                  <a:lnTo>
                    <a:pt x="14" y="8"/>
                  </a:lnTo>
                  <a:cubicBezTo>
                    <a:pt x="88" y="6"/>
                    <a:pt x="162" y="5"/>
                    <a:pt x="235" y="5"/>
                  </a:cubicBezTo>
                  <a:cubicBezTo>
                    <a:pt x="6430" y="5"/>
                    <a:pt x="11612" y="6964"/>
                    <a:pt x="11847" y="15700"/>
                  </a:cubicBezTo>
                  <a:cubicBezTo>
                    <a:pt x="11883" y="16677"/>
                    <a:pt x="11847" y="17653"/>
                    <a:pt x="11740" y="18629"/>
                  </a:cubicBezTo>
                  <a:cubicBezTo>
                    <a:pt x="11788" y="18582"/>
                    <a:pt x="11847" y="18534"/>
                    <a:pt x="11895" y="18475"/>
                  </a:cubicBezTo>
                  <a:cubicBezTo>
                    <a:pt x="12948" y="17576"/>
                    <a:pt x="14253" y="17123"/>
                    <a:pt x="15561" y="17123"/>
                  </a:cubicBezTo>
                  <a:cubicBezTo>
                    <a:pt x="16767" y="17123"/>
                    <a:pt x="17975" y="17508"/>
                    <a:pt x="18991" y="18284"/>
                  </a:cubicBezTo>
                  <a:lnTo>
                    <a:pt x="19050" y="18284"/>
                  </a:lnTo>
                  <a:lnTo>
                    <a:pt x="19050" y="18010"/>
                  </a:lnTo>
                  <a:cubicBezTo>
                    <a:pt x="18770" y="7959"/>
                    <a:pt x="10531" y="1"/>
                    <a:pt x="528"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79" name="Google Shape;1479;p54"/>
            <p:cNvSpPr/>
            <p:nvPr/>
          </p:nvSpPr>
          <p:spPr>
            <a:xfrm rot="514838">
              <a:off x="7693875" y="605876"/>
              <a:ext cx="282498" cy="476547"/>
            </a:xfrm>
            <a:custGeom>
              <a:avLst/>
              <a:gdLst/>
              <a:ahLst/>
              <a:cxnLst/>
              <a:rect l="l" t="t" r="r" b="b"/>
              <a:pathLst>
                <a:path w="11300" h="19062" extrusionOk="0">
                  <a:moveTo>
                    <a:pt x="5478" y="0"/>
                  </a:moveTo>
                  <a:cubicBezTo>
                    <a:pt x="5478" y="0"/>
                    <a:pt x="1" y="6013"/>
                    <a:pt x="2299" y="19062"/>
                  </a:cubicBezTo>
                  <a:cubicBezTo>
                    <a:pt x="2358" y="19002"/>
                    <a:pt x="2418" y="18943"/>
                    <a:pt x="2477" y="18895"/>
                  </a:cubicBezTo>
                  <a:cubicBezTo>
                    <a:pt x="3526" y="17989"/>
                    <a:pt x="4831" y="17533"/>
                    <a:pt x="6139" y="17533"/>
                  </a:cubicBezTo>
                  <a:cubicBezTo>
                    <a:pt x="7341" y="17533"/>
                    <a:pt x="8547" y="17918"/>
                    <a:pt x="9561" y="18693"/>
                  </a:cubicBezTo>
                  <a:cubicBezTo>
                    <a:pt x="9621" y="18740"/>
                    <a:pt x="9680" y="18800"/>
                    <a:pt x="9752" y="18848"/>
                  </a:cubicBezTo>
                  <a:cubicBezTo>
                    <a:pt x="11300" y="5691"/>
                    <a:pt x="5478" y="0"/>
                    <a:pt x="5478"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80" name="Google Shape;1480;p54"/>
            <p:cNvSpPr/>
            <p:nvPr/>
          </p:nvSpPr>
          <p:spPr>
            <a:xfrm rot="514838">
              <a:off x="7829888" y="627388"/>
              <a:ext cx="297073" cy="471272"/>
            </a:xfrm>
            <a:custGeom>
              <a:avLst/>
              <a:gdLst/>
              <a:ahLst/>
              <a:cxnLst/>
              <a:rect l="l" t="t" r="r" b="b"/>
              <a:pathLst>
                <a:path w="11883" h="18851" extrusionOk="0">
                  <a:moveTo>
                    <a:pt x="220" y="0"/>
                  </a:moveTo>
                  <a:cubicBezTo>
                    <a:pt x="147" y="0"/>
                    <a:pt x="74" y="1"/>
                    <a:pt x="0" y="3"/>
                  </a:cubicBezTo>
                  <a:cubicBezTo>
                    <a:pt x="0" y="3"/>
                    <a:pt x="5823" y="5694"/>
                    <a:pt x="4275" y="18851"/>
                  </a:cubicBezTo>
                  <a:cubicBezTo>
                    <a:pt x="4322" y="18791"/>
                    <a:pt x="4382" y="18743"/>
                    <a:pt x="4442" y="18684"/>
                  </a:cubicBezTo>
                  <a:cubicBezTo>
                    <a:pt x="5497" y="17784"/>
                    <a:pt x="6805" y="17330"/>
                    <a:pt x="8114" y="17330"/>
                  </a:cubicBezTo>
                  <a:cubicBezTo>
                    <a:pt x="9315" y="17330"/>
                    <a:pt x="10517" y="17712"/>
                    <a:pt x="11526" y="18481"/>
                  </a:cubicBezTo>
                  <a:cubicBezTo>
                    <a:pt x="11597" y="18541"/>
                    <a:pt x="11657" y="18589"/>
                    <a:pt x="11716" y="18648"/>
                  </a:cubicBezTo>
                  <a:lnTo>
                    <a:pt x="11740" y="18624"/>
                  </a:lnTo>
                  <a:cubicBezTo>
                    <a:pt x="11847" y="17648"/>
                    <a:pt x="11883" y="16672"/>
                    <a:pt x="11847" y="15695"/>
                  </a:cubicBezTo>
                  <a:cubicBezTo>
                    <a:pt x="11612" y="6952"/>
                    <a:pt x="6422" y="0"/>
                    <a:pt x="220"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81" name="Google Shape;1481;p54"/>
            <p:cNvSpPr/>
            <p:nvPr/>
          </p:nvSpPr>
          <p:spPr>
            <a:xfrm rot="514838">
              <a:off x="7552531" y="584380"/>
              <a:ext cx="279823" cy="481622"/>
            </a:xfrm>
            <a:custGeom>
              <a:avLst/>
              <a:gdLst/>
              <a:ahLst/>
              <a:cxnLst/>
              <a:rect l="l" t="t" r="r" b="b"/>
              <a:pathLst>
                <a:path w="11193" h="19265" extrusionOk="0">
                  <a:moveTo>
                    <a:pt x="11192" y="0"/>
                  </a:moveTo>
                  <a:cubicBezTo>
                    <a:pt x="4906" y="179"/>
                    <a:pt x="1" y="7489"/>
                    <a:pt x="251" y="16335"/>
                  </a:cubicBezTo>
                  <a:cubicBezTo>
                    <a:pt x="274" y="17312"/>
                    <a:pt x="370" y="18288"/>
                    <a:pt x="524" y="19252"/>
                  </a:cubicBezTo>
                  <a:lnTo>
                    <a:pt x="548" y="19264"/>
                  </a:lnTo>
                  <a:cubicBezTo>
                    <a:pt x="608" y="19217"/>
                    <a:pt x="667" y="19157"/>
                    <a:pt x="727" y="19098"/>
                  </a:cubicBezTo>
                  <a:cubicBezTo>
                    <a:pt x="1780" y="18199"/>
                    <a:pt x="3085" y="17746"/>
                    <a:pt x="4392" y="17746"/>
                  </a:cubicBezTo>
                  <a:cubicBezTo>
                    <a:pt x="5596" y="17746"/>
                    <a:pt x="6801" y="18131"/>
                    <a:pt x="7811" y="18907"/>
                  </a:cubicBezTo>
                  <a:cubicBezTo>
                    <a:pt x="7883" y="18955"/>
                    <a:pt x="7942" y="19014"/>
                    <a:pt x="8002" y="19062"/>
                  </a:cubicBezTo>
                  <a:cubicBezTo>
                    <a:pt x="5704" y="6013"/>
                    <a:pt x="11192" y="0"/>
                    <a:pt x="11192"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82" name="Google Shape;1482;p54"/>
            <p:cNvSpPr/>
            <p:nvPr/>
          </p:nvSpPr>
          <p:spPr>
            <a:xfrm rot="514838">
              <a:off x="7287764" y="1047199"/>
              <a:ext cx="492522" cy="753145"/>
            </a:xfrm>
            <a:custGeom>
              <a:avLst/>
              <a:gdLst/>
              <a:ahLst/>
              <a:cxnLst/>
              <a:rect l="l" t="t" r="r" b="b"/>
              <a:pathLst>
                <a:path w="19701" h="30126" extrusionOk="0">
                  <a:moveTo>
                    <a:pt x="169" y="1"/>
                  </a:moveTo>
                  <a:cubicBezTo>
                    <a:pt x="84" y="1"/>
                    <a:pt x="1" y="94"/>
                    <a:pt x="67" y="193"/>
                  </a:cubicBezTo>
                  <a:lnTo>
                    <a:pt x="19426" y="30078"/>
                  </a:lnTo>
                  <a:cubicBezTo>
                    <a:pt x="19450" y="30114"/>
                    <a:pt x="19498" y="30126"/>
                    <a:pt x="19534" y="30126"/>
                  </a:cubicBezTo>
                  <a:lnTo>
                    <a:pt x="19545" y="30126"/>
                  </a:lnTo>
                  <a:cubicBezTo>
                    <a:pt x="19641" y="30126"/>
                    <a:pt x="19700" y="30018"/>
                    <a:pt x="19641" y="29935"/>
                  </a:cubicBezTo>
                  <a:lnTo>
                    <a:pt x="269" y="62"/>
                  </a:lnTo>
                  <a:cubicBezTo>
                    <a:pt x="244" y="19"/>
                    <a:pt x="206" y="1"/>
                    <a:pt x="169"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83" name="Google Shape;1483;p54"/>
            <p:cNvSpPr/>
            <p:nvPr/>
          </p:nvSpPr>
          <p:spPr>
            <a:xfrm rot="514838">
              <a:off x="7470378" y="1059348"/>
              <a:ext cx="308398" cy="754645"/>
            </a:xfrm>
            <a:custGeom>
              <a:avLst/>
              <a:gdLst/>
              <a:ahLst/>
              <a:cxnLst/>
              <a:rect l="l" t="t" r="r" b="b"/>
              <a:pathLst>
                <a:path w="12336" h="30186" extrusionOk="0">
                  <a:moveTo>
                    <a:pt x="146" y="1"/>
                  </a:moveTo>
                  <a:cubicBezTo>
                    <a:pt x="129" y="1"/>
                    <a:pt x="112" y="5"/>
                    <a:pt x="96" y="15"/>
                  </a:cubicBezTo>
                  <a:cubicBezTo>
                    <a:pt x="24" y="39"/>
                    <a:pt x="1" y="110"/>
                    <a:pt x="24" y="170"/>
                  </a:cubicBezTo>
                  <a:lnTo>
                    <a:pt x="12073" y="30114"/>
                  </a:lnTo>
                  <a:cubicBezTo>
                    <a:pt x="12097" y="30162"/>
                    <a:pt x="12145" y="30186"/>
                    <a:pt x="12193" y="30186"/>
                  </a:cubicBezTo>
                  <a:lnTo>
                    <a:pt x="12240" y="30186"/>
                  </a:lnTo>
                  <a:cubicBezTo>
                    <a:pt x="12300" y="30150"/>
                    <a:pt x="12335" y="30078"/>
                    <a:pt x="12312" y="30019"/>
                  </a:cubicBezTo>
                  <a:lnTo>
                    <a:pt x="251" y="75"/>
                  </a:lnTo>
                  <a:cubicBezTo>
                    <a:pt x="233" y="32"/>
                    <a:pt x="191" y="1"/>
                    <a:pt x="146"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84" name="Google Shape;1484;p54"/>
            <p:cNvSpPr/>
            <p:nvPr/>
          </p:nvSpPr>
          <p:spPr>
            <a:xfrm rot="514838">
              <a:off x="7656435" y="1068253"/>
              <a:ext cx="121374" cy="759670"/>
            </a:xfrm>
            <a:custGeom>
              <a:avLst/>
              <a:gdLst/>
              <a:ahLst/>
              <a:cxnLst/>
              <a:rect l="l" t="t" r="r" b="b"/>
              <a:pathLst>
                <a:path w="4855" h="30387" extrusionOk="0">
                  <a:moveTo>
                    <a:pt x="142" y="0"/>
                  </a:moveTo>
                  <a:cubicBezTo>
                    <a:pt x="72" y="0"/>
                    <a:pt x="1" y="53"/>
                    <a:pt x="21" y="145"/>
                  </a:cubicBezTo>
                  <a:lnTo>
                    <a:pt x="4604" y="30279"/>
                  </a:lnTo>
                  <a:cubicBezTo>
                    <a:pt x="4604" y="30351"/>
                    <a:pt x="4664" y="30387"/>
                    <a:pt x="4724" y="30387"/>
                  </a:cubicBezTo>
                  <a:lnTo>
                    <a:pt x="4747" y="30387"/>
                  </a:lnTo>
                  <a:cubicBezTo>
                    <a:pt x="4807" y="30375"/>
                    <a:pt x="4854" y="30315"/>
                    <a:pt x="4843" y="30244"/>
                  </a:cubicBezTo>
                  <a:lnTo>
                    <a:pt x="259" y="109"/>
                  </a:lnTo>
                  <a:cubicBezTo>
                    <a:pt x="253" y="35"/>
                    <a:pt x="198" y="0"/>
                    <a:pt x="142"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85" name="Google Shape;1485;p54"/>
            <p:cNvSpPr/>
            <p:nvPr/>
          </p:nvSpPr>
          <p:spPr>
            <a:xfrm rot="514838">
              <a:off x="7769268" y="1090464"/>
              <a:ext cx="448747" cy="779070"/>
            </a:xfrm>
            <a:custGeom>
              <a:avLst/>
              <a:gdLst/>
              <a:ahLst/>
              <a:cxnLst/>
              <a:rect l="l" t="t" r="r" b="b"/>
              <a:pathLst>
                <a:path w="17950" h="31163" extrusionOk="0">
                  <a:moveTo>
                    <a:pt x="17793" y="0"/>
                  </a:moveTo>
                  <a:cubicBezTo>
                    <a:pt x="17758" y="0"/>
                    <a:pt x="17722" y="16"/>
                    <a:pt x="17693" y="52"/>
                  </a:cubicBezTo>
                  <a:lnTo>
                    <a:pt x="36" y="30984"/>
                  </a:lnTo>
                  <a:cubicBezTo>
                    <a:pt x="1" y="31044"/>
                    <a:pt x="24" y="31115"/>
                    <a:pt x="84" y="31151"/>
                  </a:cubicBezTo>
                  <a:cubicBezTo>
                    <a:pt x="108" y="31163"/>
                    <a:pt x="120" y="31163"/>
                    <a:pt x="144" y="31163"/>
                  </a:cubicBezTo>
                  <a:cubicBezTo>
                    <a:pt x="191" y="31163"/>
                    <a:pt x="227" y="31139"/>
                    <a:pt x="251" y="31103"/>
                  </a:cubicBezTo>
                  <a:lnTo>
                    <a:pt x="17908" y="183"/>
                  </a:lnTo>
                  <a:cubicBezTo>
                    <a:pt x="17949" y="83"/>
                    <a:pt x="17875" y="0"/>
                    <a:pt x="17793"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86" name="Google Shape;1486;p54"/>
            <p:cNvSpPr/>
            <p:nvPr/>
          </p:nvSpPr>
          <p:spPr>
            <a:xfrm rot="514838">
              <a:off x="7769655" y="1085319"/>
              <a:ext cx="266148" cy="770545"/>
            </a:xfrm>
            <a:custGeom>
              <a:avLst/>
              <a:gdLst/>
              <a:ahLst/>
              <a:cxnLst/>
              <a:rect l="l" t="t" r="r" b="b"/>
              <a:pathLst>
                <a:path w="10646" h="30822" extrusionOk="0">
                  <a:moveTo>
                    <a:pt x="10495" y="0"/>
                  </a:moveTo>
                  <a:cubicBezTo>
                    <a:pt x="10448" y="0"/>
                    <a:pt x="10401" y="27"/>
                    <a:pt x="10383" y="92"/>
                  </a:cubicBezTo>
                  <a:lnTo>
                    <a:pt x="24" y="30667"/>
                  </a:lnTo>
                  <a:cubicBezTo>
                    <a:pt x="1" y="30726"/>
                    <a:pt x="36" y="30798"/>
                    <a:pt x="108" y="30822"/>
                  </a:cubicBezTo>
                  <a:lnTo>
                    <a:pt x="144" y="30822"/>
                  </a:lnTo>
                  <a:cubicBezTo>
                    <a:pt x="203" y="30822"/>
                    <a:pt x="239" y="30798"/>
                    <a:pt x="263" y="30750"/>
                  </a:cubicBezTo>
                  <a:lnTo>
                    <a:pt x="10609" y="163"/>
                  </a:lnTo>
                  <a:cubicBezTo>
                    <a:pt x="10646" y="68"/>
                    <a:pt x="10570" y="0"/>
                    <a:pt x="10495"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87" name="Google Shape;1487;p54"/>
            <p:cNvSpPr/>
            <p:nvPr/>
          </p:nvSpPr>
          <p:spPr>
            <a:xfrm rot="514838">
              <a:off x="7770568" y="1077140"/>
              <a:ext cx="78599" cy="764745"/>
            </a:xfrm>
            <a:custGeom>
              <a:avLst/>
              <a:gdLst/>
              <a:ahLst/>
              <a:cxnLst/>
              <a:rect l="l" t="t" r="r" b="b"/>
              <a:pathLst>
                <a:path w="3144" h="30590" extrusionOk="0">
                  <a:moveTo>
                    <a:pt x="3006" y="1"/>
                  </a:moveTo>
                  <a:cubicBezTo>
                    <a:pt x="2943" y="1"/>
                    <a:pt x="2893" y="55"/>
                    <a:pt x="2882" y="110"/>
                  </a:cubicBezTo>
                  <a:lnTo>
                    <a:pt x="12" y="30459"/>
                  </a:lnTo>
                  <a:cubicBezTo>
                    <a:pt x="1" y="30530"/>
                    <a:pt x="48" y="30590"/>
                    <a:pt x="120" y="30590"/>
                  </a:cubicBezTo>
                  <a:lnTo>
                    <a:pt x="132" y="30590"/>
                  </a:lnTo>
                  <a:cubicBezTo>
                    <a:pt x="203" y="30590"/>
                    <a:pt x="251" y="30542"/>
                    <a:pt x="262" y="30482"/>
                  </a:cubicBezTo>
                  <a:lnTo>
                    <a:pt x="3132" y="133"/>
                  </a:lnTo>
                  <a:cubicBezTo>
                    <a:pt x="3144" y="74"/>
                    <a:pt x="3084" y="14"/>
                    <a:pt x="3025" y="2"/>
                  </a:cubicBezTo>
                  <a:cubicBezTo>
                    <a:pt x="3019" y="1"/>
                    <a:pt x="3012" y="1"/>
                    <a:pt x="3006"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1494" name="Google Shape;1494;p54"/>
          <p:cNvGrpSpPr/>
          <p:nvPr/>
        </p:nvGrpSpPr>
        <p:grpSpPr>
          <a:xfrm flipH="1">
            <a:off x="6776348" y="6435820"/>
            <a:ext cx="360619" cy="157097"/>
            <a:chOff x="2903262" y="4795769"/>
            <a:chExt cx="373776" cy="162828"/>
          </a:xfrm>
        </p:grpSpPr>
        <p:sp>
          <p:nvSpPr>
            <p:cNvPr id="1495" name="Google Shape;1495;p54"/>
            <p:cNvSpPr/>
            <p:nvPr/>
          </p:nvSpPr>
          <p:spPr>
            <a:xfrm>
              <a:off x="2903262" y="4795769"/>
              <a:ext cx="113338" cy="162828"/>
            </a:xfrm>
            <a:custGeom>
              <a:avLst/>
              <a:gdLst/>
              <a:ahLst/>
              <a:cxnLst/>
              <a:rect l="l" t="t" r="r" b="b"/>
              <a:pathLst>
                <a:path w="27694" h="39787" extrusionOk="0">
                  <a:moveTo>
                    <a:pt x="18990" y="0"/>
                  </a:moveTo>
                  <a:lnTo>
                    <a:pt x="18085" y="113"/>
                  </a:lnTo>
                  <a:lnTo>
                    <a:pt x="17181" y="339"/>
                  </a:lnTo>
                  <a:lnTo>
                    <a:pt x="16277" y="904"/>
                  </a:lnTo>
                  <a:lnTo>
                    <a:pt x="15486" y="1582"/>
                  </a:lnTo>
                  <a:lnTo>
                    <a:pt x="14807" y="2487"/>
                  </a:lnTo>
                  <a:lnTo>
                    <a:pt x="14016" y="3843"/>
                  </a:lnTo>
                  <a:lnTo>
                    <a:pt x="13225" y="5086"/>
                  </a:lnTo>
                  <a:lnTo>
                    <a:pt x="12321" y="6217"/>
                  </a:lnTo>
                  <a:lnTo>
                    <a:pt x="11303" y="7347"/>
                  </a:lnTo>
                  <a:lnTo>
                    <a:pt x="10286" y="8364"/>
                  </a:lnTo>
                  <a:lnTo>
                    <a:pt x="9156" y="9269"/>
                  </a:lnTo>
                  <a:lnTo>
                    <a:pt x="7912" y="10060"/>
                  </a:lnTo>
                  <a:lnTo>
                    <a:pt x="6669" y="10851"/>
                  </a:lnTo>
                  <a:lnTo>
                    <a:pt x="4295" y="12094"/>
                  </a:lnTo>
                  <a:lnTo>
                    <a:pt x="3165" y="12773"/>
                  </a:lnTo>
                  <a:lnTo>
                    <a:pt x="2148" y="13564"/>
                  </a:lnTo>
                  <a:lnTo>
                    <a:pt x="1356" y="14355"/>
                  </a:lnTo>
                  <a:lnTo>
                    <a:pt x="678" y="15372"/>
                  </a:lnTo>
                  <a:lnTo>
                    <a:pt x="452" y="16050"/>
                  </a:lnTo>
                  <a:lnTo>
                    <a:pt x="226" y="16616"/>
                  </a:lnTo>
                  <a:lnTo>
                    <a:pt x="113" y="17294"/>
                  </a:lnTo>
                  <a:lnTo>
                    <a:pt x="0" y="18085"/>
                  </a:lnTo>
                  <a:lnTo>
                    <a:pt x="113" y="19328"/>
                  </a:lnTo>
                  <a:lnTo>
                    <a:pt x="339" y="20572"/>
                  </a:lnTo>
                  <a:lnTo>
                    <a:pt x="791" y="21702"/>
                  </a:lnTo>
                  <a:lnTo>
                    <a:pt x="1356" y="22832"/>
                  </a:lnTo>
                  <a:lnTo>
                    <a:pt x="2035" y="23850"/>
                  </a:lnTo>
                  <a:lnTo>
                    <a:pt x="2826" y="24867"/>
                  </a:lnTo>
                  <a:lnTo>
                    <a:pt x="4408" y="26788"/>
                  </a:lnTo>
                  <a:lnTo>
                    <a:pt x="13451" y="37979"/>
                  </a:lnTo>
                  <a:lnTo>
                    <a:pt x="14242" y="38770"/>
                  </a:lnTo>
                  <a:lnTo>
                    <a:pt x="15147" y="39335"/>
                  </a:lnTo>
                  <a:lnTo>
                    <a:pt x="16051" y="39674"/>
                  </a:lnTo>
                  <a:lnTo>
                    <a:pt x="17068" y="39787"/>
                  </a:lnTo>
                  <a:lnTo>
                    <a:pt x="17972" y="39674"/>
                  </a:lnTo>
                  <a:lnTo>
                    <a:pt x="18877" y="39335"/>
                  </a:lnTo>
                  <a:lnTo>
                    <a:pt x="19668" y="38883"/>
                  </a:lnTo>
                  <a:lnTo>
                    <a:pt x="20459" y="38318"/>
                  </a:lnTo>
                  <a:lnTo>
                    <a:pt x="21024" y="37526"/>
                  </a:lnTo>
                  <a:lnTo>
                    <a:pt x="21589" y="36735"/>
                  </a:lnTo>
                  <a:lnTo>
                    <a:pt x="22042" y="35831"/>
                  </a:lnTo>
                  <a:lnTo>
                    <a:pt x="22268" y="34927"/>
                  </a:lnTo>
                  <a:lnTo>
                    <a:pt x="22268" y="33909"/>
                  </a:lnTo>
                  <a:lnTo>
                    <a:pt x="22155" y="32892"/>
                  </a:lnTo>
                  <a:lnTo>
                    <a:pt x="21703" y="31875"/>
                  </a:lnTo>
                  <a:lnTo>
                    <a:pt x="21024" y="30858"/>
                  </a:lnTo>
                  <a:lnTo>
                    <a:pt x="15712" y="24302"/>
                  </a:lnTo>
                  <a:lnTo>
                    <a:pt x="18425" y="24641"/>
                  </a:lnTo>
                  <a:lnTo>
                    <a:pt x="21024" y="24980"/>
                  </a:lnTo>
                  <a:lnTo>
                    <a:pt x="22042" y="25093"/>
                  </a:lnTo>
                  <a:lnTo>
                    <a:pt x="23059" y="25093"/>
                  </a:lnTo>
                  <a:lnTo>
                    <a:pt x="24076" y="24980"/>
                  </a:lnTo>
                  <a:lnTo>
                    <a:pt x="24981" y="24641"/>
                  </a:lnTo>
                  <a:lnTo>
                    <a:pt x="25772" y="24076"/>
                  </a:lnTo>
                  <a:lnTo>
                    <a:pt x="26563" y="23397"/>
                  </a:lnTo>
                  <a:lnTo>
                    <a:pt x="27128" y="22606"/>
                  </a:lnTo>
                  <a:lnTo>
                    <a:pt x="27580" y="21589"/>
                  </a:lnTo>
                  <a:lnTo>
                    <a:pt x="27693" y="20685"/>
                  </a:lnTo>
                  <a:lnTo>
                    <a:pt x="27693" y="19667"/>
                  </a:lnTo>
                  <a:lnTo>
                    <a:pt x="27580" y="18650"/>
                  </a:lnTo>
                  <a:lnTo>
                    <a:pt x="27128" y="17633"/>
                  </a:lnTo>
                  <a:lnTo>
                    <a:pt x="26676" y="16729"/>
                  </a:lnTo>
                  <a:lnTo>
                    <a:pt x="25998" y="16050"/>
                  </a:lnTo>
                  <a:lnTo>
                    <a:pt x="25094" y="15485"/>
                  </a:lnTo>
                  <a:lnTo>
                    <a:pt x="24641" y="15259"/>
                  </a:lnTo>
                  <a:lnTo>
                    <a:pt x="24189" y="15146"/>
                  </a:lnTo>
                  <a:lnTo>
                    <a:pt x="21589" y="14694"/>
                  </a:lnTo>
                  <a:lnTo>
                    <a:pt x="19103" y="14355"/>
                  </a:lnTo>
                  <a:lnTo>
                    <a:pt x="20346" y="12886"/>
                  </a:lnTo>
                  <a:lnTo>
                    <a:pt x="21589" y="11303"/>
                  </a:lnTo>
                  <a:lnTo>
                    <a:pt x="22607" y="9721"/>
                  </a:lnTo>
                  <a:lnTo>
                    <a:pt x="23624" y="8025"/>
                  </a:lnTo>
                  <a:lnTo>
                    <a:pt x="24076" y="7008"/>
                  </a:lnTo>
                  <a:lnTo>
                    <a:pt x="24302" y="5878"/>
                  </a:lnTo>
                  <a:lnTo>
                    <a:pt x="24302" y="4860"/>
                  </a:lnTo>
                  <a:lnTo>
                    <a:pt x="24076" y="3956"/>
                  </a:lnTo>
                  <a:lnTo>
                    <a:pt x="23624" y="3052"/>
                  </a:lnTo>
                  <a:lnTo>
                    <a:pt x="23059" y="2261"/>
                  </a:lnTo>
                  <a:lnTo>
                    <a:pt x="22381" y="1469"/>
                  </a:lnTo>
                  <a:lnTo>
                    <a:pt x="21703" y="904"/>
                  </a:lnTo>
                  <a:lnTo>
                    <a:pt x="20798" y="452"/>
                  </a:lnTo>
                  <a:lnTo>
                    <a:pt x="19894" y="226"/>
                  </a:lnTo>
                  <a:lnTo>
                    <a:pt x="18990" y="0"/>
                  </a:ln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96" name="Google Shape;1496;p54"/>
            <p:cNvSpPr/>
            <p:nvPr/>
          </p:nvSpPr>
          <p:spPr>
            <a:xfrm>
              <a:off x="3039727" y="4855904"/>
              <a:ext cx="107784" cy="42558"/>
            </a:xfrm>
            <a:custGeom>
              <a:avLst/>
              <a:gdLst/>
              <a:ahLst/>
              <a:cxnLst/>
              <a:rect l="l" t="t" r="r" b="b"/>
              <a:pathLst>
                <a:path w="26337" h="10399" extrusionOk="0">
                  <a:moveTo>
                    <a:pt x="4974" y="0"/>
                  </a:moveTo>
                  <a:lnTo>
                    <a:pt x="3843" y="113"/>
                  </a:lnTo>
                  <a:lnTo>
                    <a:pt x="2826" y="452"/>
                  </a:lnTo>
                  <a:lnTo>
                    <a:pt x="1922" y="904"/>
                  </a:lnTo>
                  <a:lnTo>
                    <a:pt x="1243" y="1583"/>
                  </a:lnTo>
                  <a:lnTo>
                    <a:pt x="678" y="2374"/>
                  </a:lnTo>
                  <a:lnTo>
                    <a:pt x="339" y="3278"/>
                  </a:lnTo>
                  <a:lnTo>
                    <a:pt x="113" y="4182"/>
                  </a:lnTo>
                  <a:lnTo>
                    <a:pt x="0" y="5200"/>
                  </a:lnTo>
                  <a:lnTo>
                    <a:pt x="113" y="6104"/>
                  </a:lnTo>
                  <a:lnTo>
                    <a:pt x="339" y="7121"/>
                  </a:lnTo>
                  <a:lnTo>
                    <a:pt x="678" y="7912"/>
                  </a:lnTo>
                  <a:lnTo>
                    <a:pt x="1243" y="8703"/>
                  </a:lnTo>
                  <a:lnTo>
                    <a:pt x="1922" y="9382"/>
                  </a:lnTo>
                  <a:lnTo>
                    <a:pt x="2826" y="9947"/>
                  </a:lnTo>
                  <a:lnTo>
                    <a:pt x="3843" y="10286"/>
                  </a:lnTo>
                  <a:lnTo>
                    <a:pt x="4974" y="10399"/>
                  </a:lnTo>
                  <a:lnTo>
                    <a:pt x="21250" y="10399"/>
                  </a:lnTo>
                  <a:lnTo>
                    <a:pt x="22494" y="10286"/>
                  </a:lnTo>
                  <a:lnTo>
                    <a:pt x="23511" y="9947"/>
                  </a:lnTo>
                  <a:lnTo>
                    <a:pt x="24302" y="9382"/>
                  </a:lnTo>
                  <a:lnTo>
                    <a:pt x="25094" y="8703"/>
                  </a:lnTo>
                  <a:lnTo>
                    <a:pt x="25546" y="7912"/>
                  </a:lnTo>
                  <a:lnTo>
                    <a:pt x="25998" y="7121"/>
                  </a:lnTo>
                  <a:lnTo>
                    <a:pt x="26224" y="6104"/>
                  </a:lnTo>
                  <a:lnTo>
                    <a:pt x="26337" y="5200"/>
                  </a:lnTo>
                  <a:lnTo>
                    <a:pt x="26224" y="4182"/>
                  </a:lnTo>
                  <a:lnTo>
                    <a:pt x="25998" y="3278"/>
                  </a:lnTo>
                  <a:lnTo>
                    <a:pt x="25546" y="2374"/>
                  </a:lnTo>
                  <a:lnTo>
                    <a:pt x="25094" y="1583"/>
                  </a:lnTo>
                  <a:lnTo>
                    <a:pt x="24302" y="904"/>
                  </a:lnTo>
                  <a:lnTo>
                    <a:pt x="23511" y="452"/>
                  </a:lnTo>
                  <a:lnTo>
                    <a:pt x="22494" y="113"/>
                  </a:lnTo>
                  <a:lnTo>
                    <a:pt x="21250" y="0"/>
                  </a:ln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97" name="Google Shape;1497;p54"/>
            <p:cNvSpPr/>
            <p:nvPr/>
          </p:nvSpPr>
          <p:spPr>
            <a:xfrm>
              <a:off x="3169250" y="4855904"/>
              <a:ext cx="107788" cy="42558"/>
            </a:xfrm>
            <a:custGeom>
              <a:avLst/>
              <a:gdLst/>
              <a:ahLst/>
              <a:cxnLst/>
              <a:rect l="l" t="t" r="r" b="b"/>
              <a:pathLst>
                <a:path w="26338" h="10399" extrusionOk="0">
                  <a:moveTo>
                    <a:pt x="4974" y="0"/>
                  </a:moveTo>
                  <a:lnTo>
                    <a:pt x="3844" y="113"/>
                  </a:lnTo>
                  <a:lnTo>
                    <a:pt x="2826" y="452"/>
                  </a:lnTo>
                  <a:lnTo>
                    <a:pt x="1922" y="904"/>
                  </a:lnTo>
                  <a:lnTo>
                    <a:pt x="1244" y="1583"/>
                  </a:lnTo>
                  <a:lnTo>
                    <a:pt x="679" y="2374"/>
                  </a:lnTo>
                  <a:lnTo>
                    <a:pt x="340" y="3278"/>
                  </a:lnTo>
                  <a:lnTo>
                    <a:pt x="114" y="4182"/>
                  </a:lnTo>
                  <a:lnTo>
                    <a:pt x="1" y="5200"/>
                  </a:lnTo>
                  <a:lnTo>
                    <a:pt x="114" y="6104"/>
                  </a:lnTo>
                  <a:lnTo>
                    <a:pt x="340" y="7121"/>
                  </a:lnTo>
                  <a:lnTo>
                    <a:pt x="679" y="7912"/>
                  </a:lnTo>
                  <a:lnTo>
                    <a:pt x="1244" y="8703"/>
                  </a:lnTo>
                  <a:lnTo>
                    <a:pt x="1922" y="9382"/>
                  </a:lnTo>
                  <a:lnTo>
                    <a:pt x="2826" y="9947"/>
                  </a:lnTo>
                  <a:lnTo>
                    <a:pt x="3844" y="10286"/>
                  </a:lnTo>
                  <a:lnTo>
                    <a:pt x="4974" y="10399"/>
                  </a:lnTo>
                  <a:lnTo>
                    <a:pt x="21251" y="10399"/>
                  </a:lnTo>
                  <a:lnTo>
                    <a:pt x="22494" y="10286"/>
                  </a:lnTo>
                  <a:lnTo>
                    <a:pt x="23512" y="9947"/>
                  </a:lnTo>
                  <a:lnTo>
                    <a:pt x="24303" y="9382"/>
                  </a:lnTo>
                  <a:lnTo>
                    <a:pt x="25094" y="8703"/>
                  </a:lnTo>
                  <a:lnTo>
                    <a:pt x="25546" y="7912"/>
                  </a:lnTo>
                  <a:lnTo>
                    <a:pt x="25998" y="7121"/>
                  </a:lnTo>
                  <a:lnTo>
                    <a:pt x="26224" y="6104"/>
                  </a:lnTo>
                  <a:lnTo>
                    <a:pt x="26337" y="5200"/>
                  </a:lnTo>
                  <a:lnTo>
                    <a:pt x="26224" y="4182"/>
                  </a:lnTo>
                  <a:lnTo>
                    <a:pt x="25998" y="3278"/>
                  </a:lnTo>
                  <a:lnTo>
                    <a:pt x="25546" y="2374"/>
                  </a:lnTo>
                  <a:lnTo>
                    <a:pt x="25094" y="1583"/>
                  </a:lnTo>
                  <a:lnTo>
                    <a:pt x="24303" y="904"/>
                  </a:lnTo>
                  <a:lnTo>
                    <a:pt x="23512" y="452"/>
                  </a:lnTo>
                  <a:lnTo>
                    <a:pt x="22494" y="113"/>
                  </a:lnTo>
                  <a:lnTo>
                    <a:pt x="21251" y="0"/>
                  </a:ln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5" name="Google Shape;1412;p53">
            <a:extLst>
              <a:ext uri="{FF2B5EF4-FFF2-40B4-BE49-F238E27FC236}">
                <a16:creationId xmlns:a16="http://schemas.microsoft.com/office/drawing/2014/main" id="{BFBA29BF-0F3D-4070-0699-9EB10C38CE68}"/>
              </a:ext>
            </a:extLst>
          </p:cNvPr>
          <p:cNvSpPr txBox="1">
            <a:spLocks/>
          </p:cNvSpPr>
          <p:nvPr/>
        </p:nvSpPr>
        <p:spPr>
          <a:xfrm>
            <a:off x="790629" y="3472986"/>
            <a:ext cx="10633816" cy="944705"/>
          </a:xfrm>
          <a:prstGeom prst="rect">
            <a:avLst/>
          </a:prstGeom>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endParaRPr lang="vi-VN" sz="2667" kern="0" dirty="0">
              <a:latin typeface="Cambria" panose="02040503050406030204" pitchFamily="18" charset="0"/>
              <a:ea typeface="Assistant"/>
              <a:cs typeface="Assistant"/>
              <a:sym typeface="Assistant"/>
            </a:endParaRPr>
          </a:p>
        </p:txBody>
      </p:sp>
      <p:sp>
        <p:nvSpPr>
          <p:cNvPr id="7" name="圆角矩形 17">
            <a:extLst>
              <a:ext uri="{FF2B5EF4-FFF2-40B4-BE49-F238E27FC236}">
                <a16:creationId xmlns:a16="http://schemas.microsoft.com/office/drawing/2014/main" id="{413905CE-3DCF-C38A-793D-FEF8146D8A81}"/>
              </a:ext>
            </a:extLst>
          </p:cNvPr>
          <p:cNvSpPr/>
          <p:nvPr/>
        </p:nvSpPr>
        <p:spPr>
          <a:xfrm>
            <a:off x="258427" y="74212"/>
            <a:ext cx="11662640" cy="2070677"/>
          </a:xfrm>
          <a:prstGeom prst="roundRect">
            <a:avLst/>
          </a:prstGeom>
          <a:solidFill>
            <a:schemeClr val="tx2"/>
          </a:solidFill>
          <a:ln w="31750">
            <a:solidFill>
              <a:schemeClr val="accent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219139">
              <a:buClr>
                <a:srgbClr val="000000"/>
              </a:buClr>
              <a:defRPr/>
            </a:pPr>
            <a:endParaRPr lang="vi-VN" sz="6000" b="1" kern="0" dirty="0">
              <a:solidFill>
                <a:srgbClr val="70AD47">
                  <a:lumMod val="50000"/>
                </a:srgbClr>
              </a:solidFill>
              <a:latin typeface="Cambria" panose="02040503050406030204" pitchFamily="18" charset="0"/>
              <a:ea typeface="Cambria" panose="02040503050406030204" pitchFamily="18" charset="0"/>
              <a:cs typeface="Calibri" panose="020F0502020204030204" pitchFamily="34" charset="0"/>
              <a:sym typeface="Arial"/>
            </a:endParaRPr>
          </a:p>
        </p:txBody>
      </p:sp>
      <p:sp>
        <p:nvSpPr>
          <p:cNvPr id="1412" name="Google Shape;1412;p53"/>
          <p:cNvSpPr txBox="1">
            <a:spLocks/>
          </p:cNvSpPr>
          <p:nvPr/>
        </p:nvSpPr>
        <p:spPr>
          <a:xfrm>
            <a:off x="487641" y="0"/>
            <a:ext cx="11320536" cy="2156219"/>
          </a:xfrm>
          <a:prstGeom prst="rect">
            <a:avLst/>
          </a:prstGeom>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defTabSz="1219170"/>
            <a:r>
              <a:rPr lang="vi-VN" sz="3200" b="1" kern="0" dirty="0">
                <a:solidFill>
                  <a:srgbClr val="1E421E"/>
                </a:solidFill>
                <a:latin typeface="Cambria" panose="02040503050406030204" pitchFamily="18" charset="0"/>
                <a:ea typeface="Assistant"/>
                <a:cs typeface="Assistant"/>
                <a:sym typeface="Assistant"/>
              </a:rPr>
              <a:t>Thời Trần quân Mông – Nguyên ba lần xâm lược nước ta vào các năm 1258, 1285, 1287 – 1288. Triều đình cùng quân dân nhà Trần đã quyết tâm đánh giặc và tích cực chuẩn bị cho kháng chiến. </a:t>
            </a:r>
            <a:endParaRPr lang="vi-VN" sz="3200" kern="0" dirty="0">
              <a:solidFill>
                <a:srgbClr val="1E421E"/>
              </a:solidFill>
              <a:latin typeface="Cambria" panose="02040503050406030204" pitchFamily="18" charset="0"/>
              <a:ea typeface="Assistant"/>
              <a:cs typeface="Assistant"/>
              <a:sym typeface="Assistant"/>
            </a:endParaRPr>
          </a:p>
        </p:txBody>
      </p:sp>
      <p:pic>
        <p:nvPicPr>
          <p:cNvPr id="4" name="Picture 3">
            <a:extLst>
              <a:ext uri="{FF2B5EF4-FFF2-40B4-BE49-F238E27FC236}">
                <a16:creationId xmlns:a16="http://schemas.microsoft.com/office/drawing/2014/main" id="{C453F437-48F7-63F8-B0AF-7C4ACE2CDF79}"/>
              </a:ext>
            </a:extLst>
          </p:cNvPr>
          <p:cNvPicPr>
            <a:picLocks noChangeAspect="1"/>
          </p:cNvPicPr>
          <p:nvPr/>
        </p:nvPicPr>
        <p:blipFill>
          <a:blip r:embed="rId3"/>
          <a:stretch>
            <a:fillRect/>
          </a:stretch>
        </p:blipFill>
        <p:spPr>
          <a:xfrm>
            <a:off x="3040281" y="2326070"/>
            <a:ext cx="6524601" cy="468432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6767466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412"/>
                                        </p:tgtEl>
                                        <p:attrNameLst>
                                          <p:attrName>style.visibility</p:attrName>
                                        </p:attrNameLst>
                                      </p:cBhvr>
                                      <p:to>
                                        <p:strVal val="visible"/>
                                      </p:to>
                                    </p:set>
                                    <p:animEffect transition="in" filter="wipe(down)">
                                      <p:cBhvr>
                                        <p:cTn id="7" dur="500"/>
                                        <p:tgtEl>
                                          <p:spTgt spid="141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par>
                                <p:cTn id="11" presetID="22" presetClass="entr" presetSubtype="4"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412"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2" name="Group 11"/>
          <p:cNvGrpSpPr/>
          <p:nvPr/>
        </p:nvGrpSpPr>
        <p:grpSpPr>
          <a:xfrm>
            <a:off x="254000" y="95956"/>
            <a:ext cx="11551920" cy="2553352"/>
            <a:chOff x="304800" y="1923805"/>
            <a:chExt cx="2573867" cy="2433706"/>
          </a:xfrm>
        </p:grpSpPr>
        <p:sp>
          <p:nvSpPr>
            <p:cNvPr id="2" name="Rectangle 3"/>
            <p:cNvSpPr>
              <a:spLocks noChangeArrowheads="1"/>
            </p:cNvSpPr>
            <p:nvPr/>
          </p:nvSpPr>
          <p:spPr bwMode="auto">
            <a:xfrm>
              <a:off x="304800" y="1923805"/>
              <a:ext cx="2573867" cy="2433706"/>
            </a:xfrm>
            <a:prstGeom prst="rect">
              <a:avLst/>
            </a:prstGeom>
            <a:solidFill>
              <a:srgbClr val="FE2F4D"/>
            </a:solidFill>
            <a:ln w="76200" cmpd="tri">
              <a:no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en-US" sz="2800" b="1" dirty="0">
                <a:solidFill>
                  <a:schemeClr val="bg1"/>
                </a:solidFill>
              </a:endParaRPr>
            </a:p>
          </p:txBody>
        </p:sp>
        <p:sp>
          <p:nvSpPr>
            <p:cNvPr id="10" name="TextBox 9"/>
            <p:cNvSpPr txBox="1"/>
            <p:nvPr/>
          </p:nvSpPr>
          <p:spPr>
            <a:xfrm>
              <a:off x="356866" y="2171162"/>
              <a:ext cx="2469735" cy="1965476"/>
            </a:xfrm>
            <a:prstGeom prst="rect">
              <a:avLst/>
            </a:prstGeom>
            <a:noFill/>
          </p:spPr>
          <p:txBody>
            <a:bodyPr wrap="square" rtlCol="0">
              <a:spAutoFit/>
            </a:bodyPr>
            <a:lstStyle/>
            <a:p>
              <a:r>
                <a:rPr lang="vi-VN" sz="32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rPr>
                <a:t>Đọc thông tin và quan sát các hình từ 3 đến 5, em hãy:</a:t>
              </a:r>
            </a:p>
            <a:p>
              <a:r>
                <a:rPr lang="vi-VN" sz="3200"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rPr>
                <a:t>- Kể tóm tắt về chiến thắng Bạch Đằng năm 1288.</a:t>
              </a:r>
            </a:p>
            <a:p>
              <a:r>
                <a:rPr lang="vi-VN" sz="3200"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rPr>
                <a:t>- Kể câu chuyện về một nhân vật có đóng góp trong cuộc kháng chiến chống quân xâm lược Mông-Nguyên.</a:t>
              </a:r>
              <a:endParaRPr lang="en-US" sz="3200"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endParaRPr>
            </a:p>
          </p:txBody>
        </p:sp>
      </p:grpSp>
      <p:pic>
        <p:nvPicPr>
          <p:cNvPr id="6" name="Picture 5">
            <a:extLst>
              <a:ext uri="{FF2B5EF4-FFF2-40B4-BE49-F238E27FC236}">
                <a16:creationId xmlns:a16="http://schemas.microsoft.com/office/drawing/2014/main" id="{90641153-CE06-2778-7BC0-CD218A81CEF7}"/>
              </a:ext>
            </a:extLst>
          </p:cNvPr>
          <p:cNvPicPr>
            <a:picLocks noChangeAspect="1"/>
          </p:cNvPicPr>
          <p:nvPr/>
        </p:nvPicPr>
        <p:blipFill>
          <a:blip r:embed="rId3"/>
          <a:stretch>
            <a:fillRect/>
          </a:stretch>
        </p:blipFill>
        <p:spPr>
          <a:xfrm>
            <a:off x="0" y="2976880"/>
            <a:ext cx="4556759" cy="327151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8" name="Picture 7">
            <a:extLst>
              <a:ext uri="{FF2B5EF4-FFF2-40B4-BE49-F238E27FC236}">
                <a16:creationId xmlns:a16="http://schemas.microsoft.com/office/drawing/2014/main" id="{1526E5F9-D378-EB84-3B16-06CA8A90E5A5}"/>
              </a:ext>
            </a:extLst>
          </p:cNvPr>
          <p:cNvPicPr>
            <a:picLocks noChangeAspect="1"/>
          </p:cNvPicPr>
          <p:nvPr/>
        </p:nvPicPr>
        <p:blipFill>
          <a:blip r:embed="rId4"/>
          <a:stretch>
            <a:fillRect/>
          </a:stretch>
        </p:blipFill>
        <p:spPr>
          <a:xfrm>
            <a:off x="4602479" y="2832244"/>
            <a:ext cx="2530475" cy="402575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1" name="Picture 10">
            <a:extLst>
              <a:ext uri="{FF2B5EF4-FFF2-40B4-BE49-F238E27FC236}">
                <a16:creationId xmlns:a16="http://schemas.microsoft.com/office/drawing/2014/main" id="{ADCD5C46-5D8A-4821-406D-B0E0C3F27C84}"/>
              </a:ext>
            </a:extLst>
          </p:cNvPr>
          <p:cNvPicPr>
            <a:picLocks noChangeAspect="1"/>
          </p:cNvPicPr>
          <p:nvPr/>
        </p:nvPicPr>
        <p:blipFill>
          <a:blip r:embed="rId5"/>
          <a:stretch>
            <a:fillRect/>
          </a:stretch>
        </p:blipFill>
        <p:spPr>
          <a:xfrm>
            <a:off x="7214235" y="2771775"/>
            <a:ext cx="4895850" cy="40862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9700051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6386" name="Text Box 2"/>
          <p:cNvSpPr txBox="1">
            <a:spLocks noChangeArrowheads="1"/>
          </p:cNvSpPr>
          <p:nvPr/>
        </p:nvSpPr>
        <p:spPr bwMode="auto">
          <a:xfrm>
            <a:off x="1524000" y="533401"/>
            <a:ext cx="91440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endParaRPr kumimoji="0" lang="en-US" altLang="en-US" sz="2800" b="1" i="0" u="none" strike="noStrike" kern="1200" cap="none" spc="0" normalizeH="0" baseline="0" noProof="0">
              <a:ln>
                <a:noFill/>
              </a:ln>
              <a:solidFill>
                <a:srgbClr val="0000FF"/>
              </a:solidFill>
              <a:effectLst/>
              <a:uLnTx/>
              <a:uFillTx/>
              <a:latin typeface="Arial" panose="020B0604020202020204" pitchFamily="34" charset="0"/>
              <a:ea typeface="+mn-ea"/>
              <a:cs typeface="+mn-cs"/>
            </a:endParaRPr>
          </a:p>
        </p:txBody>
      </p:sp>
      <p:sp>
        <p:nvSpPr>
          <p:cNvPr id="3" name="Round Diagonal Corner Rectangle 14">
            <a:extLst>
              <a:ext uri="{FF2B5EF4-FFF2-40B4-BE49-F238E27FC236}">
                <a16:creationId xmlns:a16="http://schemas.microsoft.com/office/drawing/2014/main" id="{BB2B5065-3915-4516-3C6D-6B234D67B0F1}"/>
              </a:ext>
            </a:extLst>
          </p:cNvPr>
          <p:cNvSpPr/>
          <p:nvPr/>
        </p:nvSpPr>
        <p:spPr>
          <a:xfrm>
            <a:off x="6127202" y="1300480"/>
            <a:ext cx="6064798" cy="3393440"/>
          </a:xfrm>
          <a:prstGeom prst="round2DiagRect">
            <a:avLst/>
          </a:prstGeom>
          <a:solidFill>
            <a:schemeClr val="bg1">
              <a:alpha val="90000"/>
            </a:schemeClr>
          </a:solidFill>
          <a:ln w="571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Được tin quân Nguyên kéo về cửa sông Bạch Đằng để đón đoàn thuyền lương, Hưng Đạo Đại Vương đã cho đóng cọc gỗ xuống sông Bạch Đằng.</a:t>
            </a:r>
            <a:endParaRPr kumimoji="0" lang="vi-VN" sz="32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sp>
        <p:nvSpPr>
          <p:cNvPr id="2" name="AutoShape 2" descr="Ủng hộ giả thuyết đặt cọc sông Bạch Đằng của kỹ sư Vũ Đình Thanh">
            <a:extLst>
              <a:ext uri="{FF2B5EF4-FFF2-40B4-BE49-F238E27FC236}">
                <a16:creationId xmlns:a16="http://schemas.microsoft.com/office/drawing/2014/main" id="{DB294635-F7AD-9341-712E-CF865DC637F2}"/>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076" name="Picture 4" descr="Chân dung Người “đạo diễn” chính trận địa cọc ngầm lừng danh trên sông Bạch  Đằng – Bản tin Điện tử Họ Dương Việt Nam">
            <a:extLst>
              <a:ext uri="{FF2B5EF4-FFF2-40B4-BE49-F238E27FC236}">
                <a16:creationId xmlns:a16="http://schemas.microsoft.com/office/drawing/2014/main" id="{55FE1212-32E3-3CDB-2D53-36A9298A2F9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3679" y="1670050"/>
            <a:ext cx="5378217" cy="298323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11496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076"/>
                                        </p:tgtEl>
                                        <p:attrNameLst>
                                          <p:attrName>style.visibility</p:attrName>
                                        </p:attrNameLst>
                                      </p:cBhvr>
                                      <p:to>
                                        <p:strVal val="visible"/>
                                      </p:to>
                                    </p:set>
                                    <p:animEffect transition="in" filter="fade">
                                      <p:cBhvr>
                                        <p:cTn id="12" dur="1000"/>
                                        <p:tgtEl>
                                          <p:spTgt spid="3076"/>
                                        </p:tgtEl>
                                      </p:cBhvr>
                                    </p:animEffect>
                                    <p:anim calcmode="lin" valueType="num">
                                      <p:cBhvr>
                                        <p:cTn id="13" dur="1000" fill="hold"/>
                                        <p:tgtEl>
                                          <p:spTgt spid="3076"/>
                                        </p:tgtEl>
                                        <p:attrNameLst>
                                          <p:attrName>ppt_x</p:attrName>
                                        </p:attrNameLst>
                                      </p:cBhvr>
                                      <p:tavLst>
                                        <p:tav tm="0">
                                          <p:val>
                                            <p:strVal val="#ppt_x"/>
                                          </p:val>
                                        </p:tav>
                                        <p:tav tm="100000">
                                          <p:val>
                                            <p:strVal val="#ppt_x"/>
                                          </p:val>
                                        </p:tav>
                                      </p:tavLst>
                                    </p:anim>
                                    <p:anim calcmode="lin" valueType="num">
                                      <p:cBhvr>
                                        <p:cTn id="14" dur="1000" fill="hold"/>
                                        <p:tgtEl>
                                          <p:spTgt spid="307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6386" name="Text Box 2"/>
          <p:cNvSpPr txBox="1">
            <a:spLocks noChangeArrowheads="1"/>
          </p:cNvSpPr>
          <p:nvPr/>
        </p:nvSpPr>
        <p:spPr bwMode="auto">
          <a:xfrm>
            <a:off x="1524000" y="533401"/>
            <a:ext cx="91440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endParaRPr lang="en-US" altLang="en-US" sz="2800" b="1">
              <a:solidFill>
                <a:srgbClr val="0000FF"/>
              </a:solidFill>
            </a:endParaRPr>
          </a:p>
        </p:txBody>
      </p:sp>
      <p:pic>
        <p:nvPicPr>
          <p:cNvPr id="1026" name="Picture 2" descr="Ảnh minh họa trận chiến trên sông Bạch Đằng, nguồn: violet.vn">
            <a:extLst>
              <a:ext uri="{FF2B5EF4-FFF2-40B4-BE49-F238E27FC236}">
                <a16:creationId xmlns:a16="http://schemas.microsoft.com/office/drawing/2014/main" id="{173B1FB0-D935-EE1C-886B-9CEBF3B6D8B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9390" y="1387158"/>
            <a:ext cx="5349234" cy="292068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3" name="Round Diagonal Corner Rectangle 14">
            <a:extLst>
              <a:ext uri="{FF2B5EF4-FFF2-40B4-BE49-F238E27FC236}">
                <a16:creationId xmlns:a16="http://schemas.microsoft.com/office/drawing/2014/main" id="{BB2B5065-3915-4516-3C6D-6B234D67B0F1}"/>
              </a:ext>
            </a:extLst>
          </p:cNvPr>
          <p:cNvSpPr/>
          <p:nvPr/>
        </p:nvSpPr>
        <p:spPr>
          <a:xfrm>
            <a:off x="5943600" y="477520"/>
            <a:ext cx="6248400" cy="5659120"/>
          </a:xfrm>
          <a:prstGeom prst="round2DiagRect">
            <a:avLst/>
          </a:prstGeom>
          <a:solidFill>
            <a:schemeClr val="bg1">
              <a:alpha val="90000"/>
            </a:schemeClr>
          </a:solidFill>
          <a:ln w="571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800" b="1" dirty="0">
                <a:solidFill>
                  <a:srgbClr val="002060"/>
                </a:solidFill>
                <a:cs typeface="Arial" panose="020B0604020202020204" pitchFamily="34" charset="0"/>
              </a:rPr>
              <a:t>Ngày 9-4-1288, đoàn thuyền của quân Nguyên đến sông Bạch Đằng. Nhân lúc nước triều lên, Hưng Đạo Đại Vương cho quân ra khiêu chiến rồi giả vờ thua chạy. Quân Nguyên dẫn binh thuyền đuổi theo. Nước triều xuống, thuyền giặc sa vào bãi cọc. Phục binh của quân nhà Trần đổ ra đánh cùng với quân tiếp ứng. Quân Nguyên bị tiêu diệt.</a:t>
            </a:r>
            <a:endParaRPr lang="vi-VN" sz="28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374317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17">
            <a:extLst>
              <a:ext uri="{FF2B5EF4-FFF2-40B4-BE49-F238E27FC236}">
                <a16:creationId xmlns:a16="http://schemas.microsoft.com/office/drawing/2014/main" id="{7DD2B097-9D5E-A783-344D-9CCA5C17DD60}"/>
              </a:ext>
            </a:extLst>
          </p:cNvPr>
          <p:cNvSpPr/>
          <p:nvPr/>
        </p:nvSpPr>
        <p:spPr>
          <a:xfrm>
            <a:off x="258427" y="252888"/>
            <a:ext cx="11662640" cy="5979747"/>
          </a:xfrm>
          <a:prstGeom prst="roundRect">
            <a:avLst/>
          </a:prstGeom>
          <a:solidFill>
            <a:schemeClr val="tx2"/>
          </a:solidFill>
          <a:ln w="31750">
            <a:solidFill>
              <a:schemeClr val="accent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219139">
              <a:buClr>
                <a:srgbClr val="000000"/>
              </a:buClr>
              <a:defRPr/>
            </a:pPr>
            <a:r>
              <a:rPr lang="vi-VN" sz="2900" b="1" kern="0" dirty="0">
                <a:solidFill>
                  <a:srgbClr val="70AD47">
                    <a:lumMod val="50000"/>
                  </a:srgbClr>
                </a:solidFill>
                <a:latin typeface="Cambria" panose="02040503050406030204" pitchFamily="18" charset="0"/>
                <a:ea typeface="Cambria" panose="02040503050406030204" pitchFamily="18" charset="0"/>
                <a:cs typeface="Calibri" panose="020F0502020204030204" pitchFamily="34" charset="0"/>
                <a:sym typeface="Arial"/>
              </a:rPr>
              <a:t>+ Trận Bạch Đằng năm 1288: </a:t>
            </a:r>
            <a:r>
              <a:rPr lang="vi-VN" sz="2900" kern="0" dirty="0">
                <a:solidFill>
                  <a:srgbClr val="70AD47">
                    <a:lumMod val="50000"/>
                  </a:srgbClr>
                </a:solidFill>
                <a:latin typeface="Cambria" panose="02040503050406030204" pitchFamily="18" charset="0"/>
                <a:ea typeface="Cambria" panose="02040503050406030204" pitchFamily="18" charset="0"/>
                <a:cs typeface="Calibri" panose="020F0502020204030204" pitchFamily="34" charset="0"/>
                <a:sym typeface="Arial"/>
              </a:rPr>
              <a:t>Dù chiếm được thành Thăng Long nhưng quân giặc buộc phải rút lui theo đường bộ và thủy về nước. Quân ta mai phục trận địa trên sông Bạch Đằng đánh chặn. Tướng Ô Mã Nhi bị bắt sống, quân Nguyên chết nhiều không kể xiết. </a:t>
            </a:r>
          </a:p>
          <a:p>
            <a:pPr algn="just" defTabSz="1219139">
              <a:buClr>
                <a:srgbClr val="000000"/>
              </a:buClr>
              <a:defRPr/>
            </a:pPr>
            <a:r>
              <a:rPr lang="vi-VN" sz="2900" b="1" kern="0" dirty="0">
                <a:solidFill>
                  <a:srgbClr val="70AD47">
                    <a:lumMod val="50000"/>
                  </a:srgbClr>
                </a:solidFill>
                <a:latin typeface="Cambria" panose="02040503050406030204" pitchFamily="18" charset="0"/>
                <a:ea typeface="Cambria" panose="02040503050406030204" pitchFamily="18" charset="0"/>
                <a:cs typeface="Calibri" panose="020F0502020204030204" pitchFamily="34" charset="0"/>
                <a:sym typeface="Arial"/>
              </a:rPr>
              <a:t>+ Sự sáng tạo của mưu lược của quân dân ta: </a:t>
            </a:r>
            <a:r>
              <a:rPr lang="vi-VN" sz="2900" kern="0" dirty="0">
                <a:solidFill>
                  <a:srgbClr val="70AD47">
                    <a:lumMod val="50000"/>
                  </a:srgbClr>
                </a:solidFill>
                <a:latin typeface="Cambria" panose="02040503050406030204" pitchFamily="18" charset="0"/>
                <a:ea typeface="Cambria" panose="02040503050406030204" pitchFamily="18" charset="0"/>
                <a:cs typeface="Calibri" panose="020F0502020204030204" pitchFamily="34" charset="0"/>
                <a:sym typeface="Arial"/>
              </a:rPr>
              <a:t>bố trí trận địa bãi cọc ở sông Bạch Đằng, lợi dụng địa hình, địa vật hiểm yếu, kết hợp quy luật lên xuống của thủy triều để tiêu diệt giặc. </a:t>
            </a:r>
          </a:p>
          <a:p>
            <a:pPr algn="just" defTabSz="1219139">
              <a:buClr>
                <a:srgbClr val="000000"/>
              </a:buClr>
              <a:defRPr/>
            </a:pPr>
            <a:r>
              <a:rPr lang="vi-VN" sz="2900" b="1" kern="0" dirty="0">
                <a:solidFill>
                  <a:srgbClr val="70AD47">
                    <a:lumMod val="50000"/>
                  </a:srgbClr>
                </a:solidFill>
                <a:latin typeface="Cambria" panose="02040503050406030204" pitchFamily="18" charset="0"/>
                <a:ea typeface="Cambria" panose="02040503050406030204" pitchFamily="18" charset="0"/>
                <a:cs typeface="Calibri" panose="020F0502020204030204" pitchFamily="34" charset="0"/>
                <a:sym typeface="Arial"/>
              </a:rPr>
              <a:t>+ Ý nghĩa của chiến thắng Bạch Đằng: </a:t>
            </a:r>
          </a:p>
          <a:p>
            <a:pPr marL="457200" indent="-457200" algn="just" defTabSz="1219139">
              <a:buClr>
                <a:srgbClr val="000000"/>
              </a:buClr>
              <a:buFont typeface="Arial" panose="020B0604020202020204" pitchFamily="34" charset="0"/>
              <a:buChar char="•"/>
              <a:defRPr/>
            </a:pPr>
            <a:r>
              <a:rPr lang="vi-VN" sz="2900" kern="0" dirty="0">
                <a:solidFill>
                  <a:srgbClr val="70AD47">
                    <a:lumMod val="50000"/>
                  </a:srgbClr>
                </a:solidFill>
                <a:latin typeface="Cambria" panose="02040503050406030204" pitchFamily="18" charset="0"/>
                <a:ea typeface="Cambria" panose="02040503050406030204" pitchFamily="18" charset="0"/>
                <a:cs typeface="Calibri" panose="020F0502020204030204" pitchFamily="34" charset="0"/>
                <a:sym typeface="Arial"/>
              </a:rPr>
              <a:t>Kết thúc hoàn toàn cuộc kháng chiến chống quân Mông – Nguyên của quân dân Đại Việt.</a:t>
            </a:r>
          </a:p>
          <a:p>
            <a:pPr marL="457200" indent="-457200" algn="just" defTabSz="1219139">
              <a:buClr>
                <a:srgbClr val="000000"/>
              </a:buClr>
              <a:buFont typeface="Arial" panose="020B0604020202020204" pitchFamily="34" charset="0"/>
              <a:buChar char="•"/>
              <a:defRPr/>
            </a:pPr>
            <a:r>
              <a:rPr lang="vi-VN" sz="2900" kern="0" dirty="0">
                <a:solidFill>
                  <a:srgbClr val="70AD47">
                    <a:lumMod val="50000"/>
                  </a:srgbClr>
                </a:solidFill>
                <a:latin typeface="Cambria" panose="02040503050406030204" pitchFamily="18" charset="0"/>
                <a:ea typeface="Cambria" panose="02040503050406030204" pitchFamily="18" charset="0"/>
                <a:cs typeface="Calibri" panose="020F0502020204030204" pitchFamily="34" charset="0"/>
                <a:sym typeface="Arial"/>
              </a:rPr>
              <a:t>Chứng tỏ tài năng quân sự xuất sắc của Trần Quốc Tuấn. </a:t>
            </a:r>
          </a:p>
        </p:txBody>
      </p:sp>
    </p:spTree>
    <p:extLst>
      <p:ext uri="{BB962C8B-B14F-4D97-AF65-F5344CB8AC3E}">
        <p14:creationId xmlns:p14="http://schemas.microsoft.com/office/powerpoint/2010/main" val="2090398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03" name="Rectangle 410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098" name="Picture 2" descr="Soạn văn 8 Lá cờ thêu sáu chữ vàng Kết nối kiến thức">
            <a:extLst>
              <a:ext uri="{FF2B5EF4-FFF2-40B4-BE49-F238E27FC236}">
                <a16:creationId xmlns:a16="http://schemas.microsoft.com/office/drawing/2014/main" id="{661660B3-1964-4880-349D-3164E3634C3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6649"/>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6E3D43ED-0760-5F96-CF7D-60A1EF2AD9B0}"/>
              </a:ext>
            </a:extLst>
          </p:cNvPr>
          <p:cNvGrpSpPr/>
          <p:nvPr/>
        </p:nvGrpSpPr>
        <p:grpSpPr>
          <a:xfrm>
            <a:off x="371475" y="734416"/>
            <a:ext cx="11564625" cy="3351810"/>
            <a:chOff x="832641" y="1233270"/>
            <a:chExt cx="11253229" cy="5053467"/>
          </a:xfrm>
        </p:grpSpPr>
        <p:sp>
          <p:nvSpPr>
            <p:cNvPr id="3" name="Round Diagonal Corner Rectangle 10">
              <a:extLst>
                <a:ext uri="{FF2B5EF4-FFF2-40B4-BE49-F238E27FC236}">
                  <a16:creationId xmlns:a16="http://schemas.microsoft.com/office/drawing/2014/main" id="{FCD70D1D-E5A5-4443-CBCC-94156D4059D2}"/>
                </a:ext>
              </a:extLst>
            </p:cNvPr>
            <p:cNvSpPr/>
            <p:nvPr/>
          </p:nvSpPr>
          <p:spPr>
            <a:xfrm>
              <a:off x="832641" y="1233270"/>
              <a:ext cx="11253229" cy="5053467"/>
            </a:xfrm>
            <a:prstGeom prst="round2DiagRect">
              <a:avLst/>
            </a:prstGeom>
            <a:solidFill>
              <a:schemeClr val="bg1">
                <a:alpha val="88000"/>
              </a:schemeClr>
            </a:solidFill>
            <a:ln w="571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90000"/>
                </a:lnSpc>
              </a:pPr>
              <a:endParaRPr lang="en-US" altLang="en-US" dirty="0"/>
            </a:p>
          </p:txBody>
        </p:sp>
        <p:sp>
          <p:nvSpPr>
            <p:cNvPr id="4" name="Rectangle 3">
              <a:extLst>
                <a:ext uri="{FF2B5EF4-FFF2-40B4-BE49-F238E27FC236}">
                  <a16:creationId xmlns:a16="http://schemas.microsoft.com/office/drawing/2014/main" id="{01E796BC-B9BF-CE32-A568-4E9993CDE933}"/>
                </a:ext>
              </a:extLst>
            </p:cNvPr>
            <p:cNvSpPr/>
            <p:nvPr/>
          </p:nvSpPr>
          <p:spPr>
            <a:xfrm>
              <a:off x="896420" y="1524534"/>
              <a:ext cx="11080699" cy="3170099"/>
            </a:xfrm>
            <a:prstGeom prst="rect">
              <a:avLst/>
            </a:prstGeom>
          </p:spPr>
          <p:txBody>
            <a:bodyPr wrap="square">
              <a:spAutoFit/>
            </a:bodyPr>
            <a:lstStyle/>
            <a:p>
              <a:pPr algn="just">
                <a:spcBef>
                  <a:spcPts val="600"/>
                </a:spcBef>
                <a:spcAft>
                  <a:spcPts val="600"/>
                </a:spcAft>
              </a:pPr>
              <a:r>
                <a:rPr lang="en-US" altLang="en-US" sz="4000" dirty="0">
                  <a:latin typeface="Cambria" panose="02040503050406030204" pitchFamily="18" charset="0"/>
                  <a:ea typeface="Cambria" panose="02040503050406030204" pitchFamily="18" charset="0"/>
                  <a:cs typeface="Arial" panose="020B0604020202020204" pitchFamily="34" charset="0"/>
                </a:rPr>
                <a:t>   </a:t>
              </a:r>
              <a:r>
                <a:rPr lang="vi-VN" altLang="en-US" sz="4000" dirty="0">
                  <a:latin typeface="Cambria" panose="02040503050406030204" pitchFamily="18" charset="0"/>
                  <a:ea typeface="Cambria" panose="02040503050406030204" pitchFamily="18" charset="0"/>
                  <a:cs typeface="Arial" panose="020B0604020202020204" pitchFamily="34" charset="0"/>
                </a:rPr>
                <a:t>Người thiếu niên Trần Quốc Toản tuy còn nhỏ tuổi nhưng đã xin vua được dự hội nghị Bình Than để bàn kế sách đánh giặc, các bô lão trong cả nước tại Hội nghị Diên Hồng năm 1285 đã đồng thanh hô “đánh” thể hiện ý chí quyết tâm bảo vệ đất nước.</a:t>
              </a:r>
              <a:endParaRPr lang="en-US" altLang="en-US" sz="3600" b="1" dirty="0">
                <a:solidFill>
                  <a:srgbClr val="1E2979"/>
                </a:solidFill>
                <a:latin typeface="Cambria" panose="02040503050406030204" pitchFamily="18" charset="0"/>
                <a:ea typeface="Cambria" panose="02040503050406030204" pitchFamily="18" charset="0"/>
                <a:cs typeface="Arial" panose="020B0604020202020204" pitchFamily="34" charset="0"/>
              </a:endParaRPr>
            </a:p>
          </p:txBody>
        </p:sp>
      </p:grpSp>
    </p:spTree>
    <p:extLst>
      <p:ext uri="{BB962C8B-B14F-4D97-AF65-F5344CB8AC3E}">
        <p14:creationId xmlns:p14="http://schemas.microsoft.com/office/powerpoint/2010/main" val="3665876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ular Callout 6">
            <a:extLst>
              <a:ext uri="{FF2B5EF4-FFF2-40B4-BE49-F238E27FC236}">
                <a16:creationId xmlns:a16="http://schemas.microsoft.com/office/drawing/2014/main" id="{C3FA693E-64DD-68CC-67A2-29DC4B1B5773}"/>
              </a:ext>
            </a:extLst>
          </p:cNvPr>
          <p:cNvSpPr/>
          <p:nvPr/>
        </p:nvSpPr>
        <p:spPr>
          <a:xfrm>
            <a:off x="4760181" y="880534"/>
            <a:ext cx="7296352" cy="3529349"/>
          </a:xfrm>
          <a:prstGeom prst="wedgeRoundRectCallout">
            <a:avLst>
              <a:gd name="adj1" fmla="val -32958"/>
              <a:gd name="adj2" fmla="val 81636"/>
              <a:gd name="adj3" fmla="val 16667"/>
            </a:avLst>
          </a:prstGeom>
          <a:solidFill>
            <a:schemeClr val="tx2"/>
          </a:solidFill>
          <a:ln w="28575">
            <a:solidFill>
              <a:srgbClr val="2D57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GB" sz="1867" kern="0">
              <a:solidFill>
                <a:srgbClr val="E7DCD2"/>
              </a:solidFill>
              <a:latin typeface="Arial"/>
              <a:sym typeface="Arial"/>
            </a:endParaRPr>
          </a:p>
        </p:txBody>
      </p:sp>
      <p:sp>
        <p:nvSpPr>
          <p:cNvPr id="5" name="TextBox 4">
            <a:extLst>
              <a:ext uri="{FF2B5EF4-FFF2-40B4-BE49-F238E27FC236}">
                <a16:creationId xmlns:a16="http://schemas.microsoft.com/office/drawing/2014/main" id="{FED6C29E-DC46-BF02-660B-401B565C74E0}"/>
              </a:ext>
            </a:extLst>
          </p:cNvPr>
          <p:cNvSpPr txBox="1"/>
          <p:nvPr/>
        </p:nvSpPr>
        <p:spPr>
          <a:xfrm>
            <a:off x="4898902" y="1361869"/>
            <a:ext cx="7077052" cy="2554545"/>
          </a:xfrm>
          <a:prstGeom prst="rect">
            <a:avLst/>
          </a:prstGeom>
          <a:noFill/>
        </p:spPr>
        <p:txBody>
          <a:bodyPr wrap="square" rtlCol="0">
            <a:spAutoFit/>
          </a:bodyPr>
          <a:lstStyle/>
          <a:p>
            <a:pPr algn="ctr" defTabSz="1219170">
              <a:buClr>
                <a:srgbClr val="000000"/>
              </a:buClr>
              <a:defRPr/>
            </a:pPr>
            <a:r>
              <a:rPr lang="en-US" sz="4000" b="1" kern="0" dirty="0" err="1">
                <a:solidFill>
                  <a:srgbClr val="2D575C"/>
                </a:solidFill>
                <a:latin typeface="Cambria" panose="02040503050406030204" pitchFamily="18" charset="0"/>
                <a:ea typeface="Cambria" panose="02040503050406030204" pitchFamily="18" charset="0"/>
                <a:cs typeface="Arial"/>
                <a:sym typeface="Arial"/>
              </a:rPr>
              <a:t>Hội</a:t>
            </a:r>
            <a:r>
              <a:rPr lang="en-US" sz="4000" b="1" kern="0" dirty="0">
                <a:solidFill>
                  <a:srgbClr val="2D575C"/>
                </a:solidFill>
                <a:latin typeface="Cambria" panose="02040503050406030204" pitchFamily="18" charset="0"/>
                <a:ea typeface="Cambria" panose="02040503050406030204" pitchFamily="18" charset="0"/>
                <a:cs typeface="Arial"/>
                <a:sym typeface="Arial"/>
              </a:rPr>
              <a:t> </a:t>
            </a:r>
            <a:r>
              <a:rPr lang="en-US" sz="4000" b="1" kern="0" dirty="0" err="1">
                <a:solidFill>
                  <a:srgbClr val="2D575C"/>
                </a:solidFill>
                <a:latin typeface="Cambria" panose="02040503050406030204" pitchFamily="18" charset="0"/>
                <a:ea typeface="Cambria" panose="02040503050406030204" pitchFamily="18" charset="0"/>
                <a:cs typeface="Arial"/>
                <a:sym typeface="Arial"/>
              </a:rPr>
              <a:t>nghị</a:t>
            </a:r>
            <a:r>
              <a:rPr lang="en-US" sz="4000" b="1" kern="0" dirty="0">
                <a:solidFill>
                  <a:srgbClr val="2D575C"/>
                </a:solidFill>
                <a:latin typeface="Cambria" panose="02040503050406030204" pitchFamily="18" charset="0"/>
                <a:ea typeface="Cambria" panose="02040503050406030204" pitchFamily="18" charset="0"/>
                <a:cs typeface="Arial"/>
                <a:sym typeface="Arial"/>
              </a:rPr>
              <a:t> </a:t>
            </a:r>
            <a:r>
              <a:rPr lang="en-US" sz="4000" b="1" kern="0" dirty="0" err="1">
                <a:solidFill>
                  <a:srgbClr val="2D575C"/>
                </a:solidFill>
                <a:latin typeface="Cambria" panose="02040503050406030204" pitchFamily="18" charset="0"/>
                <a:ea typeface="Cambria" panose="02040503050406030204" pitchFamily="18" charset="0"/>
                <a:cs typeface="Arial"/>
                <a:sym typeface="Arial"/>
              </a:rPr>
              <a:t>Diên</a:t>
            </a:r>
            <a:r>
              <a:rPr lang="en-US" sz="4000" b="1" kern="0" dirty="0">
                <a:solidFill>
                  <a:srgbClr val="2D575C"/>
                </a:solidFill>
                <a:latin typeface="Cambria" panose="02040503050406030204" pitchFamily="18" charset="0"/>
                <a:ea typeface="Cambria" panose="02040503050406030204" pitchFamily="18" charset="0"/>
                <a:cs typeface="Arial"/>
                <a:sym typeface="Arial"/>
              </a:rPr>
              <a:t> </a:t>
            </a:r>
            <a:r>
              <a:rPr lang="en-US" sz="4000" b="1" kern="0" dirty="0" err="1">
                <a:solidFill>
                  <a:srgbClr val="2D575C"/>
                </a:solidFill>
                <a:latin typeface="Cambria" panose="02040503050406030204" pitchFamily="18" charset="0"/>
                <a:ea typeface="Cambria" panose="02040503050406030204" pitchFamily="18" charset="0"/>
                <a:cs typeface="Arial"/>
                <a:sym typeface="Arial"/>
              </a:rPr>
              <a:t>Hồng</a:t>
            </a:r>
            <a:r>
              <a:rPr lang="en-US" sz="4000" b="1" kern="0" dirty="0">
                <a:solidFill>
                  <a:srgbClr val="2D575C"/>
                </a:solidFill>
                <a:latin typeface="Cambria" panose="02040503050406030204" pitchFamily="18" charset="0"/>
                <a:ea typeface="Cambria" panose="02040503050406030204" pitchFamily="18" charset="0"/>
                <a:cs typeface="Arial"/>
                <a:sym typeface="Arial"/>
              </a:rPr>
              <a:t> </a:t>
            </a:r>
            <a:r>
              <a:rPr lang="en-US" sz="4000" b="1" kern="0" dirty="0" err="1">
                <a:solidFill>
                  <a:srgbClr val="2D575C"/>
                </a:solidFill>
                <a:latin typeface="Cambria" panose="02040503050406030204" pitchFamily="18" charset="0"/>
                <a:ea typeface="Cambria" panose="02040503050406030204" pitchFamily="18" charset="0"/>
                <a:cs typeface="Arial"/>
                <a:sym typeface="Arial"/>
              </a:rPr>
              <a:t>không</a:t>
            </a:r>
            <a:r>
              <a:rPr lang="en-US" sz="4000" b="1" kern="0" dirty="0">
                <a:solidFill>
                  <a:srgbClr val="2D575C"/>
                </a:solidFill>
                <a:latin typeface="Cambria" panose="02040503050406030204" pitchFamily="18" charset="0"/>
                <a:ea typeface="Cambria" panose="02040503050406030204" pitchFamily="18" charset="0"/>
                <a:cs typeface="Arial"/>
                <a:sym typeface="Arial"/>
              </a:rPr>
              <a:t> </a:t>
            </a:r>
            <a:r>
              <a:rPr lang="en-US" sz="4000" b="1" kern="0" dirty="0" err="1">
                <a:solidFill>
                  <a:srgbClr val="2D575C"/>
                </a:solidFill>
                <a:latin typeface="Cambria" panose="02040503050406030204" pitchFamily="18" charset="0"/>
                <a:ea typeface="Cambria" panose="02040503050406030204" pitchFamily="18" charset="0"/>
                <a:cs typeface="Arial"/>
                <a:sym typeface="Arial"/>
              </a:rPr>
              <a:t>chỉ</a:t>
            </a:r>
            <a:r>
              <a:rPr lang="en-US" sz="4000" b="1" kern="0" dirty="0">
                <a:solidFill>
                  <a:srgbClr val="2D575C"/>
                </a:solidFill>
                <a:latin typeface="Cambria" panose="02040503050406030204" pitchFamily="18" charset="0"/>
                <a:ea typeface="Cambria" panose="02040503050406030204" pitchFamily="18" charset="0"/>
                <a:cs typeface="Arial"/>
                <a:sym typeface="Arial"/>
              </a:rPr>
              <a:t> </a:t>
            </a:r>
            <a:r>
              <a:rPr lang="en-US" sz="4000" b="1" kern="0" dirty="0" err="1">
                <a:solidFill>
                  <a:srgbClr val="2D575C"/>
                </a:solidFill>
                <a:latin typeface="Cambria" panose="02040503050406030204" pitchFamily="18" charset="0"/>
                <a:ea typeface="Cambria" panose="02040503050406030204" pitchFamily="18" charset="0"/>
                <a:cs typeface="Arial"/>
                <a:sym typeface="Arial"/>
              </a:rPr>
              <a:t>thể</a:t>
            </a:r>
            <a:r>
              <a:rPr lang="en-US" sz="4000" b="1" kern="0" dirty="0">
                <a:solidFill>
                  <a:srgbClr val="2D575C"/>
                </a:solidFill>
                <a:latin typeface="Cambria" panose="02040503050406030204" pitchFamily="18" charset="0"/>
                <a:ea typeface="Cambria" panose="02040503050406030204" pitchFamily="18" charset="0"/>
                <a:cs typeface="Arial"/>
                <a:sym typeface="Arial"/>
              </a:rPr>
              <a:t> </a:t>
            </a:r>
            <a:r>
              <a:rPr lang="en-US" sz="4000" b="1" kern="0" dirty="0" err="1">
                <a:solidFill>
                  <a:srgbClr val="2D575C"/>
                </a:solidFill>
                <a:latin typeface="Cambria" panose="02040503050406030204" pitchFamily="18" charset="0"/>
                <a:ea typeface="Cambria" panose="02040503050406030204" pitchFamily="18" charset="0"/>
                <a:cs typeface="Arial"/>
                <a:sym typeface="Arial"/>
              </a:rPr>
              <a:t>hiện</a:t>
            </a:r>
            <a:r>
              <a:rPr lang="en-US" sz="4000" b="1" kern="0" dirty="0">
                <a:solidFill>
                  <a:srgbClr val="2D575C"/>
                </a:solidFill>
                <a:latin typeface="Cambria" panose="02040503050406030204" pitchFamily="18" charset="0"/>
                <a:ea typeface="Cambria" panose="02040503050406030204" pitchFamily="18" charset="0"/>
                <a:cs typeface="Arial"/>
                <a:sym typeface="Arial"/>
              </a:rPr>
              <a:t> </a:t>
            </a:r>
            <a:r>
              <a:rPr lang="en-US" sz="4000" b="1" kern="0" dirty="0" err="1">
                <a:solidFill>
                  <a:srgbClr val="2D575C"/>
                </a:solidFill>
                <a:latin typeface="Cambria" panose="02040503050406030204" pitchFamily="18" charset="0"/>
                <a:ea typeface="Cambria" panose="02040503050406030204" pitchFamily="18" charset="0"/>
                <a:cs typeface="Arial"/>
                <a:sym typeface="Arial"/>
              </a:rPr>
              <a:t>tinh</a:t>
            </a:r>
            <a:r>
              <a:rPr lang="en-US" sz="4000" b="1" kern="0" dirty="0">
                <a:solidFill>
                  <a:srgbClr val="2D575C"/>
                </a:solidFill>
                <a:latin typeface="Cambria" panose="02040503050406030204" pitchFamily="18" charset="0"/>
                <a:ea typeface="Cambria" panose="02040503050406030204" pitchFamily="18" charset="0"/>
                <a:cs typeface="Arial"/>
                <a:sym typeface="Arial"/>
              </a:rPr>
              <a:t> </a:t>
            </a:r>
            <a:r>
              <a:rPr lang="en-US" sz="4000" b="1" kern="0" dirty="0" err="1">
                <a:solidFill>
                  <a:srgbClr val="2D575C"/>
                </a:solidFill>
                <a:latin typeface="Cambria" panose="02040503050406030204" pitchFamily="18" charset="0"/>
                <a:ea typeface="Cambria" panose="02040503050406030204" pitchFamily="18" charset="0"/>
                <a:cs typeface="Arial"/>
                <a:sym typeface="Arial"/>
              </a:rPr>
              <a:t>thần</a:t>
            </a:r>
            <a:r>
              <a:rPr lang="en-US" sz="4000" b="1" kern="0" dirty="0">
                <a:solidFill>
                  <a:srgbClr val="2D575C"/>
                </a:solidFill>
                <a:latin typeface="Cambria" panose="02040503050406030204" pitchFamily="18" charset="0"/>
                <a:ea typeface="Cambria" panose="02040503050406030204" pitchFamily="18" charset="0"/>
                <a:cs typeface="Arial"/>
                <a:sym typeface="Arial"/>
              </a:rPr>
              <a:t> </a:t>
            </a:r>
            <a:r>
              <a:rPr lang="en-US" sz="4000" b="1" kern="0" dirty="0" err="1">
                <a:solidFill>
                  <a:srgbClr val="2D575C"/>
                </a:solidFill>
                <a:latin typeface="Cambria" panose="02040503050406030204" pitchFamily="18" charset="0"/>
                <a:ea typeface="Cambria" panose="02040503050406030204" pitchFamily="18" charset="0"/>
                <a:cs typeface="Arial"/>
                <a:sym typeface="Arial"/>
              </a:rPr>
              <a:t>đoàn</a:t>
            </a:r>
            <a:r>
              <a:rPr lang="en-US" sz="4000" b="1" kern="0" dirty="0">
                <a:solidFill>
                  <a:srgbClr val="2D575C"/>
                </a:solidFill>
                <a:latin typeface="Cambria" panose="02040503050406030204" pitchFamily="18" charset="0"/>
                <a:ea typeface="Cambria" panose="02040503050406030204" pitchFamily="18" charset="0"/>
                <a:cs typeface="Arial"/>
                <a:sym typeface="Arial"/>
              </a:rPr>
              <a:t> </a:t>
            </a:r>
            <a:r>
              <a:rPr lang="en-US" sz="4000" b="1" kern="0" dirty="0" err="1">
                <a:solidFill>
                  <a:srgbClr val="2D575C"/>
                </a:solidFill>
                <a:latin typeface="Cambria" panose="02040503050406030204" pitchFamily="18" charset="0"/>
                <a:ea typeface="Cambria" panose="02040503050406030204" pitchFamily="18" charset="0"/>
                <a:cs typeface="Arial"/>
                <a:sym typeface="Arial"/>
              </a:rPr>
              <a:t>kết</a:t>
            </a:r>
            <a:r>
              <a:rPr lang="en-US" sz="4000" b="1" kern="0" dirty="0">
                <a:solidFill>
                  <a:srgbClr val="2D575C"/>
                </a:solidFill>
                <a:latin typeface="Cambria" panose="02040503050406030204" pitchFamily="18" charset="0"/>
                <a:ea typeface="Cambria" panose="02040503050406030204" pitchFamily="18" charset="0"/>
                <a:cs typeface="Arial"/>
                <a:sym typeface="Arial"/>
              </a:rPr>
              <a:t> </a:t>
            </a:r>
            <a:r>
              <a:rPr lang="en-US" sz="4000" b="1" kern="0" dirty="0" err="1">
                <a:solidFill>
                  <a:srgbClr val="2D575C"/>
                </a:solidFill>
                <a:latin typeface="Cambria" panose="02040503050406030204" pitchFamily="18" charset="0"/>
                <a:ea typeface="Cambria" panose="02040503050406030204" pitchFamily="18" charset="0"/>
                <a:cs typeface="Arial"/>
                <a:sym typeface="Arial"/>
              </a:rPr>
              <a:t>đánh</a:t>
            </a:r>
            <a:r>
              <a:rPr lang="en-US" sz="4000" b="1" kern="0" dirty="0">
                <a:solidFill>
                  <a:srgbClr val="2D575C"/>
                </a:solidFill>
                <a:latin typeface="Cambria" panose="02040503050406030204" pitchFamily="18" charset="0"/>
                <a:ea typeface="Cambria" panose="02040503050406030204" pitchFamily="18" charset="0"/>
                <a:cs typeface="Arial"/>
                <a:sym typeface="Arial"/>
              </a:rPr>
              <a:t> </a:t>
            </a:r>
            <a:r>
              <a:rPr lang="en-US" sz="4000" b="1" kern="0" dirty="0" err="1">
                <a:solidFill>
                  <a:srgbClr val="2D575C"/>
                </a:solidFill>
                <a:latin typeface="Cambria" panose="02040503050406030204" pitchFamily="18" charset="0"/>
                <a:ea typeface="Cambria" panose="02040503050406030204" pitchFamily="18" charset="0"/>
                <a:cs typeface="Arial"/>
                <a:sym typeface="Arial"/>
              </a:rPr>
              <a:t>giặc</a:t>
            </a:r>
            <a:r>
              <a:rPr lang="en-US" sz="4000" b="1" kern="0" dirty="0">
                <a:solidFill>
                  <a:srgbClr val="2D575C"/>
                </a:solidFill>
                <a:latin typeface="Cambria" panose="02040503050406030204" pitchFamily="18" charset="0"/>
                <a:ea typeface="Cambria" panose="02040503050406030204" pitchFamily="18" charset="0"/>
                <a:cs typeface="Arial"/>
                <a:sym typeface="Arial"/>
              </a:rPr>
              <a:t> </a:t>
            </a:r>
            <a:r>
              <a:rPr lang="en-US" sz="4000" b="1" kern="0" dirty="0" err="1">
                <a:solidFill>
                  <a:srgbClr val="2D575C"/>
                </a:solidFill>
                <a:latin typeface="Cambria" panose="02040503050406030204" pitchFamily="18" charset="0"/>
                <a:ea typeface="Cambria" panose="02040503050406030204" pitchFamily="18" charset="0"/>
                <a:cs typeface="Arial"/>
                <a:sym typeface="Arial"/>
              </a:rPr>
              <a:t>của</a:t>
            </a:r>
            <a:r>
              <a:rPr lang="en-US" sz="4000" b="1" kern="0" dirty="0">
                <a:solidFill>
                  <a:srgbClr val="2D575C"/>
                </a:solidFill>
                <a:latin typeface="Cambria" panose="02040503050406030204" pitchFamily="18" charset="0"/>
                <a:ea typeface="Cambria" panose="02040503050406030204" pitchFamily="18" charset="0"/>
                <a:cs typeface="Arial"/>
                <a:sym typeface="Arial"/>
              </a:rPr>
              <a:t> </a:t>
            </a:r>
            <a:r>
              <a:rPr lang="en-US" sz="4000" b="1" kern="0" dirty="0" err="1">
                <a:solidFill>
                  <a:srgbClr val="2D575C"/>
                </a:solidFill>
                <a:latin typeface="Cambria" panose="02040503050406030204" pitchFamily="18" charset="0"/>
                <a:ea typeface="Cambria" panose="02040503050406030204" pitchFamily="18" charset="0"/>
                <a:cs typeface="Arial"/>
                <a:sym typeface="Arial"/>
              </a:rPr>
              <a:t>quân</a:t>
            </a:r>
            <a:r>
              <a:rPr lang="en-US" sz="4000" b="1" kern="0" dirty="0">
                <a:solidFill>
                  <a:srgbClr val="2D575C"/>
                </a:solidFill>
                <a:latin typeface="Cambria" panose="02040503050406030204" pitchFamily="18" charset="0"/>
                <a:ea typeface="Cambria" panose="02040503050406030204" pitchFamily="18" charset="0"/>
                <a:cs typeface="Arial"/>
                <a:sym typeface="Arial"/>
              </a:rPr>
              <a:t> </a:t>
            </a:r>
            <a:r>
              <a:rPr lang="en-US" sz="4000" b="1" kern="0" dirty="0" err="1">
                <a:solidFill>
                  <a:srgbClr val="2D575C"/>
                </a:solidFill>
                <a:latin typeface="Cambria" panose="02040503050406030204" pitchFamily="18" charset="0"/>
                <a:ea typeface="Cambria" panose="02040503050406030204" pitchFamily="18" charset="0"/>
                <a:cs typeface="Arial"/>
                <a:sym typeface="Arial"/>
              </a:rPr>
              <a:t>dân</a:t>
            </a:r>
            <a:r>
              <a:rPr lang="en-US" sz="4000" b="1" kern="0" dirty="0">
                <a:solidFill>
                  <a:srgbClr val="2D575C"/>
                </a:solidFill>
                <a:latin typeface="Cambria" panose="02040503050406030204" pitchFamily="18" charset="0"/>
                <a:ea typeface="Cambria" panose="02040503050406030204" pitchFamily="18" charset="0"/>
                <a:cs typeface="Arial"/>
                <a:sym typeface="Arial"/>
              </a:rPr>
              <a:t> ta </a:t>
            </a:r>
            <a:r>
              <a:rPr lang="en-US" sz="4000" b="1" kern="0" dirty="0" err="1">
                <a:solidFill>
                  <a:srgbClr val="2D575C"/>
                </a:solidFill>
                <a:latin typeface="Cambria" panose="02040503050406030204" pitchFamily="18" charset="0"/>
                <a:ea typeface="Cambria" panose="02040503050406030204" pitchFamily="18" charset="0"/>
                <a:cs typeface="Arial"/>
                <a:sym typeface="Arial"/>
              </a:rPr>
              <a:t>mà</a:t>
            </a:r>
            <a:r>
              <a:rPr lang="en-US" sz="4000" b="1" kern="0" dirty="0">
                <a:solidFill>
                  <a:srgbClr val="2D575C"/>
                </a:solidFill>
                <a:latin typeface="Cambria" panose="02040503050406030204" pitchFamily="18" charset="0"/>
                <a:ea typeface="Cambria" panose="02040503050406030204" pitchFamily="18" charset="0"/>
                <a:cs typeface="Arial"/>
                <a:sym typeface="Arial"/>
              </a:rPr>
              <a:t> </a:t>
            </a:r>
            <a:r>
              <a:rPr lang="en-US" sz="4000" b="1" kern="0" dirty="0" err="1">
                <a:solidFill>
                  <a:srgbClr val="2D575C"/>
                </a:solidFill>
                <a:latin typeface="Cambria" panose="02040503050406030204" pitchFamily="18" charset="0"/>
                <a:ea typeface="Cambria" panose="02040503050406030204" pitchFamily="18" charset="0"/>
                <a:cs typeface="Arial"/>
                <a:sym typeface="Arial"/>
              </a:rPr>
              <a:t>còn</a:t>
            </a:r>
            <a:r>
              <a:rPr lang="en-US" sz="4000" b="1" kern="0" dirty="0">
                <a:solidFill>
                  <a:srgbClr val="2D575C"/>
                </a:solidFill>
                <a:latin typeface="Cambria" panose="02040503050406030204" pitchFamily="18" charset="0"/>
                <a:ea typeface="Cambria" panose="02040503050406030204" pitchFamily="18" charset="0"/>
                <a:cs typeface="Arial"/>
                <a:sym typeface="Arial"/>
              </a:rPr>
              <a:t> </a:t>
            </a:r>
            <a:r>
              <a:rPr lang="en-US" sz="4000" b="1" kern="0" dirty="0" err="1">
                <a:solidFill>
                  <a:srgbClr val="2D575C"/>
                </a:solidFill>
                <a:latin typeface="Cambria" panose="02040503050406030204" pitchFamily="18" charset="0"/>
                <a:ea typeface="Cambria" panose="02040503050406030204" pitchFamily="18" charset="0"/>
                <a:cs typeface="Arial"/>
                <a:sym typeface="Arial"/>
              </a:rPr>
              <a:t>có</a:t>
            </a:r>
            <a:r>
              <a:rPr lang="en-US" sz="4000" b="1" kern="0" dirty="0">
                <a:solidFill>
                  <a:srgbClr val="2D575C"/>
                </a:solidFill>
                <a:latin typeface="Cambria" panose="02040503050406030204" pitchFamily="18" charset="0"/>
                <a:ea typeface="Cambria" panose="02040503050406030204" pitchFamily="18" charset="0"/>
                <a:cs typeface="Arial"/>
                <a:sym typeface="Arial"/>
              </a:rPr>
              <a:t> ý </a:t>
            </a:r>
            <a:r>
              <a:rPr lang="en-US" sz="4000" b="1" kern="0" dirty="0" err="1">
                <a:solidFill>
                  <a:srgbClr val="2D575C"/>
                </a:solidFill>
                <a:latin typeface="Cambria" panose="02040503050406030204" pitchFamily="18" charset="0"/>
                <a:ea typeface="Cambria" panose="02040503050406030204" pitchFamily="18" charset="0"/>
                <a:cs typeface="Arial"/>
                <a:sym typeface="Arial"/>
              </a:rPr>
              <a:t>nghĩa</a:t>
            </a:r>
            <a:r>
              <a:rPr lang="en-US" sz="4000" b="1" kern="0" dirty="0">
                <a:solidFill>
                  <a:srgbClr val="2D575C"/>
                </a:solidFill>
                <a:latin typeface="Cambria" panose="02040503050406030204" pitchFamily="18" charset="0"/>
                <a:ea typeface="Cambria" panose="02040503050406030204" pitchFamily="18" charset="0"/>
                <a:cs typeface="Arial"/>
                <a:sym typeface="Arial"/>
              </a:rPr>
              <a:t> </a:t>
            </a:r>
            <a:r>
              <a:rPr lang="en-US" sz="4000" b="1" kern="0" dirty="0" err="1">
                <a:solidFill>
                  <a:srgbClr val="2D575C"/>
                </a:solidFill>
                <a:latin typeface="Cambria" panose="02040503050406030204" pitchFamily="18" charset="0"/>
                <a:ea typeface="Cambria" panose="02040503050406030204" pitchFamily="18" charset="0"/>
                <a:cs typeface="Arial"/>
                <a:sym typeface="Arial"/>
              </a:rPr>
              <a:t>gì</a:t>
            </a:r>
            <a:r>
              <a:rPr lang="en-US" sz="4000" b="1" kern="0" dirty="0">
                <a:solidFill>
                  <a:srgbClr val="2D575C"/>
                </a:solidFill>
                <a:latin typeface="Cambria" panose="02040503050406030204" pitchFamily="18" charset="0"/>
                <a:ea typeface="Cambria" panose="02040503050406030204" pitchFamily="18" charset="0"/>
                <a:cs typeface="Arial"/>
                <a:sym typeface="Arial"/>
              </a:rPr>
              <a:t>? </a:t>
            </a:r>
            <a:endParaRPr lang="en-GB" sz="4000" b="1" kern="0" dirty="0">
              <a:solidFill>
                <a:srgbClr val="2D575C"/>
              </a:solidFill>
              <a:latin typeface="Cambria" panose="02040503050406030204" pitchFamily="18" charset="0"/>
              <a:ea typeface="Cambria" panose="02040503050406030204" pitchFamily="18" charset="0"/>
              <a:cs typeface="Arial"/>
              <a:sym typeface="Arial"/>
            </a:endParaRPr>
          </a:p>
        </p:txBody>
      </p:sp>
      <p:pic>
        <p:nvPicPr>
          <p:cNvPr id="3" name="Picture 2">
            <a:extLst>
              <a:ext uri="{FF2B5EF4-FFF2-40B4-BE49-F238E27FC236}">
                <a16:creationId xmlns:a16="http://schemas.microsoft.com/office/drawing/2014/main" id="{1DCB5E0F-10F3-4A3C-11BB-9D01C21049DB}"/>
              </a:ext>
            </a:extLst>
          </p:cNvPr>
          <p:cNvPicPr>
            <a:picLocks noChangeAspect="1"/>
          </p:cNvPicPr>
          <p:nvPr/>
        </p:nvPicPr>
        <p:blipFill>
          <a:blip r:embed="rId2"/>
          <a:stretch>
            <a:fillRect/>
          </a:stretch>
        </p:blipFill>
        <p:spPr>
          <a:xfrm>
            <a:off x="260913" y="395111"/>
            <a:ext cx="5822529" cy="6858000"/>
          </a:xfrm>
          <a:prstGeom prst="rect">
            <a:avLst/>
          </a:prstGeom>
        </p:spPr>
      </p:pic>
    </p:spTree>
    <p:extLst>
      <p:ext uri="{BB962C8B-B14F-4D97-AF65-F5344CB8AC3E}">
        <p14:creationId xmlns:p14="http://schemas.microsoft.com/office/powerpoint/2010/main" val="345949816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World War II D-Day Invasion XL by Slidesgo">
  <a:themeElements>
    <a:clrScheme name="Simple Light">
      <a:dk1>
        <a:srgbClr val="16151A"/>
      </a:dk1>
      <a:lt1>
        <a:srgbClr val="E7DCD2"/>
      </a:lt1>
      <a:dk2>
        <a:srgbClr val="5E4C3E"/>
      </a:dk2>
      <a:lt2>
        <a:srgbClr val="FAF7F4"/>
      </a:lt2>
      <a:accent1>
        <a:srgbClr val="16151A"/>
      </a:accent1>
      <a:accent2>
        <a:srgbClr val="5E4C3E"/>
      </a:accent2>
      <a:accent3>
        <a:srgbClr val="8B796C"/>
      </a:accent3>
      <a:accent4>
        <a:srgbClr val="B8A293"/>
      </a:accent4>
      <a:accent5>
        <a:srgbClr val="EEE4DE"/>
      </a:accent5>
      <a:accent6>
        <a:srgbClr val="B1523D"/>
      </a:accent6>
      <a:hlink>
        <a:srgbClr val="B1523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943</TotalTime>
  <Words>487</Words>
  <Application>Microsoft Office PowerPoint</Application>
  <PresentationFormat>Widescreen</PresentationFormat>
  <Paragraphs>16</Paragraphs>
  <Slides>12</Slides>
  <Notes>3</Notes>
  <HiddenSlides>0</HiddenSlides>
  <MMClips>1</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12</vt:i4>
      </vt:variant>
    </vt:vector>
  </HeadingPairs>
  <TitlesOfParts>
    <vt:vector size="23" baseType="lpstr">
      <vt:lpstr>Arial</vt:lpstr>
      <vt:lpstr>Assistant Medium</vt:lpstr>
      <vt:lpstr>Calibri</vt:lpstr>
      <vt:lpstr>Calibri Light</vt:lpstr>
      <vt:lpstr>Cambria</vt:lpstr>
      <vt:lpstr>Livvic</vt:lpstr>
      <vt:lpstr>Nunito</vt:lpstr>
      <vt:lpstr>Rajdhani</vt:lpstr>
      <vt:lpstr>Roboto Condensed Light</vt:lpstr>
      <vt:lpstr>Office Theme</vt:lpstr>
      <vt:lpstr>World War II D-Day Invasion XL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Welcome</cp:lastModifiedBy>
  <cp:revision>97</cp:revision>
  <dcterms:created xsi:type="dcterms:W3CDTF">2021-10-09T12:53:29Z</dcterms:created>
  <dcterms:modified xsi:type="dcterms:W3CDTF">2024-12-19T15:26:12Z</dcterms:modified>
</cp:coreProperties>
</file>