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279" r:id="rId2"/>
    <p:sldId id="283" r:id="rId3"/>
    <p:sldId id="284" r:id="rId4"/>
    <p:sldId id="287" r:id="rId5"/>
    <p:sldId id="288" r:id="rId6"/>
    <p:sldId id="278" r:id="rId7"/>
    <p:sldId id="282" r:id="rId8"/>
    <p:sldId id="302" r:id="rId9"/>
    <p:sldId id="285" r:id="rId10"/>
    <p:sldId id="286" r:id="rId11"/>
    <p:sldId id="289" r:id="rId12"/>
    <p:sldId id="291" r:id="rId13"/>
    <p:sldId id="292" r:id="rId14"/>
    <p:sldId id="290" r:id="rId15"/>
    <p:sldId id="293" r:id="rId16"/>
    <p:sldId id="294" r:id="rId17"/>
    <p:sldId id="295" r:id="rId18"/>
    <p:sldId id="298" r:id="rId19"/>
    <p:sldId id="299" r:id="rId20"/>
    <p:sldId id="300" r:id="rId21"/>
    <p:sldId id="301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04" y="-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1/24/2024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09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xmlns="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99DFF03-7955-4399-8B1B-8FDE3AC46766}"/>
              </a:ext>
            </a:extLst>
          </p:cNvPr>
          <p:cNvGrpSpPr/>
          <p:nvPr userDrawn="1"/>
        </p:nvGrpSpPr>
        <p:grpSpPr>
          <a:xfrm>
            <a:off x="-2568661" y="0"/>
            <a:ext cx="17941948" cy="8517861"/>
            <a:chOff x="-2568661" y="0"/>
            <a:chExt cx="17941948" cy="85178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BEE559A-4AB4-4586-A8E3-A8850013A582}"/>
                </a:ext>
              </a:extLst>
            </p:cNvPr>
            <p:cNvSpPr>
              <a:spLocks noChangeAspect="1"/>
            </p:cNvSpPr>
            <p:nvPr userDrawn="1">
              <p:custDataLst>
                <p:tags r:id="rId13"/>
              </p:custDataLst>
            </p:nvPr>
          </p:nvSpPr>
          <p:spPr>
            <a:xfrm>
              <a:off x="-2568661" y="7710616"/>
              <a:ext cx="807245" cy="807245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08CDD2E-97B5-43D4-9166-5BC5D3B8F28B}"/>
                </a:ext>
              </a:extLst>
            </p:cNvPr>
            <p:cNvSpPr>
              <a:spLocks noChangeAspect="1"/>
            </p:cNvSpPr>
            <p:nvPr userDrawn="1">
              <p:custDataLst>
                <p:tags r:id="rId14"/>
              </p:custDataLst>
            </p:nvPr>
          </p:nvSpPr>
          <p:spPr>
            <a:xfrm>
              <a:off x="14566042" y="0"/>
              <a:ext cx="807245" cy="807245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2.svg"/><Relationship Id="rId7" Type="http://schemas.openxmlformats.org/officeDocument/2006/relationships/image" Target="../media/image1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2.wav"/><Relationship Id="rId7" Type="http://schemas.openxmlformats.org/officeDocument/2006/relationships/image" Target="../media/image46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34.png"/><Relationship Id="rId5" Type="http://schemas.openxmlformats.org/officeDocument/2006/relationships/image" Target="../media/image12.sv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2.png"/><Relationship Id="rId4" Type="http://schemas.openxmlformats.org/officeDocument/2006/relationships/image" Target="../media/image46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2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12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13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12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sv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7.svg"/><Relationship Id="rId9" Type="http://schemas.openxmlformats.org/officeDocument/2006/relationships/image" Target="../media/image9.svg"/><Relationship Id="rId1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xmlns="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xmlns="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xmlns="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xmlns="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xmlns="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xmlns="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xmlns="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xmlns="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xmlns="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xmlns="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xmlns="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xmlns="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xmlns="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xmlns="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xmlns="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xmlns="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xmlns="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xmlns="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sp>
        <p:nvSpPr>
          <p:cNvPr id="184" name="Rounded Rectangle 38">
            <a:extLst>
              <a:ext uri="{FF2B5EF4-FFF2-40B4-BE49-F238E27FC236}">
                <a16:creationId xmlns:a16="http://schemas.microsoft.com/office/drawing/2014/main" xmlns="" id="{A145D354-1B81-4F66-867C-BA3DD164662B}"/>
              </a:ext>
            </a:extLst>
          </p:cNvPr>
          <p:cNvSpPr/>
          <p:nvPr/>
        </p:nvSpPr>
        <p:spPr>
          <a:xfrm>
            <a:off x="1688540" y="984040"/>
            <a:ext cx="9304004" cy="1059121"/>
          </a:xfrm>
          <a:custGeom>
            <a:avLst/>
            <a:gdLst>
              <a:gd name="connsiteX0" fmla="*/ 0 w 8853378"/>
              <a:gd name="connsiteY0" fmla="*/ 176524 h 1059121"/>
              <a:gd name="connsiteX1" fmla="*/ 176524 w 8853378"/>
              <a:gd name="connsiteY1" fmla="*/ 0 h 1059121"/>
              <a:gd name="connsiteX2" fmla="*/ 660389 w 8853378"/>
              <a:gd name="connsiteY2" fmla="*/ 0 h 1059121"/>
              <a:gd name="connsiteX3" fmla="*/ 1059251 w 8853378"/>
              <a:gd name="connsiteY3" fmla="*/ 0 h 1059121"/>
              <a:gd name="connsiteX4" fmla="*/ 1543116 w 8853378"/>
              <a:gd name="connsiteY4" fmla="*/ 0 h 1059121"/>
              <a:gd name="connsiteX5" fmla="*/ 2026980 w 8853378"/>
              <a:gd name="connsiteY5" fmla="*/ 0 h 1059121"/>
              <a:gd name="connsiteX6" fmla="*/ 2850859 w 8853378"/>
              <a:gd name="connsiteY6" fmla="*/ 0 h 1059121"/>
              <a:gd name="connsiteX7" fmla="*/ 3589733 w 8853378"/>
              <a:gd name="connsiteY7" fmla="*/ 0 h 1059121"/>
              <a:gd name="connsiteX8" fmla="*/ 3988595 w 8853378"/>
              <a:gd name="connsiteY8" fmla="*/ 0 h 1059121"/>
              <a:gd name="connsiteX9" fmla="*/ 4472460 w 8853378"/>
              <a:gd name="connsiteY9" fmla="*/ 0 h 1059121"/>
              <a:gd name="connsiteX10" fmla="*/ 5126332 w 8853378"/>
              <a:gd name="connsiteY10" fmla="*/ 0 h 1059121"/>
              <a:gd name="connsiteX11" fmla="*/ 5695200 w 8853378"/>
              <a:gd name="connsiteY11" fmla="*/ 0 h 1059121"/>
              <a:gd name="connsiteX12" fmla="*/ 6179065 w 8853378"/>
              <a:gd name="connsiteY12" fmla="*/ 0 h 1059121"/>
              <a:gd name="connsiteX13" fmla="*/ 6747933 w 8853378"/>
              <a:gd name="connsiteY13" fmla="*/ 0 h 1059121"/>
              <a:gd name="connsiteX14" fmla="*/ 7316801 w 8853378"/>
              <a:gd name="connsiteY14" fmla="*/ 0 h 1059121"/>
              <a:gd name="connsiteX15" fmla="*/ 7885669 w 8853378"/>
              <a:gd name="connsiteY15" fmla="*/ 0 h 1059121"/>
              <a:gd name="connsiteX16" fmla="*/ 8676854 w 8853378"/>
              <a:gd name="connsiteY16" fmla="*/ 0 h 1059121"/>
              <a:gd name="connsiteX17" fmla="*/ 8853378 w 8853378"/>
              <a:gd name="connsiteY17" fmla="*/ 176524 h 1059121"/>
              <a:gd name="connsiteX18" fmla="*/ 8853378 w 8853378"/>
              <a:gd name="connsiteY18" fmla="*/ 522500 h 1059121"/>
              <a:gd name="connsiteX19" fmla="*/ 8853378 w 8853378"/>
              <a:gd name="connsiteY19" fmla="*/ 882597 h 1059121"/>
              <a:gd name="connsiteX20" fmla="*/ 8676854 w 8853378"/>
              <a:gd name="connsiteY20" fmla="*/ 1059121 h 1059121"/>
              <a:gd name="connsiteX21" fmla="*/ 8022982 w 8853378"/>
              <a:gd name="connsiteY21" fmla="*/ 1059121 h 1059121"/>
              <a:gd name="connsiteX22" fmla="*/ 7539118 w 8853378"/>
              <a:gd name="connsiteY22" fmla="*/ 1059121 h 1059121"/>
              <a:gd name="connsiteX23" fmla="*/ 7140256 w 8853378"/>
              <a:gd name="connsiteY23" fmla="*/ 1059121 h 1059121"/>
              <a:gd name="connsiteX24" fmla="*/ 6316378 w 8853378"/>
              <a:gd name="connsiteY24" fmla="*/ 1059121 h 1059121"/>
              <a:gd name="connsiteX25" fmla="*/ 5747510 w 8853378"/>
              <a:gd name="connsiteY25" fmla="*/ 1059121 h 1059121"/>
              <a:gd name="connsiteX26" fmla="*/ 5008635 w 8853378"/>
              <a:gd name="connsiteY26" fmla="*/ 1059121 h 1059121"/>
              <a:gd name="connsiteX27" fmla="*/ 4354763 w 8853378"/>
              <a:gd name="connsiteY27" fmla="*/ 1059121 h 1059121"/>
              <a:gd name="connsiteX28" fmla="*/ 3870898 w 8853378"/>
              <a:gd name="connsiteY28" fmla="*/ 1059121 h 1059121"/>
              <a:gd name="connsiteX29" fmla="*/ 3472037 w 8853378"/>
              <a:gd name="connsiteY29" fmla="*/ 1059121 h 1059121"/>
              <a:gd name="connsiteX30" fmla="*/ 2818165 w 8853378"/>
              <a:gd name="connsiteY30" fmla="*/ 1059121 h 1059121"/>
              <a:gd name="connsiteX31" fmla="*/ 1994287 w 8853378"/>
              <a:gd name="connsiteY31" fmla="*/ 1059121 h 1059121"/>
              <a:gd name="connsiteX32" fmla="*/ 1510422 w 8853378"/>
              <a:gd name="connsiteY32" fmla="*/ 1059121 h 1059121"/>
              <a:gd name="connsiteX33" fmla="*/ 941554 w 8853378"/>
              <a:gd name="connsiteY33" fmla="*/ 1059121 h 1059121"/>
              <a:gd name="connsiteX34" fmla="*/ 176524 w 8853378"/>
              <a:gd name="connsiteY34" fmla="*/ 1059121 h 1059121"/>
              <a:gd name="connsiteX35" fmla="*/ 0 w 8853378"/>
              <a:gd name="connsiteY35" fmla="*/ 882597 h 1059121"/>
              <a:gd name="connsiteX36" fmla="*/ 0 w 8853378"/>
              <a:gd name="connsiteY36" fmla="*/ 536621 h 1059121"/>
              <a:gd name="connsiteX37" fmla="*/ 0 w 8853378"/>
              <a:gd name="connsiteY37" fmla="*/ 176524 h 105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853378" h="1059121" fill="none" extrusionOk="0">
                <a:moveTo>
                  <a:pt x="0" y="176524"/>
                </a:moveTo>
                <a:cubicBezTo>
                  <a:pt x="-11055" y="85461"/>
                  <a:pt x="60587" y="10685"/>
                  <a:pt x="176524" y="0"/>
                </a:cubicBezTo>
                <a:cubicBezTo>
                  <a:pt x="341140" y="-19164"/>
                  <a:pt x="549279" y="-2018"/>
                  <a:pt x="660389" y="0"/>
                </a:cubicBezTo>
                <a:cubicBezTo>
                  <a:pt x="771499" y="2018"/>
                  <a:pt x="913322" y="-9518"/>
                  <a:pt x="1059251" y="0"/>
                </a:cubicBezTo>
                <a:cubicBezTo>
                  <a:pt x="1205180" y="9518"/>
                  <a:pt x="1385554" y="22917"/>
                  <a:pt x="1543116" y="0"/>
                </a:cubicBezTo>
                <a:cubicBezTo>
                  <a:pt x="1700678" y="-22917"/>
                  <a:pt x="1834996" y="-15344"/>
                  <a:pt x="2026980" y="0"/>
                </a:cubicBezTo>
                <a:cubicBezTo>
                  <a:pt x="2218964" y="15344"/>
                  <a:pt x="2665954" y="-3351"/>
                  <a:pt x="2850859" y="0"/>
                </a:cubicBezTo>
                <a:cubicBezTo>
                  <a:pt x="3035764" y="3351"/>
                  <a:pt x="3368069" y="31027"/>
                  <a:pt x="3589733" y="0"/>
                </a:cubicBezTo>
                <a:cubicBezTo>
                  <a:pt x="3811397" y="-31027"/>
                  <a:pt x="3790289" y="9735"/>
                  <a:pt x="3988595" y="0"/>
                </a:cubicBezTo>
                <a:cubicBezTo>
                  <a:pt x="4186901" y="-9735"/>
                  <a:pt x="4248178" y="-19388"/>
                  <a:pt x="4472460" y="0"/>
                </a:cubicBezTo>
                <a:cubicBezTo>
                  <a:pt x="4696742" y="19388"/>
                  <a:pt x="4869123" y="22031"/>
                  <a:pt x="5126332" y="0"/>
                </a:cubicBezTo>
                <a:cubicBezTo>
                  <a:pt x="5383541" y="-22031"/>
                  <a:pt x="5554009" y="3894"/>
                  <a:pt x="5695200" y="0"/>
                </a:cubicBezTo>
                <a:cubicBezTo>
                  <a:pt x="5836391" y="-3894"/>
                  <a:pt x="5974497" y="-10330"/>
                  <a:pt x="6179065" y="0"/>
                </a:cubicBezTo>
                <a:cubicBezTo>
                  <a:pt x="6383634" y="10330"/>
                  <a:pt x="6602615" y="6150"/>
                  <a:pt x="6747933" y="0"/>
                </a:cubicBezTo>
                <a:cubicBezTo>
                  <a:pt x="6893251" y="-6150"/>
                  <a:pt x="7074289" y="6679"/>
                  <a:pt x="7316801" y="0"/>
                </a:cubicBezTo>
                <a:cubicBezTo>
                  <a:pt x="7559313" y="-6679"/>
                  <a:pt x="7647952" y="13517"/>
                  <a:pt x="7885669" y="0"/>
                </a:cubicBezTo>
                <a:cubicBezTo>
                  <a:pt x="8123386" y="-13517"/>
                  <a:pt x="8355729" y="1503"/>
                  <a:pt x="8676854" y="0"/>
                </a:cubicBezTo>
                <a:cubicBezTo>
                  <a:pt x="8778180" y="10088"/>
                  <a:pt x="8849463" y="83286"/>
                  <a:pt x="8853378" y="176524"/>
                </a:cubicBezTo>
                <a:cubicBezTo>
                  <a:pt x="8858747" y="286324"/>
                  <a:pt x="8843278" y="432470"/>
                  <a:pt x="8853378" y="522500"/>
                </a:cubicBezTo>
                <a:cubicBezTo>
                  <a:pt x="8863478" y="612530"/>
                  <a:pt x="8866930" y="763699"/>
                  <a:pt x="8853378" y="882597"/>
                </a:cubicBezTo>
                <a:cubicBezTo>
                  <a:pt x="8849823" y="957790"/>
                  <a:pt x="8774680" y="1048723"/>
                  <a:pt x="8676854" y="1059121"/>
                </a:cubicBezTo>
                <a:cubicBezTo>
                  <a:pt x="8449374" y="1029431"/>
                  <a:pt x="8225047" y="1039550"/>
                  <a:pt x="8022982" y="1059121"/>
                </a:cubicBezTo>
                <a:cubicBezTo>
                  <a:pt x="7820917" y="1078692"/>
                  <a:pt x="7711553" y="1059224"/>
                  <a:pt x="7539118" y="1059121"/>
                </a:cubicBezTo>
                <a:cubicBezTo>
                  <a:pt x="7366683" y="1059018"/>
                  <a:pt x="7308136" y="1056845"/>
                  <a:pt x="7140256" y="1059121"/>
                </a:cubicBezTo>
                <a:cubicBezTo>
                  <a:pt x="6972376" y="1061397"/>
                  <a:pt x="6586421" y="1098611"/>
                  <a:pt x="6316378" y="1059121"/>
                </a:cubicBezTo>
                <a:cubicBezTo>
                  <a:pt x="6046335" y="1019631"/>
                  <a:pt x="6011727" y="1076138"/>
                  <a:pt x="5747510" y="1059121"/>
                </a:cubicBezTo>
                <a:cubicBezTo>
                  <a:pt x="5483293" y="1042104"/>
                  <a:pt x="5253556" y="1031407"/>
                  <a:pt x="5008635" y="1059121"/>
                </a:cubicBezTo>
                <a:cubicBezTo>
                  <a:pt x="4763714" y="1086835"/>
                  <a:pt x="4680777" y="1038443"/>
                  <a:pt x="4354763" y="1059121"/>
                </a:cubicBezTo>
                <a:cubicBezTo>
                  <a:pt x="4028749" y="1079799"/>
                  <a:pt x="4051519" y="1071447"/>
                  <a:pt x="3870898" y="1059121"/>
                </a:cubicBezTo>
                <a:cubicBezTo>
                  <a:pt x="3690277" y="1046795"/>
                  <a:pt x="3671257" y="1078886"/>
                  <a:pt x="3472037" y="1059121"/>
                </a:cubicBezTo>
                <a:cubicBezTo>
                  <a:pt x="3272817" y="1039356"/>
                  <a:pt x="3093355" y="1076239"/>
                  <a:pt x="2818165" y="1059121"/>
                </a:cubicBezTo>
                <a:cubicBezTo>
                  <a:pt x="2542975" y="1042003"/>
                  <a:pt x="2304288" y="1039165"/>
                  <a:pt x="1994287" y="1059121"/>
                </a:cubicBezTo>
                <a:cubicBezTo>
                  <a:pt x="1684286" y="1079077"/>
                  <a:pt x="1692095" y="1075786"/>
                  <a:pt x="1510422" y="1059121"/>
                </a:cubicBezTo>
                <a:cubicBezTo>
                  <a:pt x="1328750" y="1042456"/>
                  <a:pt x="1116360" y="1069824"/>
                  <a:pt x="941554" y="1059121"/>
                </a:cubicBezTo>
                <a:cubicBezTo>
                  <a:pt x="766748" y="1048418"/>
                  <a:pt x="419720" y="1094041"/>
                  <a:pt x="176524" y="1059121"/>
                </a:cubicBezTo>
                <a:cubicBezTo>
                  <a:pt x="83286" y="1059241"/>
                  <a:pt x="-5903" y="978376"/>
                  <a:pt x="0" y="882597"/>
                </a:cubicBezTo>
                <a:cubicBezTo>
                  <a:pt x="11654" y="789762"/>
                  <a:pt x="1001" y="666754"/>
                  <a:pt x="0" y="536621"/>
                </a:cubicBezTo>
                <a:cubicBezTo>
                  <a:pt x="-1001" y="406488"/>
                  <a:pt x="5981" y="250556"/>
                  <a:pt x="0" y="176524"/>
                </a:cubicBezTo>
                <a:close/>
              </a:path>
              <a:path w="8853378" h="1059121" stroke="0" extrusionOk="0">
                <a:moveTo>
                  <a:pt x="0" y="176524"/>
                </a:moveTo>
                <a:cubicBezTo>
                  <a:pt x="6302" y="80724"/>
                  <a:pt x="81521" y="436"/>
                  <a:pt x="176524" y="0"/>
                </a:cubicBezTo>
                <a:cubicBezTo>
                  <a:pt x="429493" y="-21234"/>
                  <a:pt x="531324" y="-25800"/>
                  <a:pt x="745392" y="0"/>
                </a:cubicBezTo>
                <a:cubicBezTo>
                  <a:pt x="959460" y="25800"/>
                  <a:pt x="1142337" y="-3672"/>
                  <a:pt x="1484267" y="0"/>
                </a:cubicBezTo>
                <a:cubicBezTo>
                  <a:pt x="1826198" y="3672"/>
                  <a:pt x="1886466" y="19253"/>
                  <a:pt x="2223142" y="0"/>
                </a:cubicBezTo>
                <a:cubicBezTo>
                  <a:pt x="2559819" y="-19253"/>
                  <a:pt x="2595476" y="22585"/>
                  <a:pt x="2707007" y="0"/>
                </a:cubicBezTo>
                <a:cubicBezTo>
                  <a:pt x="2818539" y="-22585"/>
                  <a:pt x="3196387" y="24047"/>
                  <a:pt x="3360878" y="0"/>
                </a:cubicBezTo>
                <a:cubicBezTo>
                  <a:pt x="3525369" y="-24047"/>
                  <a:pt x="3643589" y="7937"/>
                  <a:pt x="3844743" y="0"/>
                </a:cubicBezTo>
                <a:cubicBezTo>
                  <a:pt x="4045897" y="-7937"/>
                  <a:pt x="4307874" y="18248"/>
                  <a:pt x="4498615" y="0"/>
                </a:cubicBezTo>
                <a:cubicBezTo>
                  <a:pt x="4689356" y="-18248"/>
                  <a:pt x="4751437" y="6021"/>
                  <a:pt x="4982480" y="0"/>
                </a:cubicBezTo>
                <a:cubicBezTo>
                  <a:pt x="5213524" y="-6021"/>
                  <a:pt x="5299742" y="8318"/>
                  <a:pt x="5381341" y="0"/>
                </a:cubicBezTo>
                <a:cubicBezTo>
                  <a:pt x="5462940" y="-8318"/>
                  <a:pt x="5804304" y="17124"/>
                  <a:pt x="5950210" y="0"/>
                </a:cubicBezTo>
                <a:cubicBezTo>
                  <a:pt x="6096116" y="-17124"/>
                  <a:pt x="6324242" y="23383"/>
                  <a:pt x="6434075" y="0"/>
                </a:cubicBezTo>
                <a:cubicBezTo>
                  <a:pt x="6543908" y="-23383"/>
                  <a:pt x="7019020" y="-32937"/>
                  <a:pt x="7257953" y="0"/>
                </a:cubicBezTo>
                <a:cubicBezTo>
                  <a:pt x="7496886" y="32937"/>
                  <a:pt x="7807974" y="35308"/>
                  <a:pt x="8081831" y="0"/>
                </a:cubicBezTo>
                <a:cubicBezTo>
                  <a:pt x="8355688" y="-35308"/>
                  <a:pt x="8391361" y="4903"/>
                  <a:pt x="8676854" y="0"/>
                </a:cubicBezTo>
                <a:cubicBezTo>
                  <a:pt x="8758365" y="-10829"/>
                  <a:pt x="8845490" y="100457"/>
                  <a:pt x="8853378" y="176524"/>
                </a:cubicBezTo>
                <a:cubicBezTo>
                  <a:pt x="8856282" y="304008"/>
                  <a:pt x="8857243" y="405549"/>
                  <a:pt x="8853378" y="536621"/>
                </a:cubicBezTo>
                <a:cubicBezTo>
                  <a:pt x="8849513" y="667693"/>
                  <a:pt x="8839940" y="798937"/>
                  <a:pt x="8853378" y="882597"/>
                </a:cubicBezTo>
                <a:cubicBezTo>
                  <a:pt x="8836209" y="993451"/>
                  <a:pt x="8783370" y="1061927"/>
                  <a:pt x="8676854" y="1059121"/>
                </a:cubicBezTo>
                <a:cubicBezTo>
                  <a:pt x="8561241" y="1066622"/>
                  <a:pt x="8346578" y="1068684"/>
                  <a:pt x="8192989" y="1059121"/>
                </a:cubicBezTo>
                <a:cubicBezTo>
                  <a:pt x="8039400" y="1049558"/>
                  <a:pt x="7816284" y="1073170"/>
                  <a:pt x="7539118" y="1059121"/>
                </a:cubicBezTo>
                <a:cubicBezTo>
                  <a:pt x="7261952" y="1045072"/>
                  <a:pt x="7089473" y="1049148"/>
                  <a:pt x="6970249" y="1059121"/>
                </a:cubicBezTo>
                <a:cubicBezTo>
                  <a:pt x="6851025" y="1069094"/>
                  <a:pt x="6407481" y="1078284"/>
                  <a:pt x="6231374" y="1059121"/>
                </a:cubicBezTo>
                <a:cubicBezTo>
                  <a:pt x="6055268" y="1039958"/>
                  <a:pt x="5915675" y="1035861"/>
                  <a:pt x="5662506" y="1059121"/>
                </a:cubicBezTo>
                <a:cubicBezTo>
                  <a:pt x="5409337" y="1082381"/>
                  <a:pt x="5179822" y="1062740"/>
                  <a:pt x="5008635" y="1059121"/>
                </a:cubicBezTo>
                <a:cubicBezTo>
                  <a:pt x="4837448" y="1055502"/>
                  <a:pt x="4690179" y="1050817"/>
                  <a:pt x="4609773" y="1059121"/>
                </a:cubicBezTo>
                <a:cubicBezTo>
                  <a:pt x="4529367" y="1067425"/>
                  <a:pt x="4226414" y="1067703"/>
                  <a:pt x="3870898" y="1059121"/>
                </a:cubicBezTo>
                <a:cubicBezTo>
                  <a:pt x="3515383" y="1050539"/>
                  <a:pt x="3614634" y="1051092"/>
                  <a:pt x="3387033" y="1059121"/>
                </a:cubicBezTo>
                <a:cubicBezTo>
                  <a:pt x="3159433" y="1067150"/>
                  <a:pt x="3068723" y="1039657"/>
                  <a:pt x="2988172" y="1059121"/>
                </a:cubicBezTo>
                <a:cubicBezTo>
                  <a:pt x="2907621" y="1078585"/>
                  <a:pt x="2564939" y="1086514"/>
                  <a:pt x="2334300" y="1059121"/>
                </a:cubicBezTo>
                <a:cubicBezTo>
                  <a:pt x="2103661" y="1031728"/>
                  <a:pt x="1948523" y="1080359"/>
                  <a:pt x="1850435" y="1059121"/>
                </a:cubicBezTo>
                <a:cubicBezTo>
                  <a:pt x="1752348" y="1037883"/>
                  <a:pt x="1466842" y="1053893"/>
                  <a:pt x="1366570" y="1059121"/>
                </a:cubicBezTo>
                <a:cubicBezTo>
                  <a:pt x="1266299" y="1064349"/>
                  <a:pt x="531407" y="1026618"/>
                  <a:pt x="176524" y="1059121"/>
                </a:cubicBezTo>
                <a:cubicBezTo>
                  <a:pt x="88813" y="1079858"/>
                  <a:pt x="17930" y="974697"/>
                  <a:pt x="0" y="882597"/>
                </a:cubicBezTo>
                <a:cubicBezTo>
                  <a:pt x="9177" y="810821"/>
                  <a:pt x="7000" y="644666"/>
                  <a:pt x="0" y="536621"/>
                </a:cubicBezTo>
                <a:cubicBezTo>
                  <a:pt x="-7000" y="428576"/>
                  <a:pt x="7625" y="353594"/>
                  <a:pt x="0" y="176524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noFill/>
            <a:prstDash val="solid"/>
            <a:extLst>
              <a:ext uri="{C807C97D-BFC1-408E-A445-0C87EB9F89A2}">
                <ask:lineSketchStyleProps xmlns:ask="http://schemas.microsoft.com/office/drawing/2018/sketchyshapes" xmlns="" sd="19966260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Trường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Tiểu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học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Đoàn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Rockwell" pitchFamily="18" charset="0"/>
              </a:rPr>
              <a:t>Khuê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Rockwell" pitchFamily="18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xmlns="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340768"/>
            <a:ext cx="9865096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/>
              <a:t>Bài giải</a:t>
            </a:r>
          </a:p>
          <a:p>
            <a:pPr marL="0" eaLnBrk="1" hangingPunct="1">
              <a:buFontTx/>
              <a:buAutoNum type="alphaLcParenR"/>
            </a:pPr>
            <a:r>
              <a:rPr lang="en-US" altLang="en-US" sz="4000"/>
              <a:t> Diện tích của hình tròn là: </a:t>
            </a:r>
          </a:p>
          <a:p>
            <a:pPr marL="0" eaLnBrk="1" hangingPunct="1"/>
            <a:r>
              <a:rPr lang="en-US" altLang="en-US" sz="4000"/>
              <a:t>			6 x 6 x 3,14 = 113,04 (cm</a:t>
            </a:r>
            <a:r>
              <a:rPr lang="en-US" altLang="en-US" sz="4000" baseline="30000"/>
              <a:t>2</a:t>
            </a:r>
            <a:r>
              <a:rPr lang="en-US" altLang="en-US" sz="4000"/>
              <a:t>)</a:t>
            </a:r>
          </a:p>
          <a:p>
            <a:pPr marL="0" eaLnBrk="1" hangingPunct="1"/>
            <a:r>
              <a:rPr lang="en-US" altLang="en-US" sz="4000"/>
              <a:t>b) Diện tích của hình tròn là: </a:t>
            </a:r>
          </a:p>
          <a:p>
            <a:pPr marL="0" eaLnBrk="1" hangingPunct="1"/>
            <a:r>
              <a:rPr lang="en-US" altLang="en-US" sz="4000"/>
              <a:t>			0,35 x 0,35 x 3,14 = 0,38465 (dm</a:t>
            </a:r>
            <a:r>
              <a:rPr lang="en-US" altLang="en-US" sz="4000" baseline="30000"/>
              <a:t>2</a:t>
            </a:r>
            <a:r>
              <a:rPr lang="en-US" altLang="en-US" sz="4000"/>
              <a:t>)</a:t>
            </a:r>
          </a:p>
          <a:p>
            <a:pPr marL="0" eaLnBrk="1" hangingPunct="1"/>
            <a:r>
              <a:rPr lang="en-US" altLang="en-US" sz="4000" u="sng"/>
              <a:t>Đáp số</a:t>
            </a:r>
            <a:r>
              <a:rPr lang="en-US" altLang="en-US" sz="4000"/>
              <a:t>: 	a) 113,04 cm</a:t>
            </a:r>
            <a:r>
              <a:rPr lang="en-US" altLang="en-US" sz="4000" baseline="30000"/>
              <a:t>2</a:t>
            </a:r>
            <a:endParaRPr lang="en-US" altLang="en-US" sz="4000"/>
          </a:p>
          <a:p>
            <a:pPr marL="0" eaLnBrk="1" hangingPunct="1"/>
            <a:r>
              <a:rPr lang="en-US" altLang="en-US" sz="4000"/>
              <a:t>                	b) 0,38465 dm</a:t>
            </a:r>
            <a:r>
              <a:rPr lang="en-US" altLang="en-US" sz="4000" baseline="30000"/>
              <a:t>2</a:t>
            </a:r>
            <a:endParaRPr lang="en-US" altLang="en-US" sz="4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 u="sng"/>
          </a:p>
        </p:txBody>
      </p:sp>
    </p:spTree>
    <p:extLst>
      <p:ext uri="{BB962C8B-B14F-4D97-AF65-F5344CB8AC3E}">
        <p14:creationId xmlns:p14="http://schemas.microsoft.com/office/powerpoint/2010/main" val="1526649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1343471" y="1"/>
            <a:ext cx="10501759" cy="5128522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997" y="1772816"/>
            <a:ext cx="635470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</a:rPr>
              <a:t>Bài 2.</a:t>
            </a:r>
            <a:r>
              <a:rPr lang="en-US" altLang="en-US" sz="3600" b="1"/>
              <a:t> Tính diện tích hình tròn biết chu vi C = 6,28cm </a:t>
            </a:r>
          </a:p>
        </p:txBody>
      </p:sp>
    </p:spTree>
    <p:extLst>
      <p:ext uri="{BB962C8B-B14F-4D97-AF65-F5344CB8AC3E}">
        <p14:creationId xmlns:p14="http://schemas.microsoft.com/office/powerpoint/2010/main" val="2923742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6AEC3D4-B335-40ED-B679-098CE85B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03488" y="584541"/>
            <a:ext cx="2343734" cy="2990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D3C1FD-8583-4233-9B17-0F8FCF37AD55}"/>
              </a:ext>
            </a:extLst>
          </p:cNvPr>
          <p:cNvSpPr txBox="1"/>
          <p:nvPr/>
        </p:nvSpPr>
        <p:spPr>
          <a:xfrm>
            <a:off x="4527499" y="2348880"/>
            <a:ext cx="76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2060"/>
                </a:solidFill>
              </a:rPr>
              <a:t>=  r x  r  x  3,14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570142-6DB1-4AEC-A1E9-B3273B936DD8}"/>
              </a:ext>
            </a:extLst>
          </p:cNvPr>
          <p:cNvSpPr txBox="1"/>
          <p:nvPr/>
        </p:nvSpPr>
        <p:spPr>
          <a:xfrm>
            <a:off x="5254471" y="1479799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8491D2-8235-46D3-A60A-E05E1FC971F4}"/>
              </a:ext>
            </a:extLst>
          </p:cNvPr>
          <p:cNvSpPr txBox="1"/>
          <p:nvPr/>
        </p:nvSpPr>
        <p:spPr>
          <a:xfrm>
            <a:off x="6586676" y="1479798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7FA4A29-167A-4E98-8FE5-86366FD419F6}"/>
              </a:ext>
            </a:extLst>
          </p:cNvPr>
          <p:cNvGrpSpPr/>
          <p:nvPr/>
        </p:nvGrpSpPr>
        <p:grpSpPr>
          <a:xfrm>
            <a:off x="3503712" y="3545672"/>
            <a:ext cx="6552728" cy="1512168"/>
            <a:chOff x="3503712" y="3545672"/>
            <a:chExt cx="6552728" cy="1512168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xmlns="" id="{D6379F06-F5A4-4AA4-8C36-C273C89F426C}"/>
                </a:ext>
              </a:extLst>
            </p:cNvPr>
            <p:cNvSpPr/>
            <p:nvPr/>
          </p:nvSpPr>
          <p:spPr>
            <a:xfrm>
              <a:off x="3503712" y="3545672"/>
              <a:ext cx="6552728" cy="151216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DA6F7BD-5D21-41A3-A50B-D9C62319FBB9}"/>
                </a:ext>
              </a:extLst>
            </p:cNvPr>
            <p:cNvSpPr txBox="1"/>
            <p:nvPr/>
          </p:nvSpPr>
          <p:spPr>
            <a:xfrm>
              <a:off x="4319907" y="3901115"/>
              <a:ext cx="53671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N Bach Tuyet Nang" panose="02090907080705020403" pitchFamily="18" charset="0"/>
                </a:rPr>
                <a:t>Tìm bán kính r</a:t>
              </a:r>
            </a:p>
          </p:txBody>
        </p:sp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F721C8A3-EB1B-429A-BC0D-AB14E2BEE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3575387"/>
            <a:ext cx="2767076" cy="33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F8970BB1-82BB-4B8A-9B09-D38E9BCE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13706" y="2505869"/>
            <a:ext cx="3600400" cy="435213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123C0E2-260D-4BB8-88B7-ED5C9BB96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9656" y="759481"/>
            <a:ext cx="1224136" cy="1443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187E73-2963-412D-9BF7-871D8D5376AF}"/>
              </a:ext>
            </a:extLst>
          </p:cNvPr>
          <p:cNvSpPr txBox="1"/>
          <p:nvPr/>
        </p:nvSpPr>
        <p:spPr>
          <a:xfrm>
            <a:off x="4469432" y="1037523"/>
            <a:ext cx="587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= r x 2 x 3,14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66EDFE-22E1-49B0-8BF8-2CF6AC18B01C}"/>
              </a:ext>
            </a:extLst>
          </p:cNvPr>
          <p:cNvSpPr txBox="1"/>
          <p:nvPr/>
        </p:nvSpPr>
        <p:spPr>
          <a:xfrm>
            <a:off x="3935760" y="27672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r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C28B59-37CB-4087-9644-B457C4C7824B}"/>
              </a:ext>
            </a:extLst>
          </p:cNvPr>
          <p:cNvSpPr txBox="1"/>
          <p:nvPr/>
        </p:nvSpPr>
        <p:spPr>
          <a:xfrm>
            <a:off x="7032106" y="2797701"/>
            <a:ext cx="587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: 2 : 3,14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AAE4F5E0-ECCD-44B1-8A30-B34D6148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47930" y="2505869"/>
            <a:ext cx="1224136" cy="14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4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196752"/>
            <a:ext cx="684076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/>
              <a:t>Bài giải</a:t>
            </a:r>
          </a:p>
          <a:p>
            <a:pPr marL="0" indent="0"/>
            <a:r>
              <a:rPr lang="en-US" altLang="en-US" sz="4000"/>
              <a:t>Bán kính của hình tròn là: </a:t>
            </a:r>
          </a:p>
          <a:p>
            <a:pPr marL="0" indent="0"/>
            <a:r>
              <a:rPr lang="en-US" altLang="en-US" sz="4000"/>
              <a:t>		6,28 : 2 : 3,14 = 1 (cm)</a:t>
            </a:r>
          </a:p>
          <a:p>
            <a:pPr marL="0" indent="0"/>
            <a:r>
              <a:rPr lang="en-US" altLang="en-US" sz="4000"/>
              <a:t>Diện tích của hình tròn là: </a:t>
            </a:r>
          </a:p>
          <a:p>
            <a:pPr marL="0" indent="0"/>
            <a:r>
              <a:rPr lang="en-US" altLang="en-US" sz="4000"/>
              <a:t>		1 x 1 x 3,14 = 3,14 (cm</a:t>
            </a:r>
            <a:r>
              <a:rPr lang="en-US" altLang="en-US" sz="4000" baseline="30000"/>
              <a:t>2</a:t>
            </a:r>
            <a:r>
              <a:rPr lang="en-US" altLang="en-US" sz="4000"/>
              <a:t>)</a:t>
            </a:r>
          </a:p>
          <a:p>
            <a:pPr marL="0" eaLnBrk="1" hangingPunct="1"/>
            <a:r>
              <a:rPr lang="en-US" altLang="en-US" sz="4000" u="sng"/>
              <a:t>Đáp số</a:t>
            </a:r>
            <a:r>
              <a:rPr lang="en-US" altLang="en-US" sz="4000"/>
              <a:t>: 3,14 cm</a:t>
            </a:r>
            <a:r>
              <a:rPr lang="en-US" altLang="en-US" sz="4000" baseline="30000"/>
              <a:t>2</a:t>
            </a:r>
            <a:endParaRPr lang="en-US" altLang="en-US" sz="4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 u="sng"/>
          </a:p>
        </p:txBody>
      </p: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66" y="1711019"/>
            <a:ext cx="813396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      </a:t>
            </a:r>
            <a:r>
              <a:rPr lang="en-US" altLang="en-US" sz="3600" b="1" u="sng">
                <a:solidFill>
                  <a:srgbClr val="FF0000"/>
                </a:solidFill>
              </a:rPr>
              <a:t>Bài 3.</a:t>
            </a:r>
            <a:r>
              <a:rPr lang="en-US" altLang="en-US" sz="3600" b="1"/>
              <a:t> </a:t>
            </a:r>
            <a:r>
              <a:rPr lang="vi-VN" altLang="en-US" sz="3600" b="1"/>
              <a:t>Miệng giếng nước</a:t>
            </a:r>
            <a:endParaRPr lang="en-US" altLang="en-US" sz="3600" b="1"/>
          </a:p>
          <a:p>
            <a:r>
              <a:rPr lang="vi-VN" altLang="en-US" sz="3600" b="1"/>
              <a:t>là một hình tròn có bán kính 0,7m. Người ta xây thành giếng rộng 0,3m bao quanh miệng giếng. Tính diện tích của thành giếng đó.</a:t>
            </a:r>
            <a:endParaRPr lang="en-US" altLang="en-US" sz="3600" b="1"/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8D1419E-BCC4-4F71-8A6B-8E54B231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9" y="0"/>
            <a:ext cx="12189092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8ADB5AB-3CFD-4B7A-93D2-267C8EC5D405}"/>
              </a:ext>
            </a:extLst>
          </p:cNvPr>
          <p:cNvSpPr/>
          <p:nvPr/>
        </p:nvSpPr>
        <p:spPr>
          <a:xfrm>
            <a:off x="623392" y="476672"/>
            <a:ext cx="7128792" cy="6120680"/>
          </a:xfrm>
          <a:custGeom>
            <a:avLst/>
            <a:gdLst>
              <a:gd name="connsiteX0" fmla="*/ 0 w 7128792"/>
              <a:gd name="connsiteY0" fmla="*/ 1020134 h 6120680"/>
              <a:gd name="connsiteX1" fmla="*/ 1020134 w 7128792"/>
              <a:gd name="connsiteY1" fmla="*/ 0 h 6120680"/>
              <a:gd name="connsiteX2" fmla="*/ 1534640 w 7128792"/>
              <a:gd name="connsiteY2" fmla="*/ 0 h 6120680"/>
              <a:gd name="connsiteX3" fmla="*/ 2049147 w 7128792"/>
              <a:gd name="connsiteY3" fmla="*/ 0 h 6120680"/>
              <a:gd name="connsiteX4" fmla="*/ 2665423 w 7128792"/>
              <a:gd name="connsiteY4" fmla="*/ 0 h 6120680"/>
              <a:gd name="connsiteX5" fmla="*/ 3332585 w 7128792"/>
              <a:gd name="connsiteY5" fmla="*/ 0 h 6120680"/>
              <a:gd name="connsiteX6" fmla="*/ 3847092 w 7128792"/>
              <a:gd name="connsiteY6" fmla="*/ 0 h 6120680"/>
              <a:gd name="connsiteX7" fmla="*/ 4463369 w 7128792"/>
              <a:gd name="connsiteY7" fmla="*/ 0 h 6120680"/>
              <a:gd name="connsiteX8" fmla="*/ 4876104 w 7128792"/>
              <a:gd name="connsiteY8" fmla="*/ 0 h 6120680"/>
              <a:gd name="connsiteX9" fmla="*/ 5339725 w 7128792"/>
              <a:gd name="connsiteY9" fmla="*/ 0 h 6120680"/>
              <a:gd name="connsiteX10" fmla="*/ 6108658 w 7128792"/>
              <a:gd name="connsiteY10" fmla="*/ 0 h 6120680"/>
              <a:gd name="connsiteX11" fmla="*/ 7128792 w 7128792"/>
              <a:gd name="connsiteY11" fmla="*/ 1020134 h 6120680"/>
              <a:gd name="connsiteX12" fmla="*/ 7128792 w 7128792"/>
              <a:gd name="connsiteY12" fmla="*/ 1603050 h 6120680"/>
              <a:gd name="connsiteX13" fmla="*/ 7128792 w 7128792"/>
              <a:gd name="connsiteY13" fmla="*/ 2145162 h 6120680"/>
              <a:gd name="connsiteX14" fmla="*/ 7128792 w 7128792"/>
              <a:gd name="connsiteY14" fmla="*/ 2687274 h 6120680"/>
              <a:gd name="connsiteX15" fmla="*/ 7128792 w 7128792"/>
              <a:gd name="connsiteY15" fmla="*/ 3270190 h 6120680"/>
              <a:gd name="connsiteX16" fmla="*/ 7128792 w 7128792"/>
              <a:gd name="connsiteY16" fmla="*/ 3730693 h 6120680"/>
              <a:gd name="connsiteX17" fmla="*/ 7128792 w 7128792"/>
              <a:gd name="connsiteY17" fmla="*/ 4395218 h 6120680"/>
              <a:gd name="connsiteX18" fmla="*/ 7128792 w 7128792"/>
              <a:gd name="connsiteY18" fmla="*/ 5100546 h 6120680"/>
              <a:gd name="connsiteX19" fmla="*/ 6108658 w 7128792"/>
              <a:gd name="connsiteY19" fmla="*/ 6120680 h 6120680"/>
              <a:gd name="connsiteX20" fmla="*/ 5441496 w 7128792"/>
              <a:gd name="connsiteY20" fmla="*/ 6120680 h 6120680"/>
              <a:gd name="connsiteX21" fmla="*/ 5028760 w 7128792"/>
              <a:gd name="connsiteY21" fmla="*/ 6120680 h 6120680"/>
              <a:gd name="connsiteX22" fmla="*/ 4463369 w 7128792"/>
              <a:gd name="connsiteY22" fmla="*/ 6120680 h 6120680"/>
              <a:gd name="connsiteX23" fmla="*/ 3999747 w 7128792"/>
              <a:gd name="connsiteY23" fmla="*/ 6120680 h 6120680"/>
              <a:gd name="connsiteX24" fmla="*/ 3485241 w 7128792"/>
              <a:gd name="connsiteY24" fmla="*/ 6120680 h 6120680"/>
              <a:gd name="connsiteX25" fmla="*/ 3072505 w 7128792"/>
              <a:gd name="connsiteY25" fmla="*/ 6120680 h 6120680"/>
              <a:gd name="connsiteX26" fmla="*/ 2659770 w 7128792"/>
              <a:gd name="connsiteY26" fmla="*/ 6120680 h 6120680"/>
              <a:gd name="connsiteX27" fmla="*/ 2145263 w 7128792"/>
              <a:gd name="connsiteY27" fmla="*/ 6120680 h 6120680"/>
              <a:gd name="connsiteX28" fmla="*/ 1630757 w 7128792"/>
              <a:gd name="connsiteY28" fmla="*/ 6120680 h 6120680"/>
              <a:gd name="connsiteX29" fmla="*/ 1020134 w 7128792"/>
              <a:gd name="connsiteY29" fmla="*/ 6120680 h 6120680"/>
              <a:gd name="connsiteX30" fmla="*/ 0 w 7128792"/>
              <a:gd name="connsiteY30" fmla="*/ 5100546 h 6120680"/>
              <a:gd name="connsiteX31" fmla="*/ 0 w 7128792"/>
              <a:gd name="connsiteY31" fmla="*/ 4517630 h 6120680"/>
              <a:gd name="connsiteX32" fmla="*/ 0 w 7128792"/>
              <a:gd name="connsiteY32" fmla="*/ 3893910 h 6120680"/>
              <a:gd name="connsiteX33" fmla="*/ 0 w 7128792"/>
              <a:gd name="connsiteY33" fmla="*/ 3433406 h 6120680"/>
              <a:gd name="connsiteX34" fmla="*/ 0 w 7128792"/>
              <a:gd name="connsiteY34" fmla="*/ 2768882 h 6120680"/>
              <a:gd name="connsiteX35" fmla="*/ 0 w 7128792"/>
              <a:gd name="connsiteY35" fmla="*/ 2267574 h 6120680"/>
              <a:gd name="connsiteX36" fmla="*/ 0 w 7128792"/>
              <a:gd name="connsiteY36" fmla="*/ 1684658 h 6120680"/>
              <a:gd name="connsiteX37" fmla="*/ 0 w 7128792"/>
              <a:gd name="connsiteY37" fmla="*/ 1020134 h 61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28792" h="6120680" fill="none" extrusionOk="0">
                <a:moveTo>
                  <a:pt x="0" y="1020134"/>
                </a:moveTo>
                <a:cubicBezTo>
                  <a:pt x="64394" y="405972"/>
                  <a:pt x="600335" y="-36136"/>
                  <a:pt x="1020134" y="0"/>
                </a:cubicBezTo>
                <a:cubicBezTo>
                  <a:pt x="1219627" y="-7485"/>
                  <a:pt x="1313104" y="37265"/>
                  <a:pt x="1534640" y="0"/>
                </a:cubicBezTo>
                <a:cubicBezTo>
                  <a:pt x="1756176" y="-37265"/>
                  <a:pt x="1807949" y="20559"/>
                  <a:pt x="2049147" y="0"/>
                </a:cubicBezTo>
                <a:cubicBezTo>
                  <a:pt x="2290345" y="-20559"/>
                  <a:pt x="2422377" y="23417"/>
                  <a:pt x="2665423" y="0"/>
                </a:cubicBezTo>
                <a:cubicBezTo>
                  <a:pt x="2908469" y="-23417"/>
                  <a:pt x="3106092" y="67961"/>
                  <a:pt x="3332585" y="0"/>
                </a:cubicBezTo>
                <a:cubicBezTo>
                  <a:pt x="3559078" y="-67961"/>
                  <a:pt x="3690029" y="17575"/>
                  <a:pt x="3847092" y="0"/>
                </a:cubicBezTo>
                <a:cubicBezTo>
                  <a:pt x="4004155" y="-17575"/>
                  <a:pt x="4322810" y="42466"/>
                  <a:pt x="4463369" y="0"/>
                </a:cubicBezTo>
                <a:cubicBezTo>
                  <a:pt x="4603928" y="-42466"/>
                  <a:pt x="4785756" y="18228"/>
                  <a:pt x="4876104" y="0"/>
                </a:cubicBezTo>
                <a:cubicBezTo>
                  <a:pt x="4966452" y="-18228"/>
                  <a:pt x="5170197" y="18680"/>
                  <a:pt x="5339725" y="0"/>
                </a:cubicBezTo>
                <a:cubicBezTo>
                  <a:pt x="5509253" y="-18680"/>
                  <a:pt x="5831169" y="43046"/>
                  <a:pt x="6108658" y="0"/>
                </a:cubicBezTo>
                <a:cubicBezTo>
                  <a:pt x="6746288" y="-81084"/>
                  <a:pt x="7159677" y="465668"/>
                  <a:pt x="7128792" y="1020134"/>
                </a:cubicBezTo>
                <a:cubicBezTo>
                  <a:pt x="7156723" y="1192772"/>
                  <a:pt x="7115499" y="1476717"/>
                  <a:pt x="7128792" y="1603050"/>
                </a:cubicBezTo>
                <a:cubicBezTo>
                  <a:pt x="7142085" y="1729383"/>
                  <a:pt x="7128668" y="1944182"/>
                  <a:pt x="7128792" y="2145162"/>
                </a:cubicBezTo>
                <a:cubicBezTo>
                  <a:pt x="7128916" y="2346142"/>
                  <a:pt x="7066911" y="2552217"/>
                  <a:pt x="7128792" y="2687274"/>
                </a:cubicBezTo>
                <a:cubicBezTo>
                  <a:pt x="7190673" y="2822331"/>
                  <a:pt x="7095220" y="3144902"/>
                  <a:pt x="7128792" y="3270190"/>
                </a:cubicBezTo>
                <a:cubicBezTo>
                  <a:pt x="7162364" y="3395478"/>
                  <a:pt x="7127368" y="3605911"/>
                  <a:pt x="7128792" y="3730693"/>
                </a:cubicBezTo>
                <a:cubicBezTo>
                  <a:pt x="7130216" y="3855475"/>
                  <a:pt x="7109032" y="4258781"/>
                  <a:pt x="7128792" y="4395218"/>
                </a:cubicBezTo>
                <a:cubicBezTo>
                  <a:pt x="7148552" y="4531655"/>
                  <a:pt x="7072117" y="4895292"/>
                  <a:pt x="7128792" y="5100546"/>
                </a:cubicBezTo>
                <a:cubicBezTo>
                  <a:pt x="7156083" y="5545996"/>
                  <a:pt x="6667988" y="6202561"/>
                  <a:pt x="6108658" y="6120680"/>
                </a:cubicBezTo>
                <a:cubicBezTo>
                  <a:pt x="5850205" y="6182402"/>
                  <a:pt x="5754310" y="6052522"/>
                  <a:pt x="5441496" y="6120680"/>
                </a:cubicBezTo>
                <a:cubicBezTo>
                  <a:pt x="5128682" y="6188838"/>
                  <a:pt x="5133069" y="6071451"/>
                  <a:pt x="5028760" y="6120680"/>
                </a:cubicBezTo>
                <a:cubicBezTo>
                  <a:pt x="4924451" y="6169909"/>
                  <a:pt x="4671000" y="6078469"/>
                  <a:pt x="4463369" y="6120680"/>
                </a:cubicBezTo>
                <a:cubicBezTo>
                  <a:pt x="4255738" y="6162891"/>
                  <a:pt x="4142813" y="6082528"/>
                  <a:pt x="3999747" y="6120680"/>
                </a:cubicBezTo>
                <a:cubicBezTo>
                  <a:pt x="3856681" y="6158832"/>
                  <a:pt x="3722060" y="6094364"/>
                  <a:pt x="3485241" y="6120680"/>
                </a:cubicBezTo>
                <a:cubicBezTo>
                  <a:pt x="3248422" y="6146996"/>
                  <a:pt x="3264034" y="6084730"/>
                  <a:pt x="3072505" y="6120680"/>
                </a:cubicBezTo>
                <a:cubicBezTo>
                  <a:pt x="2880976" y="6156630"/>
                  <a:pt x="2780756" y="6079753"/>
                  <a:pt x="2659770" y="6120680"/>
                </a:cubicBezTo>
                <a:cubicBezTo>
                  <a:pt x="2538784" y="6161607"/>
                  <a:pt x="2336546" y="6113190"/>
                  <a:pt x="2145263" y="6120680"/>
                </a:cubicBezTo>
                <a:cubicBezTo>
                  <a:pt x="1953980" y="6128170"/>
                  <a:pt x="1814756" y="6071764"/>
                  <a:pt x="1630757" y="6120680"/>
                </a:cubicBezTo>
                <a:cubicBezTo>
                  <a:pt x="1446758" y="6169596"/>
                  <a:pt x="1268633" y="6078262"/>
                  <a:pt x="1020134" y="6120680"/>
                </a:cubicBezTo>
                <a:cubicBezTo>
                  <a:pt x="492332" y="6188290"/>
                  <a:pt x="-10441" y="5679556"/>
                  <a:pt x="0" y="5100546"/>
                </a:cubicBezTo>
                <a:cubicBezTo>
                  <a:pt x="-18672" y="4832743"/>
                  <a:pt x="34006" y="4706858"/>
                  <a:pt x="0" y="4517630"/>
                </a:cubicBezTo>
                <a:cubicBezTo>
                  <a:pt x="-34006" y="4328402"/>
                  <a:pt x="40198" y="4028694"/>
                  <a:pt x="0" y="3893910"/>
                </a:cubicBezTo>
                <a:cubicBezTo>
                  <a:pt x="-40198" y="3759126"/>
                  <a:pt x="2715" y="3556409"/>
                  <a:pt x="0" y="3433406"/>
                </a:cubicBezTo>
                <a:cubicBezTo>
                  <a:pt x="-2715" y="3310403"/>
                  <a:pt x="50689" y="2920240"/>
                  <a:pt x="0" y="2768882"/>
                </a:cubicBezTo>
                <a:cubicBezTo>
                  <a:pt x="-50689" y="2617524"/>
                  <a:pt x="18717" y="2504850"/>
                  <a:pt x="0" y="2267574"/>
                </a:cubicBezTo>
                <a:cubicBezTo>
                  <a:pt x="-18717" y="2030298"/>
                  <a:pt x="25304" y="1847255"/>
                  <a:pt x="0" y="1684658"/>
                </a:cubicBezTo>
                <a:cubicBezTo>
                  <a:pt x="-25304" y="1522061"/>
                  <a:pt x="65972" y="1174052"/>
                  <a:pt x="0" y="1020134"/>
                </a:cubicBezTo>
                <a:close/>
              </a:path>
              <a:path w="7128792" h="6120680" stroke="0" extrusionOk="0">
                <a:moveTo>
                  <a:pt x="0" y="1020134"/>
                </a:moveTo>
                <a:cubicBezTo>
                  <a:pt x="-152714" y="392817"/>
                  <a:pt x="512225" y="-155925"/>
                  <a:pt x="1020134" y="0"/>
                </a:cubicBezTo>
                <a:cubicBezTo>
                  <a:pt x="1161823" y="-72533"/>
                  <a:pt x="1484873" y="36679"/>
                  <a:pt x="1636411" y="0"/>
                </a:cubicBezTo>
                <a:cubicBezTo>
                  <a:pt x="1787949" y="-36679"/>
                  <a:pt x="1925195" y="35406"/>
                  <a:pt x="2049147" y="0"/>
                </a:cubicBezTo>
                <a:cubicBezTo>
                  <a:pt x="2173099" y="-35406"/>
                  <a:pt x="2362041" y="44245"/>
                  <a:pt x="2614538" y="0"/>
                </a:cubicBezTo>
                <a:cubicBezTo>
                  <a:pt x="2867035" y="-44245"/>
                  <a:pt x="3056479" y="66263"/>
                  <a:pt x="3179930" y="0"/>
                </a:cubicBezTo>
                <a:cubicBezTo>
                  <a:pt x="3303381" y="-66263"/>
                  <a:pt x="3709011" y="39590"/>
                  <a:pt x="3847092" y="0"/>
                </a:cubicBezTo>
                <a:cubicBezTo>
                  <a:pt x="3985173" y="-39590"/>
                  <a:pt x="4288768" y="4257"/>
                  <a:pt x="4463369" y="0"/>
                </a:cubicBezTo>
                <a:cubicBezTo>
                  <a:pt x="4637970" y="-4257"/>
                  <a:pt x="4940582" y="9334"/>
                  <a:pt x="5079645" y="0"/>
                </a:cubicBezTo>
                <a:cubicBezTo>
                  <a:pt x="5218708" y="-9334"/>
                  <a:pt x="5447200" y="28977"/>
                  <a:pt x="5543266" y="0"/>
                </a:cubicBezTo>
                <a:cubicBezTo>
                  <a:pt x="5639332" y="-28977"/>
                  <a:pt x="5902505" y="46475"/>
                  <a:pt x="6108658" y="0"/>
                </a:cubicBezTo>
                <a:cubicBezTo>
                  <a:pt x="6693819" y="31931"/>
                  <a:pt x="7059736" y="589009"/>
                  <a:pt x="7128792" y="1020134"/>
                </a:cubicBezTo>
                <a:cubicBezTo>
                  <a:pt x="7167431" y="1239066"/>
                  <a:pt x="7097365" y="1332566"/>
                  <a:pt x="7128792" y="1562246"/>
                </a:cubicBezTo>
                <a:cubicBezTo>
                  <a:pt x="7160219" y="1791926"/>
                  <a:pt x="7094355" y="2028034"/>
                  <a:pt x="7128792" y="2185966"/>
                </a:cubicBezTo>
                <a:cubicBezTo>
                  <a:pt x="7163229" y="2343898"/>
                  <a:pt x="7105782" y="2520637"/>
                  <a:pt x="7128792" y="2809686"/>
                </a:cubicBezTo>
                <a:cubicBezTo>
                  <a:pt x="7151802" y="3098735"/>
                  <a:pt x="7113135" y="3071292"/>
                  <a:pt x="7128792" y="3270190"/>
                </a:cubicBezTo>
                <a:cubicBezTo>
                  <a:pt x="7144449" y="3469088"/>
                  <a:pt x="7094556" y="3630796"/>
                  <a:pt x="7128792" y="3812302"/>
                </a:cubicBezTo>
                <a:cubicBezTo>
                  <a:pt x="7163028" y="3993808"/>
                  <a:pt x="7067863" y="4327826"/>
                  <a:pt x="7128792" y="4476826"/>
                </a:cubicBezTo>
                <a:cubicBezTo>
                  <a:pt x="7189721" y="4625826"/>
                  <a:pt x="7058516" y="4892382"/>
                  <a:pt x="7128792" y="5100546"/>
                </a:cubicBezTo>
                <a:cubicBezTo>
                  <a:pt x="7120944" y="5654864"/>
                  <a:pt x="6715764" y="6273387"/>
                  <a:pt x="6108658" y="6120680"/>
                </a:cubicBezTo>
                <a:cubicBezTo>
                  <a:pt x="5864349" y="6194342"/>
                  <a:pt x="5717053" y="6050744"/>
                  <a:pt x="5492381" y="6120680"/>
                </a:cubicBezTo>
                <a:cubicBezTo>
                  <a:pt x="5267709" y="6190616"/>
                  <a:pt x="5093525" y="6074606"/>
                  <a:pt x="4825219" y="6120680"/>
                </a:cubicBezTo>
                <a:cubicBezTo>
                  <a:pt x="4556913" y="6166754"/>
                  <a:pt x="4575610" y="6107791"/>
                  <a:pt x="4361598" y="6120680"/>
                </a:cubicBezTo>
                <a:cubicBezTo>
                  <a:pt x="4147586" y="6133569"/>
                  <a:pt x="3963236" y="6114324"/>
                  <a:pt x="3847092" y="6120680"/>
                </a:cubicBezTo>
                <a:cubicBezTo>
                  <a:pt x="3730948" y="6127036"/>
                  <a:pt x="3618274" y="6104158"/>
                  <a:pt x="3434356" y="6120680"/>
                </a:cubicBezTo>
                <a:cubicBezTo>
                  <a:pt x="3250438" y="6137202"/>
                  <a:pt x="3112668" y="6116104"/>
                  <a:pt x="2868964" y="6120680"/>
                </a:cubicBezTo>
                <a:cubicBezTo>
                  <a:pt x="2625260" y="6125256"/>
                  <a:pt x="2551597" y="6096612"/>
                  <a:pt x="2405343" y="6120680"/>
                </a:cubicBezTo>
                <a:cubicBezTo>
                  <a:pt x="2259089" y="6144748"/>
                  <a:pt x="2035696" y="6066045"/>
                  <a:pt x="1941722" y="6120680"/>
                </a:cubicBezTo>
                <a:cubicBezTo>
                  <a:pt x="1847748" y="6175315"/>
                  <a:pt x="1470981" y="6023649"/>
                  <a:pt x="1020134" y="6120680"/>
                </a:cubicBezTo>
                <a:cubicBezTo>
                  <a:pt x="458688" y="6205809"/>
                  <a:pt x="-34330" y="5559869"/>
                  <a:pt x="0" y="5100546"/>
                </a:cubicBezTo>
                <a:cubicBezTo>
                  <a:pt x="-23050" y="4911946"/>
                  <a:pt x="14418" y="4786641"/>
                  <a:pt x="0" y="4558434"/>
                </a:cubicBezTo>
                <a:cubicBezTo>
                  <a:pt x="-14418" y="4330227"/>
                  <a:pt x="43026" y="4261430"/>
                  <a:pt x="0" y="4097930"/>
                </a:cubicBezTo>
                <a:cubicBezTo>
                  <a:pt x="-43026" y="3934430"/>
                  <a:pt x="57932" y="3730843"/>
                  <a:pt x="0" y="3555819"/>
                </a:cubicBezTo>
                <a:cubicBezTo>
                  <a:pt x="-57932" y="3380795"/>
                  <a:pt x="55006" y="3227012"/>
                  <a:pt x="0" y="3095315"/>
                </a:cubicBezTo>
                <a:cubicBezTo>
                  <a:pt x="-55006" y="2963618"/>
                  <a:pt x="52294" y="2765269"/>
                  <a:pt x="0" y="2553203"/>
                </a:cubicBezTo>
                <a:cubicBezTo>
                  <a:pt x="-52294" y="2341137"/>
                  <a:pt x="15522" y="2232213"/>
                  <a:pt x="0" y="2092699"/>
                </a:cubicBezTo>
                <a:cubicBezTo>
                  <a:pt x="-15522" y="1953185"/>
                  <a:pt x="22033" y="1776489"/>
                  <a:pt x="0" y="1632196"/>
                </a:cubicBezTo>
                <a:cubicBezTo>
                  <a:pt x="-22033" y="1487903"/>
                  <a:pt x="50875" y="1325477"/>
                  <a:pt x="0" y="1020134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1435366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214F246-DAB1-4E49-A565-03BD20090223}"/>
              </a:ext>
            </a:extLst>
          </p:cNvPr>
          <p:cNvGrpSpPr/>
          <p:nvPr/>
        </p:nvGrpSpPr>
        <p:grpSpPr>
          <a:xfrm>
            <a:off x="1199456" y="764704"/>
            <a:ext cx="3816424" cy="3816424"/>
            <a:chOff x="1199456" y="764704"/>
            <a:chExt cx="3816424" cy="38164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0A7F61C-4567-4D70-9F43-B9E2B8BA02BC}"/>
                </a:ext>
              </a:extLst>
            </p:cNvPr>
            <p:cNvGrpSpPr/>
            <p:nvPr/>
          </p:nvGrpSpPr>
          <p:grpSpPr>
            <a:xfrm>
              <a:off x="1199456" y="764704"/>
              <a:ext cx="3816424" cy="3816424"/>
              <a:chOff x="3503712" y="2587216"/>
              <a:chExt cx="3816424" cy="3816424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6A3A5200-078E-4DB7-89EF-BFDF726730A9}"/>
                  </a:ext>
                </a:extLst>
              </p:cNvPr>
              <p:cNvSpPr/>
              <p:nvPr/>
            </p:nvSpPr>
            <p:spPr>
              <a:xfrm>
                <a:off x="3503712" y="2587216"/>
                <a:ext cx="3816424" cy="381642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3A3EB5CF-8E5D-4D7A-8ACD-9ED09DD0DE89}"/>
                  </a:ext>
                </a:extLst>
              </p:cNvPr>
              <p:cNvSpPr/>
              <p:nvPr/>
            </p:nvSpPr>
            <p:spPr>
              <a:xfrm>
                <a:off x="4007768" y="3068960"/>
                <a:ext cx="2859664" cy="28596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B6B09D3-3AA2-407D-9F04-763474DD15F1}"/>
                </a:ext>
              </a:extLst>
            </p:cNvPr>
            <p:cNvSpPr/>
            <p:nvPr/>
          </p:nvSpPr>
          <p:spPr>
            <a:xfrm>
              <a:off x="3107668" y="2672916"/>
              <a:ext cx="108012" cy="1080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BDE10E8-1EFB-4667-9C5E-96233D5EEB38}"/>
              </a:ext>
            </a:extLst>
          </p:cNvPr>
          <p:cNvCxnSpPr/>
          <p:nvPr/>
        </p:nvCxnSpPr>
        <p:spPr>
          <a:xfrm>
            <a:off x="3215680" y="2780928"/>
            <a:ext cx="134749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44F491D-F195-41CB-896B-F5A5D7B98CE2}"/>
              </a:ext>
            </a:extLst>
          </p:cNvPr>
          <p:cNvCxnSpPr>
            <a:cxnSpLocks/>
          </p:cNvCxnSpPr>
          <p:nvPr/>
        </p:nvCxnSpPr>
        <p:spPr>
          <a:xfrm>
            <a:off x="4563176" y="2780928"/>
            <a:ext cx="4527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6CA18AD-E37E-4035-95DA-2B6C6837F9A2}"/>
              </a:ext>
            </a:extLst>
          </p:cNvPr>
          <p:cNvSpPr/>
          <p:nvPr/>
        </p:nvSpPr>
        <p:spPr>
          <a:xfrm>
            <a:off x="3300100" y="2165662"/>
            <a:ext cx="1250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0,7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A93CBFB-607B-42D5-A815-B893E92A0E84}"/>
              </a:ext>
            </a:extLst>
          </p:cNvPr>
          <p:cNvSpPr/>
          <p:nvPr/>
        </p:nvSpPr>
        <p:spPr>
          <a:xfrm>
            <a:off x="4700790" y="1732677"/>
            <a:ext cx="1250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0,3 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8BCA4B4-3F04-4743-9C1F-1A27DCFCEF5E}"/>
              </a:ext>
            </a:extLst>
          </p:cNvPr>
          <p:cNvGrpSpPr/>
          <p:nvPr/>
        </p:nvGrpSpPr>
        <p:grpSpPr>
          <a:xfrm>
            <a:off x="4780898" y="2379009"/>
            <a:ext cx="1090448" cy="391934"/>
            <a:chOff x="4698149" y="2386669"/>
            <a:chExt cx="1090448" cy="20760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217B653-ABD0-43EB-B817-0B67A29BAF65}"/>
                </a:ext>
              </a:extLst>
            </p:cNvPr>
            <p:cNvCxnSpPr/>
            <p:nvPr/>
          </p:nvCxnSpPr>
          <p:spPr>
            <a:xfrm>
              <a:off x="4698149" y="2386669"/>
              <a:ext cx="0" cy="2076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ABDB59D-37E2-48AF-8C00-C0B61F13B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8149" y="2386669"/>
              <a:ext cx="10904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176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8D1419E-BCC4-4F71-8A6B-8E54B231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9" y="0"/>
            <a:ext cx="12189092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8ADB5AB-3CFD-4B7A-93D2-267C8EC5D405}"/>
              </a:ext>
            </a:extLst>
          </p:cNvPr>
          <p:cNvSpPr/>
          <p:nvPr/>
        </p:nvSpPr>
        <p:spPr>
          <a:xfrm>
            <a:off x="623392" y="476672"/>
            <a:ext cx="10729192" cy="6120680"/>
          </a:xfrm>
          <a:custGeom>
            <a:avLst/>
            <a:gdLst>
              <a:gd name="connsiteX0" fmla="*/ 0 w 10729192"/>
              <a:gd name="connsiteY0" fmla="*/ 1020134 h 6120680"/>
              <a:gd name="connsiteX1" fmla="*/ 1020134 w 10729192"/>
              <a:gd name="connsiteY1" fmla="*/ 0 h 6120680"/>
              <a:gd name="connsiteX2" fmla="*/ 1686285 w 10729192"/>
              <a:gd name="connsiteY2" fmla="*/ 0 h 6120680"/>
              <a:gd name="connsiteX3" fmla="*/ 2265546 w 10729192"/>
              <a:gd name="connsiteY3" fmla="*/ 0 h 6120680"/>
              <a:gd name="connsiteX4" fmla="*/ 2584140 w 10729192"/>
              <a:gd name="connsiteY4" fmla="*/ 0 h 6120680"/>
              <a:gd name="connsiteX5" fmla="*/ 3337180 w 10729192"/>
              <a:gd name="connsiteY5" fmla="*/ 0 h 6120680"/>
              <a:gd name="connsiteX6" fmla="*/ 4003331 w 10729192"/>
              <a:gd name="connsiteY6" fmla="*/ 0 h 6120680"/>
              <a:gd name="connsiteX7" fmla="*/ 4669482 w 10729192"/>
              <a:gd name="connsiteY7" fmla="*/ 0 h 6120680"/>
              <a:gd name="connsiteX8" fmla="*/ 5422522 w 10729192"/>
              <a:gd name="connsiteY8" fmla="*/ 0 h 6120680"/>
              <a:gd name="connsiteX9" fmla="*/ 5741116 w 10729192"/>
              <a:gd name="connsiteY9" fmla="*/ 0 h 6120680"/>
              <a:gd name="connsiteX10" fmla="*/ 6059710 w 10729192"/>
              <a:gd name="connsiteY10" fmla="*/ 0 h 6120680"/>
              <a:gd name="connsiteX11" fmla="*/ 6638972 w 10729192"/>
              <a:gd name="connsiteY11" fmla="*/ 0 h 6120680"/>
              <a:gd name="connsiteX12" fmla="*/ 7044455 w 10729192"/>
              <a:gd name="connsiteY12" fmla="*/ 0 h 6120680"/>
              <a:gd name="connsiteX13" fmla="*/ 7536827 w 10729192"/>
              <a:gd name="connsiteY13" fmla="*/ 0 h 6120680"/>
              <a:gd name="connsiteX14" fmla="*/ 7855421 w 10729192"/>
              <a:gd name="connsiteY14" fmla="*/ 0 h 6120680"/>
              <a:gd name="connsiteX15" fmla="*/ 8174015 w 10729192"/>
              <a:gd name="connsiteY15" fmla="*/ 0 h 6120680"/>
              <a:gd name="connsiteX16" fmla="*/ 8666387 w 10729192"/>
              <a:gd name="connsiteY16" fmla="*/ 0 h 6120680"/>
              <a:gd name="connsiteX17" fmla="*/ 9158759 w 10729192"/>
              <a:gd name="connsiteY17" fmla="*/ 0 h 6120680"/>
              <a:gd name="connsiteX18" fmla="*/ 9709058 w 10729192"/>
              <a:gd name="connsiteY18" fmla="*/ 0 h 6120680"/>
              <a:gd name="connsiteX19" fmla="*/ 10729192 w 10729192"/>
              <a:gd name="connsiteY19" fmla="*/ 1020134 h 6120680"/>
              <a:gd name="connsiteX20" fmla="*/ 10729192 w 10729192"/>
              <a:gd name="connsiteY20" fmla="*/ 1603050 h 6120680"/>
              <a:gd name="connsiteX21" fmla="*/ 10729192 w 10729192"/>
              <a:gd name="connsiteY21" fmla="*/ 2226770 h 6120680"/>
              <a:gd name="connsiteX22" fmla="*/ 10729192 w 10729192"/>
              <a:gd name="connsiteY22" fmla="*/ 2687274 h 6120680"/>
              <a:gd name="connsiteX23" fmla="*/ 10729192 w 10729192"/>
              <a:gd name="connsiteY23" fmla="*/ 3351798 h 6120680"/>
              <a:gd name="connsiteX24" fmla="*/ 10729192 w 10729192"/>
              <a:gd name="connsiteY24" fmla="*/ 3853106 h 6120680"/>
              <a:gd name="connsiteX25" fmla="*/ 10729192 w 10729192"/>
              <a:gd name="connsiteY25" fmla="*/ 4436022 h 6120680"/>
              <a:gd name="connsiteX26" fmla="*/ 10729192 w 10729192"/>
              <a:gd name="connsiteY26" fmla="*/ 5100546 h 6120680"/>
              <a:gd name="connsiteX27" fmla="*/ 9709058 w 10729192"/>
              <a:gd name="connsiteY27" fmla="*/ 6120680 h 6120680"/>
              <a:gd name="connsiteX28" fmla="*/ 8956018 w 10729192"/>
              <a:gd name="connsiteY28" fmla="*/ 6120680 h 6120680"/>
              <a:gd name="connsiteX29" fmla="*/ 8550535 w 10729192"/>
              <a:gd name="connsiteY29" fmla="*/ 6120680 h 6120680"/>
              <a:gd name="connsiteX30" fmla="*/ 8145052 w 10729192"/>
              <a:gd name="connsiteY30" fmla="*/ 6120680 h 6120680"/>
              <a:gd name="connsiteX31" fmla="*/ 7652679 w 10729192"/>
              <a:gd name="connsiteY31" fmla="*/ 6120680 h 6120680"/>
              <a:gd name="connsiteX32" fmla="*/ 6899639 w 10729192"/>
              <a:gd name="connsiteY32" fmla="*/ 6120680 h 6120680"/>
              <a:gd name="connsiteX33" fmla="*/ 6581045 w 10729192"/>
              <a:gd name="connsiteY33" fmla="*/ 6120680 h 6120680"/>
              <a:gd name="connsiteX34" fmla="*/ 6001784 w 10729192"/>
              <a:gd name="connsiteY34" fmla="*/ 6120680 h 6120680"/>
              <a:gd name="connsiteX35" fmla="*/ 5248744 w 10729192"/>
              <a:gd name="connsiteY35" fmla="*/ 6120680 h 6120680"/>
              <a:gd name="connsiteX36" fmla="*/ 4843261 w 10729192"/>
              <a:gd name="connsiteY36" fmla="*/ 6120680 h 6120680"/>
              <a:gd name="connsiteX37" fmla="*/ 4350888 w 10729192"/>
              <a:gd name="connsiteY37" fmla="*/ 6120680 h 6120680"/>
              <a:gd name="connsiteX38" fmla="*/ 4032294 w 10729192"/>
              <a:gd name="connsiteY38" fmla="*/ 6120680 h 6120680"/>
              <a:gd name="connsiteX39" fmla="*/ 3713700 w 10729192"/>
              <a:gd name="connsiteY39" fmla="*/ 6120680 h 6120680"/>
              <a:gd name="connsiteX40" fmla="*/ 2960660 w 10729192"/>
              <a:gd name="connsiteY40" fmla="*/ 6120680 h 6120680"/>
              <a:gd name="connsiteX41" fmla="*/ 2468288 w 10729192"/>
              <a:gd name="connsiteY41" fmla="*/ 6120680 h 6120680"/>
              <a:gd name="connsiteX42" fmla="*/ 2062805 w 10729192"/>
              <a:gd name="connsiteY42" fmla="*/ 6120680 h 6120680"/>
              <a:gd name="connsiteX43" fmla="*/ 1020134 w 10729192"/>
              <a:gd name="connsiteY43" fmla="*/ 6120680 h 6120680"/>
              <a:gd name="connsiteX44" fmla="*/ 0 w 10729192"/>
              <a:gd name="connsiteY44" fmla="*/ 5100546 h 6120680"/>
              <a:gd name="connsiteX45" fmla="*/ 0 w 10729192"/>
              <a:gd name="connsiteY45" fmla="*/ 4436022 h 6120680"/>
              <a:gd name="connsiteX46" fmla="*/ 0 w 10729192"/>
              <a:gd name="connsiteY46" fmla="*/ 3893910 h 6120680"/>
              <a:gd name="connsiteX47" fmla="*/ 0 w 10729192"/>
              <a:gd name="connsiteY47" fmla="*/ 3433406 h 6120680"/>
              <a:gd name="connsiteX48" fmla="*/ 0 w 10729192"/>
              <a:gd name="connsiteY48" fmla="*/ 2932098 h 6120680"/>
              <a:gd name="connsiteX49" fmla="*/ 0 w 10729192"/>
              <a:gd name="connsiteY49" fmla="*/ 2389987 h 6120680"/>
              <a:gd name="connsiteX50" fmla="*/ 0 w 10729192"/>
              <a:gd name="connsiteY50" fmla="*/ 1766266 h 6120680"/>
              <a:gd name="connsiteX51" fmla="*/ 0 w 10729192"/>
              <a:gd name="connsiteY51" fmla="*/ 1020134 h 612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729192" h="6120680" fill="none" extrusionOk="0">
                <a:moveTo>
                  <a:pt x="0" y="1020134"/>
                </a:moveTo>
                <a:cubicBezTo>
                  <a:pt x="25338" y="412342"/>
                  <a:pt x="487447" y="37965"/>
                  <a:pt x="1020134" y="0"/>
                </a:cubicBezTo>
                <a:cubicBezTo>
                  <a:pt x="1156377" y="-35077"/>
                  <a:pt x="1392364" y="50068"/>
                  <a:pt x="1686285" y="0"/>
                </a:cubicBezTo>
                <a:cubicBezTo>
                  <a:pt x="1980206" y="-50068"/>
                  <a:pt x="2070514" y="46983"/>
                  <a:pt x="2265546" y="0"/>
                </a:cubicBezTo>
                <a:cubicBezTo>
                  <a:pt x="2460578" y="-46983"/>
                  <a:pt x="2513564" y="18903"/>
                  <a:pt x="2584140" y="0"/>
                </a:cubicBezTo>
                <a:cubicBezTo>
                  <a:pt x="2654716" y="-18903"/>
                  <a:pt x="3167533" y="3907"/>
                  <a:pt x="3337180" y="0"/>
                </a:cubicBezTo>
                <a:cubicBezTo>
                  <a:pt x="3506827" y="-3907"/>
                  <a:pt x="3728941" y="36731"/>
                  <a:pt x="4003331" y="0"/>
                </a:cubicBezTo>
                <a:cubicBezTo>
                  <a:pt x="4277721" y="-36731"/>
                  <a:pt x="4502867" y="77414"/>
                  <a:pt x="4669482" y="0"/>
                </a:cubicBezTo>
                <a:cubicBezTo>
                  <a:pt x="4836097" y="-77414"/>
                  <a:pt x="5250061" y="28414"/>
                  <a:pt x="5422522" y="0"/>
                </a:cubicBezTo>
                <a:cubicBezTo>
                  <a:pt x="5594983" y="-28414"/>
                  <a:pt x="5609881" y="7195"/>
                  <a:pt x="5741116" y="0"/>
                </a:cubicBezTo>
                <a:cubicBezTo>
                  <a:pt x="5872351" y="-7195"/>
                  <a:pt x="5921107" y="1374"/>
                  <a:pt x="6059710" y="0"/>
                </a:cubicBezTo>
                <a:cubicBezTo>
                  <a:pt x="6198313" y="-1374"/>
                  <a:pt x="6516364" y="52232"/>
                  <a:pt x="6638972" y="0"/>
                </a:cubicBezTo>
                <a:cubicBezTo>
                  <a:pt x="6761580" y="-52232"/>
                  <a:pt x="6841881" y="42517"/>
                  <a:pt x="7044455" y="0"/>
                </a:cubicBezTo>
                <a:cubicBezTo>
                  <a:pt x="7247029" y="-42517"/>
                  <a:pt x="7349683" y="6290"/>
                  <a:pt x="7536827" y="0"/>
                </a:cubicBezTo>
                <a:cubicBezTo>
                  <a:pt x="7723971" y="-6290"/>
                  <a:pt x="7776934" y="16289"/>
                  <a:pt x="7855421" y="0"/>
                </a:cubicBezTo>
                <a:cubicBezTo>
                  <a:pt x="7933908" y="-16289"/>
                  <a:pt x="8049626" y="17974"/>
                  <a:pt x="8174015" y="0"/>
                </a:cubicBezTo>
                <a:cubicBezTo>
                  <a:pt x="8298404" y="-17974"/>
                  <a:pt x="8458215" y="7078"/>
                  <a:pt x="8666387" y="0"/>
                </a:cubicBezTo>
                <a:cubicBezTo>
                  <a:pt x="8874559" y="-7078"/>
                  <a:pt x="9008218" y="52295"/>
                  <a:pt x="9158759" y="0"/>
                </a:cubicBezTo>
                <a:cubicBezTo>
                  <a:pt x="9309300" y="-52295"/>
                  <a:pt x="9526591" y="33808"/>
                  <a:pt x="9709058" y="0"/>
                </a:cubicBezTo>
                <a:cubicBezTo>
                  <a:pt x="10308064" y="67610"/>
                  <a:pt x="10718751" y="472336"/>
                  <a:pt x="10729192" y="1020134"/>
                </a:cubicBezTo>
                <a:cubicBezTo>
                  <a:pt x="10747864" y="1287937"/>
                  <a:pt x="10695186" y="1413822"/>
                  <a:pt x="10729192" y="1603050"/>
                </a:cubicBezTo>
                <a:cubicBezTo>
                  <a:pt x="10763198" y="1792278"/>
                  <a:pt x="10688994" y="2091986"/>
                  <a:pt x="10729192" y="2226770"/>
                </a:cubicBezTo>
                <a:cubicBezTo>
                  <a:pt x="10769390" y="2361554"/>
                  <a:pt x="10726477" y="2564271"/>
                  <a:pt x="10729192" y="2687274"/>
                </a:cubicBezTo>
                <a:cubicBezTo>
                  <a:pt x="10731907" y="2810277"/>
                  <a:pt x="10678503" y="3200440"/>
                  <a:pt x="10729192" y="3351798"/>
                </a:cubicBezTo>
                <a:cubicBezTo>
                  <a:pt x="10779881" y="3503156"/>
                  <a:pt x="10710475" y="3615830"/>
                  <a:pt x="10729192" y="3853106"/>
                </a:cubicBezTo>
                <a:cubicBezTo>
                  <a:pt x="10747909" y="4090382"/>
                  <a:pt x="10703888" y="4273425"/>
                  <a:pt x="10729192" y="4436022"/>
                </a:cubicBezTo>
                <a:cubicBezTo>
                  <a:pt x="10754496" y="4598619"/>
                  <a:pt x="10663220" y="4946628"/>
                  <a:pt x="10729192" y="5100546"/>
                </a:cubicBezTo>
                <a:cubicBezTo>
                  <a:pt x="10818834" y="5644570"/>
                  <a:pt x="10244318" y="6182623"/>
                  <a:pt x="9709058" y="6120680"/>
                </a:cubicBezTo>
                <a:cubicBezTo>
                  <a:pt x="9425530" y="6163064"/>
                  <a:pt x="9148499" y="6046388"/>
                  <a:pt x="8956018" y="6120680"/>
                </a:cubicBezTo>
                <a:cubicBezTo>
                  <a:pt x="8763537" y="6194972"/>
                  <a:pt x="8742170" y="6086788"/>
                  <a:pt x="8550535" y="6120680"/>
                </a:cubicBezTo>
                <a:cubicBezTo>
                  <a:pt x="8358900" y="6154572"/>
                  <a:pt x="8288530" y="6091958"/>
                  <a:pt x="8145052" y="6120680"/>
                </a:cubicBezTo>
                <a:cubicBezTo>
                  <a:pt x="8001574" y="6149402"/>
                  <a:pt x="7889474" y="6079439"/>
                  <a:pt x="7652679" y="6120680"/>
                </a:cubicBezTo>
                <a:cubicBezTo>
                  <a:pt x="7415884" y="6161921"/>
                  <a:pt x="7083926" y="6106335"/>
                  <a:pt x="6899639" y="6120680"/>
                </a:cubicBezTo>
                <a:cubicBezTo>
                  <a:pt x="6715352" y="6135025"/>
                  <a:pt x="6724935" y="6098763"/>
                  <a:pt x="6581045" y="6120680"/>
                </a:cubicBezTo>
                <a:cubicBezTo>
                  <a:pt x="6437155" y="6142597"/>
                  <a:pt x="6148996" y="6058765"/>
                  <a:pt x="6001784" y="6120680"/>
                </a:cubicBezTo>
                <a:cubicBezTo>
                  <a:pt x="5854572" y="6182595"/>
                  <a:pt x="5486653" y="6107340"/>
                  <a:pt x="5248744" y="6120680"/>
                </a:cubicBezTo>
                <a:cubicBezTo>
                  <a:pt x="5010835" y="6134020"/>
                  <a:pt x="5015882" y="6118697"/>
                  <a:pt x="4843261" y="6120680"/>
                </a:cubicBezTo>
                <a:cubicBezTo>
                  <a:pt x="4670640" y="6122663"/>
                  <a:pt x="4540082" y="6110109"/>
                  <a:pt x="4350888" y="6120680"/>
                </a:cubicBezTo>
                <a:cubicBezTo>
                  <a:pt x="4161694" y="6131251"/>
                  <a:pt x="4163296" y="6108723"/>
                  <a:pt x="4032294" y="6120680"/>
                </a:cubicBezTo>
                <a:cubicBezTo>
                  <a:pt x="3901292" y="6132637"/>
                  <a:pt x="3787890" y="6088926"/>
                  <a:pt x="3713700" y="6120680"/>
                </a:cubicBezTo>
                <a:cubicBezTo>
                  <a:pt x="3639510" y="6152434"/>
                  <a:pt x="3253554" y="6054594"/>
                  <a:pt x="2960660" y="6120680"/>
                </a:cubicBezTo>
                <a:cubicBezTo>
                  <a:pt x="2667766" y="6186766"/>
                  <a:pt x="2581114" y="6105889"/>
                  <a:pt x="2468288" y="6120680"/>
                </a:cubicBezTo>
                <a:cubicBezTo>
                  <a:pt x="2355462" y="6135471"/>
                  <a:pt x="2181887" y="6108060"/>
                  <a:pt x="2062805" y="6120680"/>
                </a:cubicBezTo>
                <a:cubicBezTo>
                  <a:pt x="1943723" y="6133300"/>
                  <a:pt x="1411634" y="6096440"/>
                  <a:pt x="1020134" y="6120680"/>
                </a:cubicBezTo>
                <a:cubicBezTo>
                  <a:pt x="571426" y="6111085"/>
                  <a:pt x="73587" y="5579795"/>
                  <a:pt x="0" y="5100546"/>
                </a:cubicBezTo>
                <a:cubicBezTo>
                  <a:pt x="-7765" y="4945061"/>
                  <a:pt x="75517" y="4761284"/>
                  <a:pt x="0" y="4436022"/>
                </a:cubicBezTo>
                <a:cubicBezTo>
                  <a:pt x="-75517" y="4110760"/>
                  <a:pt x="32156" y="4145445"/>
                  <a:pt x="0" y="3893910"/>
                </a:cubicBezTo>
                <a:cubicBezTo>
                  <a:pt x="-32156" y="3642375"/>
                  <a:pt x="24170" y="3541952"/>
                  <a:pt x="0" y="3433406"/>
                </a:cubicBezTo>
                <a:cubicBezTo>
                  <a:pt x="-24170" y="3324860"/>
                  <a:pt x="35500" y="3067743"/>
                  <a:pt x="0" y="2932098"/>
                </a:cubicBezTo>
                <a:cubicBezTo>
                  <a:pt x="-35500" y="2796453"/>
                  <a:pt x="13008" y="2604118"/>
                  <a:pt x="0" y="2389987"/>
                </a:cubicBezTo>
                <a:cubicBezTo>
                  <a:pt x="-13008" y="2175856"/>
                  <a:pt x="15637" y="2068758"/>
                  <a:pt x="0" y="1766266"/>
                </a:cubicBezTo>
                <a:cubicBezTo>
                  <a:pt x="-15637" y="1463774"/>
                  <a:pt x="66292" y="1191689"/>
                  <a:pt x="0" y="1020134"/>
                </a:cubicBezTo>
                <a:close/>
              </a:path>
              <a:path w="10729192" h="6120680" stroke="0" extrusionOk="0">
                <a:moveTo>
                  <a:pt x="0" y="1020134"/>
                </a:moveTo>
                <a:cubicBezTo>
                  <a:pt x="-152714" y="392817"/>
                  <a:pt x="512225" y="-155925"/>
                  <a:pt x="1020134" y="0"/>
                </a:cubicBezTo>
                <a:cubicBezTo>
                  <a:pt x="1290685" y="-12367"/>
                  <a:pt x="1538373" y="45302"/>
                  <a:pt x="1686285" y="0"/>
                </a:cubicBezTo>
                <a:cubicBezTo>
                  <a:pt x="1834197" y="-45302"/>
                  <a:pt x="1872297" y="9204"/>
                  <a:pt x="2004879" y="0"/>
                </a:cubicBezTo>
                <a:cubicBezTo>
                  <a:pt x="2137461" y="-9204"/>
                  <a:pt x="2381405" y="21945"/>
                  <a:pt x="2584140" y="0"/>
                </a:cubicBezTo>
                <a:cubicBezTo>
                  <a:pt x="2786875" y="-21945"/>
                  <a:pt x="3035245" y="29533"/>
                  <a:pt x="3163402" y="0"/>
                </a:cubicBezTo>
                <a:cubicBezTo>
                  <a:pt x="3291559" y="-29533"/>
                  <a:pt x="3574904" y="84577"/>
                  <a:pt x="3916442" y="0"/>
                </a:cubicBezTo>
                <a:cubicBezTo>
                  <a:pt x="4257980" y="-84577"/>
                  <a:pt x="4324226" y="59208"/>
                  <a:pt x="4582593" y="0"/>
                </a:cubicBezTo>
                <a:cubicBezTo>
                  <a:pt x="4840960" y="-59208"/>
                  <a:pt x="5038260" y="39513"/>
                  <a:pt x="5248744" y="0"/>
                </a:cubicBezTo>
                <a:cubicBezTo>
                  <a:pt x="5459228" y="-39513"/>
                  <a:pt x="5484421" y="6606"/>
                  <a:pt x="5654227" y="0"/>
                </a:cubicBezTo>
                <a:cubicBezTo>
                  <a:pt x="5824033" y="-6606"/>
                  <a:pt x="5885271" y="3042"/>
                  <a:pt x="5972821" y="0"/>
                </a:cubicBezTo>
                <a:cubicBezTo>
                  <a:pt x="6060371" y="-3042"/>
                  <a:pt x="6425931" y="21576"/>
                  <a:pt x="6552082" y="0"/>
                </a:cubicBezTo>
                <a:cubicBezTo>
                  <a:pt x="6678233" y="-21576"/>
                  <a:pt x="6880636" y="20873"/>
                  <a:pt x="7044455" y="0"/>
                </a:cubicBezTo>
                <a:cubicBezTo>
                  <a:pt x="7208274" y="-20873"/>
                  <a:pt x="7432771" y="44147"/>
                  <a:pt x="7536827" y="0"/>
                </a:cubicBezTo>
                <a:cubicBezTo>
                  <a:pt x="7640883" y="-44147"/>
                  <a:pt x="7969129" y="26770"/>
                  <a:pt x="8202978" y="0"/>
                </a:cubicBezTo>
                <a:cubicBezTo>
                  <a:pt x="8436827" y="-26770"/>
                  <a:pt x="8709649" y="32525"/>
                  <a:pt x="8869129" y="0"/>
                </a:cubicBezTo>
                <a:cubicBezTo>
                  <a:pt x="9028609" y="-32525"/>
                  <a:pt x="9073593" y="32079"/>
                  <a:pt x="9187723" y="0"/>
                </a:cubicBezTo>
                <a:cubicBezTo>
                  <a:pt x="9301853" y="-32079"/>
                  <a:pt x="9558520" y="15977"/>
                  <a:pt x="9709058" y="0"/>
                </a:cubicBezTo>
                <a:cubicBezTo>
                  <a:pt x="10269256" y="139818"/>
                  <a:pt x="10763976" y="479385"/>
                  <a:pt x="10729192" y="1020134"/>
                </a:cubicBezTo>
                <a:cubicBezTo>
                  <a:pt x="10781870" y="1174883"/>
                  <a:pt x="10704349" y="1305885"/>
                  <a:pt x="10729192" y="1562246"/>
                </a:cubicBezTo>
                <a:cubicBezTo>
                  <a:pt x="10754035" y="1818607"/>
                  <a:pt x="10697583" y="1941529"/>
                  <a:pt x="10729192" y="2104358"/>
                </a:cubicBezTo>
                <a:cubicBezTo>
                  <a:pt x="10760801" y="2267187"/>
                  <a:pt x="10693763" y="2504418"/>
                  <a:pt x="10729192" y="2687274"/>
                </a:cubicBezTo>
                <a:cubicBezTo>
                  <a:pt x="10764621" y="2870130"/>
                  <a:pt x="10710022" y="3167577"/>
                  <a:pt x="10729192" y="3351798"/>
                </a:cubicBezTo>
                <a:cubicBezTo>
                  <a:pt x="10748362" y="3536019"/>
                  <a:pt x="10690224" y="3673719"/>
                  <a:pt x="10729192" y="3853106"/>
                </a:cubicBezTo>
                <a:cubicBezTo>
                  <a:pt x="10768160" y="4032493"/>
                  <a:pt x="10707053" y="4127431"/>
                  <a:pt x="10729192" y="4395218"/>
                </a:cubicBezTo>
                <a:cubicBezTo>
                  <a:pt x="10751331" y="4663005"/>
                  <a:pt x="10661079" y="4785112"/>
                  <a:pt x="10729192" y="5100546"/>
                </a:cubicBezTo>
                <a:cubicBezTo>
                  <a:pt x="10891673" y="5679541"/>
                  <a:pt x="10354201" y="6142475"/>
                  <a:pt x="9709058" y="6120680"/>
                </a:cubicBezTo>
                <a:cubicBezTo>
                  <a:pt x="9556891" y="6153786"/>
                  <a:pt x="9402316" y="6086244"/>
                  <a:pt x="9216686" y="6120680"/>
                </a:cubicBezTo>
                <a:cubicBezTo>
                  <a:pt x="9031056" y="6155116"/>
                  <a:pt x="9003125" y="6098830"/>
                  <a:pt x="8811203" y="6120680"/>
                </a:cubicBezTo>
                <a:cubicBezTo>
                  <a:pt x="8619281" y="6142530"/>
                  <a:pt x="8508891" y="6076123"/>
                  <a:pt x="8405719" y="6120680"/>
                </a:cubicBezTo>
                <a:cubicBezTo>
                  <a:pt x="8302547" y="6165237"/>
                  <a:pt x="7909250" y="6100074"/>
                  <a:pt x="7652679" y="6120680"/>
                </a:cubicBezTo>
                <a:cubicBezTo>
                  <a:pt x="7396108" y="6141286"/>
                  <a:pt x="7156236" y="6098365"/>
                  <a:pt x="6899639" y="6120680"/>
                </a:cubicBezTo>
                <a:cubicBezTo>
                  <a:pt x="6643042" y="6142995"/>
                  <a:pt x="6700259" y="6083824"/>
                  <a:pt x="6581045" y="6120680"/>
                </a:cubicBezTo>
                <a:cubicBezTo>
                  <a:pt x="6461831" y="6157536"/>
                  <a:pt x="6293671" y="6112514"/>
                  <a:pt x="6088673" y="6120680"/>
                </a:cubicBezTo>
                <a:cubicBezTo>
                  <a:pt x="5883675" y="6128846"/>
                  <a:pt x="5895086" y="6117875"/>
                  <a:pt x="5770079" y="6120680"/>
                </a:cubicBezTo>
                <a:cubicBezTo>
                  <a:pt x="5645072" y="6123485"/>
                  <a:pt x="5523160" y="6063871"/>
                  <a:pt x="5277707" y="6120680"/>
                </a:cubicBezTo>
                <a:cubicBezTo>
                  <a:pt x="5032254" y="6177489"/>
                  <a:pt x="5036233" y="6099156"/>
                  <a:pt x="4959113" y="6120680"/>
                </a:cubicBezTo>
                <a:cubicBezTo>
                  <a:pt x="4881993" y="6142204"/>
                  <a:pt x="4739534" y="6102111"/>
                  <a:pt x="4640519" y="6120680"/>
                </a:cubicBezTo>
                <a:cubicBezTo>
                  <a:pt x="4541504" y="6139249"/>
                  <a:pt x="4091382" y="6034832"/>
                  <a:pt x="3887479" y="6120680"/>
                </a:cubicBezTo>
                <a:cubicBezTo>
                  <a:pt x="3683576" y="6206528"/>
                  <a:pt x="3446193" y="6075946"/>
                  <a:pt x="3221328" y="6120680"/>
                </a:cubicBezTo>
                <a:cubicBezTo>
                  <a:pt x="2996463" y="6165414"/>
                  <a:pt x="2866037" y="6087988"/>
                  <a:pt x="2642066" y="6120680"/>
                </a:cubicBezTo>
                <a:cubicBezTo>
                  <a:pt x="2418095" y="6153372"/>
                  <a:pt x="2168739" y="6094635"/>
                  <a:pt x="1975916" y="6120680"/>
                </a:cubicBezTo>
                <a:cubicBezTo>
                  <a:pt x="1783093" y="6146725"/>
                  <a:pt x="1447356" y="6043962"/>
                  <a:pt x="1020134" y="6120680"/>
                </a:cubicBezTo>
                <a:cubicBezTo>
                  <a:pt x="399544" y="6050397"/>
                  <a:pt x="76009" y="5763708"/>
                  <a:pt x="0" y="5100546"/>
                </a:cubicBezTo>
                <a:cubicBezTo>
                  <a:pt x="-38882" y="4928362"/>
                  <a:pt x="30243" y="4767260"/>
                  <a:pt x="0" y="4640042"/>
                </a:cubicBezTo>
                <a:cubicBezTo>
                  <a:pt x="-30243" y="4512824"/>
                  <a:pt x="72424" y="4264209"/>
                  <a:pt x="0" y="4016322"/>
                </a:cubicBezTo>
                <a:cubicBezTo>
                  <a:pt x="-72424" y="3768435"/>
                  <a:pt x="20078" y="3682905"/>
                  <a:pt x="0" y="3555819"/>
                </a:cubicBezTo>
                <a:cubicBezTo>
                  <a:pt x="-20078" y="3428733"/>
                  <a:pt x="439" y="3190282"/>
                  <a:pt x="0" y="3054511"/>
                </a:cubicBezTo>
                <a:cubicBezTo>
                  <a:pt x="-439" y="2918740"/>
                  <a:pt x="15986" y="2689021"/>
                  <a:pt x="0" y="2389987"/>
                </a:cubicBezTo>
                <a:cubicBezTo>
                  <a:pt x="-15986" y="2090953"/>
                  <a:pt x="7522" y="1888564"/>
                  <a:pt x="0" y="1725462"/>
                </a:cubicBezTo>
                <a:cubicBezTo>
                  <a:pt x="-7522" y="1562361"/>
                  <a:pt x="30727" y="1307210"/>
                  <a:pt x="0" y="1020134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1435366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8E615A3-29A9-4F2B-AC3C-A595D4157E2A}"/>
              </a:ext>
            </a:extLst>
          </p:cNvPr>
          <p:cNvGrpSpPr/>
          <p:nvPr/>
        </p:nvGrpSpPr>
        <p:grpSpPr>
          <a:xfrm>
            <a:off x="621113" y="216024"/>
            <a:ext cx="2406495" cy="1857295"/>
            <a:chOff x="1199456" y="764704"/>
            <a:chExt cx="4944937" cy="381642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214F246-DAB1-4E49-A565-03BD20090223}"/>
                </a:ext>
              </a:extLst>
            </p:cNvPr>
            <p:cNvGrpSpPr/>
            <p:nvPr/>
          </p:nvGrpSpPr>
          <p:grpSpPr>
            <a:xfrm>
              <a:off x="1199456" y="764704"/>
              <a:ext cx="3816424" cy="3816424"/>
              <a:chOff x="1199456" y="764704"/>
              <a:chExt cx="3816424" cy="381642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50A7F61C-4567-4D70-9F43-B9E2B8BA02BC}"/>
                  </a:ext>
                </a:extLst>
              </p:cNvPr>
              <p:cNvGrpSpPr/>
              <p:nvPr/>
            </p:nvGrpSpPr>
            <p:grpSpPr>
              <a:xfrm>
                <a:off x="1199456" y="764704"/>
                <a:ext cx="3816424" cy="3816424"/>
                <a:chOff x="3503712" y="2587216"/>
                <a:chExt cx="3816424" cy="3816424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xmlns="" id="{6A3A5200-078E-4DB7-89EF-BFDF726730A9}"/>
                    </a:ext>
                  </a:extLst>
                </p:cNvPr>
                <p:cNvSpPr/>
                <p:nvPr/>
              </p:nvSpPr>
              <p:spPr>
                <a:xfrm>
                  <a:off x="3503712" y="2587216"/>
                  <a:ext cx="3816424" cy="381642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xmlns="" id="{3A3EB5CF-8E5D-4D7A-8ACD-9ED09DD0DE89}"/>
                    </a:ext>
                  </a:extLst>
                </p:cNvPr>
                <p:cNvSpPr/>
                <p:nvPr/>
              </p:nvSpPr>
              <p:spPr>
                <a:xfrm>
                  <a:off x="4007768" y="3068960"/>
                  <a:ext cx="2859664" cy="28596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9B6B09D3-3AA2-407D-9F04-763474DD15F1}"/>
                  </a:ext>
                </a:extLst>
              </p:cNvPr>
              <p:cNvSpPr/>
              <p:nvPr/>
            </p:nvSpPr>
            <p:spPr>
              <a:xfrm>
                <a:off x="3107668" y="2672916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5BDE10E8-1EFB-4667-9C5E-96233D5EEB38}"/>
                </a:ext>
              </a:extLst>
            </p:cNvPr>
            <p:cNvCxnSpPr/>
            <p:nvPr/>
          </p:nvCxnSpPr>
          <p:spPr>
            <a:xfrm>
              <a:off x="3215680" y="2780928"/>
              <a:ext cx="13474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144F491D-F195-41CB-896B-F5A5D7B98CE2}"/>
                </a:ext>
              </a:extLst>
            </p:cNvPr>
            <p:cNvCxnSpPr>
              <a:cxnSpLocks/>
            </p:cNvCxnSpPr>
            <p:nvPr/>
          </p:nvCxnSpPr>
          <p:spPr>
            <a:xfrm>
              <a:off x="4563176" y="2780928"/>
              <a:ext cx="4527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6CA18AD-E37E-4035-95DA-2B6C6837F9A2}"/>
                </a:ext>
              </a:extLst>
            </p:cNvPr>
            <p:cNvSpPr/>
            <p:nvPr/>
          </p:nvSpPr>
          <p:spPr>
            <a:xfrm>
              <a:off x="3219808" y="1893726"/>
              <a:ext cx="1476325" cy="7589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0,7 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A93CBFB-607B-42D5-A815-B893E92A0E84}"/>
                </a:ext>
              </a:extLst>
            </p:cNvPr>
            <p:cNvSpPr/>
            <p:nvPr/>
          </p:nvSpPr>
          <p:spPr>
            <a:xfrm>
              <a:off x="4668068" y="1439722"/>
              <a:ext cx="1476325" cy="7589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0,3 m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B8BCA4B4-3F04-4743-9C1F-1A27DCFCEF5E}"/>
                </a:ext>
              </a:extLst>
            </p:cNvPr>
            <p:cNvGrpSpPr/>
            <p:nvPr/>
          </p:nvGrpSpPr>
          <p:grpSpPr>
            <a:xfrm>
              <a:off x="4789528" y="2188076"/>
              <a:ext cx="1090448" cy="402503"/>
              <a:chOff x="4706779" y="2285530"/>
              <a:chExt cx="1090448" cy="21320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0217B653-ABD0-43EB-B817-0B67A29BAF65}"/>
                  </a:ext>
                </a:extLst>
              </p:cNvPr>
              <p:cNvCxnSpPr/>
              <p:nvPr/>
            </p:nvCxnSpPr>
            <p:spPr>
              <a:xfrm>
                <a:off x="4706779" y="2291128"/>
                <a:ext cx="0" cy="20760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1ABDB59D-37E2-48AF-8C00-C0B61F13B5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06779" y="2285530"/>
                <a:ext cx="109044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6C0643D2-D7CF-4CBD-BBC9-66773A4B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432" y="766302"/>
            <a:ext cx="7723493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eaLnBrk="1" hangingPunct="1"/>
            <a:r>
              <a:rPr lang="en-US" altLang="en-US" sz="3600"/>
              <a:t>                   </a:t>
            </a:r>
            <a:r>
              <a:rPr lang="en-US" altLang="en-US" sz="3600" u="sng"/>
              <a:t>Bài giải</a:t>
            </a:r>
          </a:p>
          <a:p>
            <a:pPr marL="0" eaLnBrk="1" hangingPunct="1"/>
            <a:r>
              <a:rPr lang="en-US" altLang="en-US" sz="3600"/>
              <a:t>Bán kính của hình tròn lớn là:  </a:t>
            </a:r>
          </a:p>
          <a:p>
            <a:pPr marL="0" eaLnBrk="1" hangingPunct="1"/>
            <a:r>
              <a:rPr lang="en-US" altLang="en-US" sz="3600"/>
              <a:t>		0,7 + 0,3 = 1 (m)</a:t>
            </a:r>
          </a:p>
          <a:p>
            <a:pPr marL="0" eaLnBrk="1" hangingPunct="1"/>
            <a:r>
              <a:rPr lang="en-US" altLang="en-US" sz="3600"/>
              <a:t>Diện tích của hình tròn lớn là: </a:t>
            </a:r>
          </a:p>
          <a:p>
            <a:pPr marL="0" eaLnBrk="1" hangingPunct="1"/>
            <a:r>
              <a:rPr lang="en-US" altLang="en-US" sz="3600"/>
              <a:t>		1 x 1 x 3,14 = 3,14 (m</a:t>
            </a:r>
            <a:r>
              <a:rPr lang="en-US" altLang="en-US" sz="3600" baseline="30000"/>
              <a:t>2</a:t>
            </a:r>
            <a:r>
              <a:rPr lang="en-US" altLang="en-US" sz="3600"/>
              <a:t>)</a:t>
            </a:r>
          </a:p>
          <a:p>
            <a:pPr marL="0" eaLnBrk="1" hangingPunct="1"/>
            <a:r>
              <a:rPr lang="en-US" altLang="en-US" sz="3600"/>
              <a:t>Diện tích của hình tròn bé là:</a:t>
            </a:r>
          </a:p>
          <a:p>
            <a:pPr marL="0" eaLnBrk="1" hangingPunct="1"/>
            <a:r>
              <a:rPr lang="en-US" altLang="en-US" sz="3600"/>
              <a:t>		0,7 x 0,7 x 3,14 = 1,5386 (m</a:t>
            </a:r>
            <a:r>
              <a:rPr lang="en-US" altLang="en-US" sz="3600" baseline="30000"/>
              <a:t>2</a:t>
            </a:r>
            <a:r>
              <a:rPr lang="en-US" altLang="en-US" sz="3600"/>
              <a:t>)</a:t>
            </a:r>
          </a:p>
          <a:p>
            <a:pPr marL="0" eaLnBrk="1" hangingPunct="1"/>
            <a:r>
              <a:rPr lang="en-US" altLang="en-US" sz="3600"/>
              <a:t>Diện tích của thành giếng là:</a:t>
            </a:r>
          </a:p>
          <a:p>
            <a:pPr marL="0" eaLnBrk="1" hangingPunct="1"/>
            <a:r>
              <a:rPr lang="en-US" altLang="en-US" sz="3600"/>
              <a:t>		3,14 – 1,5386 = 1,6014 (m</a:t>
            </a:r>
            <a:r>
              <a:rPr lang="en-US" altLang="en-US" sz="3600" baseline="30000"/>
              <a:t>2</a:t>
            </a:r>
            <a:r>
              <a:rPr lang="en-US" altLang="en-US" sz="3600"/>
              <a:t>)</a:t>
            </a:r>
          </a:p>
          <a:p>
            <a:pPr marL="0" eaLnBrk="1" hangingPunct="1"/>
            <a:r>
              <a:rPr lang="en-US" altLang="en-US" sz="3600" u="sng"/>
              <a:t>Đáp số</a:t>
            </a:r>
            <a:r>
              <a:rPr lang="en-US" altLang="en-US" sz="3600"/>
              <a:t>: 1,6014 m</a:t>
            </a:r>
            <a:r>
              <a:rPr lang="en-US" altLang="en-US" sz="3600" baseline="30000"/>
              <a:t>2</a:t>
            </a:r>
            <a:endParaRPr lang="en-US" altLang="en-US" sz="3600"/>
          </a:p>
          <a:p>
            <a:pPr marL="0" eaLnBrk="1" hangingPunct="1"/>
            <a:r>
              <a:rPr lang="en-US" altLang="en-US" sz="3600"/>
              <a:t>                </a:t>
            </a:r>
          </a:p>
          <a:p>
            <a:pPr marL="0" eaLnBrk="1" hangingPunct="1"/>
            <a:endParaRPr lang="en-US" altLang="en-US" sz="3600"/>
          </a:p>
          <a:p>
            <a:pPr marL="0" eaLnBrk="1" hangingPunct="1"/>
            <a:endParaRPr lang="en-US" altLang="en-US" sz="3600" u="sng"/>
          </a:p>
        </p:txBody>
      </p:sp>
    </p:spTree>
    <p:extLst>
      <p:ext uri="{BB962C8B-B14F-4D97-AF65-F5344CB8AC3E}">
        <p14:creationId xmlns:p14="http://schemas.microsoft.com/office/powerpoint/2010/main" val="104571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235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D139CA-0F10-4069-BFAA-1E0E00FAB704}"/>
              </a:ext>
            </a:extLst>
          </p:cNvPr>
          <p:cNvSpPr txBox="1"/>
          <p:nvPr/>
        </p:nvSpPr>
        <p:spPr>
          <a:xfrm>
            <a:off x="1962056" y="1463533"/>
            <a:ext cx="2356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</a:rPr>
              <a:t>Cho bán kính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7448C31E-B3DF-4052-BA47-81E8E1E899B8}"/>
              </a:ext>
            </a:extLst>
          </p:cNvPr>
          <p:cNvSpPr/>
          <p:nvPr/>
        </p:nvSpPr>
        <p:spPr>
          <a:xfrm>
            <a:off x="3791744" y="3488727"/>
            <a:ext cx="1296144" cy="101426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05E385-08FD-4A0D-826A-CFAD64F9B1B0}"/>
              </a:ext>
            </a:extLst>
          </p:cNvPr>
          <p:cNvSpPr txBox="1"/>
          <p:nvPr/>
        </p:nvSpPr>
        <p:spPr>
          <a:xfrm>
            <a:off x="6528048" y="1020927"/>
            <a:ext cx="4448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</a:rPr>
              <a:t>Cho chu vi </a:t>
            </a:r>
            <a:r>
              <a:rPr lang="en-US" sz="3000" b="1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sz="3000" b="1">
                <a:solidFill>
                  <a:srgbClr val="002060"/>
                </a:solidFill>
              </a:rPr>
              <a:t>Tìm bán kính</a:t>
            </a:r>
          </a:p>
          <a:p>
            <a:r>
              <a:rPr lang="en-US" sz="3000" b="1">
                <a:solidFill>
                  <a:srgbClr val="002060"/>
                </a:solidFill>
              </a:rPr>
              <a:t>           r = C : 2 : 3,14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D4A2F-4513-47BD-A8D2-4832D51E9292}"/>
              </a:ext>
            </a:extLst>
          </p:cNvPr>
          <p:cNvSpPr txBox="1"/>
          <p:nvPr/>
        </p:nvSpPr>
        <p:spPr>
          <a:xfrm>
            <a:off x="7120771" y="2466771"/>
            <a:ext cx="279275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Tính diện tích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66485C-EA24-4045-B08E-31E41B3EAA82}"/>
              </a:ext>
            </a:extLst>
          </p:cNvPr>
          <p:cNvSpPr txBox="1"/>
          <p:nvPr/>
        </p:nvSpPr>
        <p:spPr>
          <a:xfrm>
            <a:off x="2034362" y="2483139"/>
            <a:ext cx="279275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Tính diện tích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3A924EF8-2324-41A0-8C2B-5D1C2A0D9C98}"/>
              </a:ext>
            </a:extLst>
          </p:cNvPr>
          <p:cNvSpPr/>
          <p:nvPr/>
        </p:nvSpPr>
        <p:spPr>
          <a:xfrm>
            <a:off x="7054320" y="3429000"/>
            <a:ext cx="1296144" cy="101426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34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" grpId="0" animBg="1"/>
      <p:bldP spid="11" grpId="0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F7B39A-D20B-44A5-805E-EA69C12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75520" y="613860"/>
            <a:ext cx="8640960" cy="49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5168D2-288F-4480-9AD2-238655633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74191" y="2486886"/>
            <a:ext cx="3251723" cy="414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F215AC-03B5-41FD-A5AF-375A3977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10" y="1669466"/>
            <a:ext cx="741337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D5FF50-41F2-443E-A16D-8A2D8EF4FE44}"/>
              </a:ext>
            </a:extLst>
          </p:cNvPr>
          <p:cNvGrpSpPr/>
          <p:nvPr/>
        </p:nvGrpSpPr>
        <p:grpSpPr>
          <a:xfrm>
            <a:off x="5231904" y="1340768"/>
            <a:ext cx="4039727" cy="333277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xmlns="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68673" y="172149"/>
            <a:ext cx="7054654" cy="245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31CBC4-5C22-4071-AAC5-383C7FFDD6C5}"/>
              </a:ext>
            </a:extLst>
          </p:cNvPr>
          <p:cNvSpPr txBox="1"/>
          <p:nvPr/>
        </p:nvSpPr>
        <p:spPr>
          <a:xfrm>
            <a:off x="3531447" y="623052"/>
            <a:ext cx="60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u="sng"/>
              <a:t>Câu 1</a:t>
            </a:r>
            <a:r>
              <a:rPr lang="en-US" altLang="en-US" sz="4800"/>
              <a:t>: </a:t>
            </a:r>
            <a:r>
              <a:rPr lang="en-US" altLang="en-US" sz="4800" i="1"/>
              <a:t>Công thức tính diện tích hình tròn là: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5F82C03B-04E9-438F-ACA6-7D48352B519D}"/>
              </a:ext>
            </a:extLst>
          </p:cNvPr>
          <p:cNvGrpSpPr/>
          <p:nvPr/>
        </p:nvGrpSpPr>
        <p:grpSpPr>
          <a:xfrm>
            <a:off x="4871864" y="3008176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xmlns="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xmlns="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xmlns="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xmlns="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pt-BR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altLang="zh-CN" sz="4000" b="1" ker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pt-BR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 </a:t>
              </a:r>
              <a:r>
                <a:rPr lang="pt-BR" altLang="zh-CN" sz="4000" b="1" ker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</a:t>
              </a:r>
              <a:r>
                <a:rPr lang="pt-BR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 3,14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xmlns="" id="{22488924-2A36-42B5-B119-946B519500E1}"/>
              </a:ext>
            </a:extLst>
          </p:cNvPr>
          <p:cNvGrpSpPr/>
          <p:nvPr/>
        </p:nvGrpSpPr>
        <p:grpSpPr>
          <a:xfrm>
            <a:off x="4871864" y="4110850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xmlns="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xmlns="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xmlns="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xmlns="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       x  3,14</a:t>
              </a:r>
              <a:endParaRPr lang="zh-CN" altLang="en-US" sz="4000" b="1" kern="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xmlns="" id="{64CC88FE-4F64-4B98-A933-6882E1534CAD}"/>
              </a:ext>
            </a:extLst>
          </p:cNvPr>
          <p:cNvGrpSpPr/>
          <p:nvPr/>
        </p:nvGrpSpPr>
        <p:grpSpPr>
          <a:xfrm>
            <a:off x="4894390" y="5190770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xmlns="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xmlns="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xmlns="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xmlns="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và B đều đúng</a:t>
              </a:r>
              <a:endParaRPr lang="zh-CN" altLang="en-US" sz="40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xmlns="" id="{40F05DC0-CE43-4126-AA63-650D2E613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262572"/>
              </p:ext>
            </p:extLst>
          </p:nvPr>
        </p:nvGraphicFramePr>
        <p:xfrm>
          <a:off x="5913069" y="400934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13320" name="Object 7">
                        <a:extLst>
                          <a:ext uri="{FF2B5EF4-FFF2-40B4-BE49-F238E27FC236}">
                            <a16:creationId xmlns:a16="http://schemas.microsoft.com/office/drawing/2014/main" xmlns="" id="{8CF63A24-E802-4E82-A70B-201E60DFF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69" y="400934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xmlns="" id="{BC9717E0-5641-4418-B284-169A5F11E8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61870"/>
              </p:ext>
            </p:extLst>
          </p:nvPr>
        </p:nvGraphicFramePr>
        <p:xfrm>
          <a:off x="6937478" y="403211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10" imgW="164957" imgH="393359" progId="Equation.3">
                  <p:embed/>
                </p:oleObj>
              </mc:Choice>
              <mc:Fallback>
                <p:oleObj name="Equation" r:id="rId10" imgW="164957" imgH="393359" progId="Equation.3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xmlns="" id="{40F05DC0-CE43-4126-AA63-650D2E613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78" y="403211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556FD175-0784-46E4-BDDC-B2B4C5E9F7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87" y="4306794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653658" y="441915"/>
            <a:ext cx="7054654" cy="2450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31CBC4-5C22-4071-AAC5-383C7FFDD6C5}"/>
              </a:ext>
            </a:extLst>
          </p:cNvPr>
          <p:cNvSpPr txBox="1"/>
          <p:nvPr/>
        </p:nvSpPr>
        <p:spPr>
          <a:xfrm>
            <a:off x="3386664" y="1073377"/>
            <a:ext cx="609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u="sng"/>
              <a:t>Câu 2</a:t>
            </a:r>
            <a:r>
              <a:rPr lang="en-US" altLang="en-US" sz="4000"/>
              <a:t>: </a:t>
            </a:r>
            <a:r>
              <a:rPr lang="vi-VN" altLang="en-US" sz="4000" i="1"/>
              <a:t>Diện tích hình tròn có đường kính 20 cm là</a:t>
            </a:r>
            <a:r>
              <a:rPr lang="en-US" altLang="en-US" sz="4000" i="1"/>
              <a:t>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5F82C03B-04E9-438F-ACA6-7D48352B519D}"/>
              </a:ext>
            </a:extLst>
          </p:cNvPr>
          <p:cNvGrpSpPr/>
          <p:nvPr/>
        </p:nvGrpSpPr>
        <p:grpSpPr>
          <a:xfrm>
            <a:off x="1919536" y="2892377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xmlns="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xmlns="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xmlns="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chemeClr val="bg1"/>
                  </a:solidFill>
                  <a:ea typeface="黑体" panose="02010609060101010101" pitchFamily="49" charset="-122"/>
                </a:rPr>
                <a:t>A</a:t>
              </a:r>
              <a:endParaRPr lang="zh-CN" altLang="en-US" sz="4000">
                <a:solidFill>
                  <a:schemeClr val="bg1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xmlns="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pt-BR" altLang="zh-CN" sz="4000" b="1" ker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31,4 cm</a:t>
              </a:r>
              <a:endParaRPr lang="zh-CN" altLang="en-US" sz="4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xmlns="" id="{22488924-2A36-42B5-B119-946B519500E1}"/>
              </a:ext>
            </a:extLst>
          </p:cNvPr>
          <p:cNvGrpSpPr/>
          <p:nvPr/>
        </p:nvGrpSpPr>
        <p:grpSpPr>
          <a:xfrm>
            <a:off x="1919536" y="399505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xmlns="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xmlns="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xmlns="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B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xmlns="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rgbClr val="C63E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314 cm</a:t>
              </a:r>
              <a:endParaRPr lang="zh-CN" altLang="en-US" sz="4000" b="1" kern="0" baseline="30000" dirty="0">
                <a:solidFill>
                  <a:srgbClr val="C63E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xmlns="" id="{64CC88FE-4F64-4B98-A933-6882E1534CAD}"/>
              </a:ext>
            </a:extLst>
          </p:cNvPr>
          <p:cNvGrpSpPr/>
          <p:nvPr/>
        </p:nvGrpSpPr>
        <p:grpSpPr>
          <a:xfrm>
            <a:off x="1942062" y="5074971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xmlns="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xmlns="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xmlns="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000">
                  <a:solidFill>
                    <a:srgbClr val="FFFFFF"/>
                  </a:solidFill>
                  <a:ea typeface="黑体" panose="02010609060101010101" pitchFamily="49" charset="-122"/>
                </a:rPr>
                <a:t>C</a:t>
              </a:r>
              <a:endParaRPr lang="zh-CN" altLang="en-US" sz="40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xmlns="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4000" b="1" ker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314 cm</a:t>
              </a:r>
              <a:r>
                <a:rPr lang="en-US" altLang="zh-CN" sz="4000" b="1" kern="0" baseline="300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 kern="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F6C67734-900D-4EE8-940E-DB8A302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444452" y="2403001"/>
            <a:ext cx="3251723" cy="414953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FCDA8C4F-B94E-4E4E-AB16-9C2A4D793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4195030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08E797AF-E36A-4AA6-A0FA-A51CEE40B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t="1" r="14625" b="-3024"/>
          <a:stretch/>
        </p:blipFill>
        <p:spPr>
          <a:xfrm>
            <a:off x="335360" y="474300"/>
            <a:ext cx="10775857" cy="5885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90E8B1-DF55-494E-A7C6-BD69F9CF440A}"/>
              </a:ext>
            </a:extLst>
          </p:cNvPr>
          <p:cNvSpPr/>
          <p:nvPr/>
        </p:nvSpPr>
        <p:spPr>
          <a:xfrm>
            <a:off x="3431704" y="1448507"/>
            <a:ext cx="78950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Chuẩn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Luyện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chung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100)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33B9AC-A40D-4D05-8462-D124CD14C732}"/>
              </a:ext>
            </a:extLst>
          </p:cNvPr>
          <p:cNvSpPr/>
          <p:nvPr/>
        </p:nvSpPr>
        <p:spPr>
          <a:xfrm>
            <a:off x="2518070" y="525177"/>
            <a:ext cx="5167312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 hướng học tập</a:t>
            </a:r>
            <a:endParaRPr lang="en-US" sz="4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4897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xmlns="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xmlns="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xmlns="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xmlns="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xmlns="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xmlns="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xmlns="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xmlns="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xmlns="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xmlns="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xmlns="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xmlns="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xmlns="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xmlns="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xmlns="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xmlns="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xmlns="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xmlns="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xmlns="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xmlns="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xmlns="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xmlns="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xmlns="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xmlns="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xmlns="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xmlns="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xmlns="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xmlns="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xmlns="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xmlns="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xmlns="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xmlns="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xmlns="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xmlns="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xmlns="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sp>
        <p:nvSpPr>
          <p:cNvPr id="58" name="Google Shape;62;p2">
            <a:extLst>
              <a:ext uri="{FF2B5EF4-FFF2-40B4-BE49-F238E27FC236}">
                <a16:creationId xmlns:a16="http://schemas.microsoft.com/office/drawing/2014/main" xmlns="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xmlns="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xmlns="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xmlns="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xmlns="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xmlns="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xmlns="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xmlns="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xmlns="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xmlns="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xmlns="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xmlns="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xmlns="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xmlns="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xmlns="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A4BADC7B-C058-4B10-8F0F-7694BFACC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124" y="3646607"/>
            <a:ext cx="4170025" cy="151193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34419756-4FFD-45ED-88EA-41C7DDB2A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826" y="2293210"/>
            <a:ext cx="5639289" cy="2347163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568" y="1775037"/>
            <a:ext cx="3139712" cy="1518036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xmlns="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3867" y="3171036"/>
            <a:ext cx="3431257" cy="3622249"/>
          </a:xfrm>
          <a:prstGeom prst="rect">
            <a:avLst/>
          </a:prstGeom>
        </p:spPr>
      </p:pic>
      <p:pic>
        <p:nvPicPr>
          <p:cNvPr id="171" name="Graphic 170" descr="Assorted circles and squares">
            <a:extLst>
              <a:ext uri="{FF2B5EF4-FFF2-40B4-BE49-F238E27FC236}">
                <a16:creationId xmlns:a16="http://schemas.microsoft.com/office/drawing/2014/main" xmlns="" id="{CDED1977-80EC-43A6-8042-87541D8FC1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-565885" y="-717566"/>
            <a:ext cx="4572000" cy="4572000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xmlns="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xmlns="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476050" y="2662941"/>
            <a:ext cx="3251723" cy="41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158F0B-2E2C-44EA-8125-6390889FDBD1}"/>
              </a:ext>
            </a:extLst>
          </p:cNvPr>
          <p:cNvSpPr/>
          <p:nvPr/>
        </p:nvSpPr>
        <p:spPr>
          <a:xfrm>
            <a:off x="3935759" y="2521570"/>
            <a:ext cx="670008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 tính diện tích hình tròn khi biết:</a:t>
            </a:r>
            <a:endParaRPr lang="en-US" sz="35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A2B70CA7-5D73-4440-90B2-E3CAD7ECB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44838" y="5010644"/>
            <a:ext cx="1048304" cy="1044373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CC6FE47C-9346-4E46-AC71-4E3C40087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44838" y="3780647"/>
            <a:ext cx="1048304" cy="1044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DA00133-8BF0-4EF9-BFDF-E431A59FE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01334"/>
            <a:ext cx="6700085" cy="14509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F4CD1CF-6870-474E-9C38-0BD16A847FA1}"/>
              </a:ext>
            </a:extLst>
          </p:cNvPr>
          <p:cNvSpPr/>
          <p:nvPr/>
        </p:nvSpPr>
        <p:spPr>
          <a:xfrm>
            <a:off x="4799856" y="3860509"/>
            <a:ext cx="4539845" cy="630942"/>
          </a:xfrm>
          <a:custGeom>
            <a:avLst/>
            <a:gdLst>
              <a:gd name="connsiteX0" fmla="*/ 0 w 4539845"/>
              <a:gd name="connsiteY0" fmla="*/ 0 h 630942"/>
              <a:gd name="connsiteX1" fmla="*/ 522082 w 4539845"/>
              <a:gd name="connsiteY1" fmla="*/ 0 h 630942"/>
              <a:gd name="connsiteX2" fmla="*/ 1089563 w 4539845"/>
              <a:gd name="connsiteY2" fmla="*/ 0 h 630942"/>
              <a:gd name="connsiteX3" fmla="*/ 1566247 w 4539845"/>
              <a:gd name="connsiteY3" fmla="*/ 0 h 630942"/>
              <a:gd name="connsiteX4" fmla="*/ 2133727 w 4539845"/>
              <a:gd name="connsiteY4" fmla="*/ 0 h 630942"/>
              <a:gd name="connsiteX5" fmla="*/ 2610411 w 4539845"/>
              <a:gd name="connsiteY5" fmla="*/ 0 h 630942"/>
              <a:gd name="connsiteX6" fmla="*/ 3268688 w 4539845"/>
              <a:gd name="connsiteY6" fmla="*/ 0 h 630942"/>
              <a:gd name="connsiteX7" fmla="*/ 3699974 w 4539845"/>
              <a:gd name="connsiteY7" fmla="*/ 0 h 630942"/>
              <a:gd name="connsiteX8" fmla="*/ 4539845 w 4539845"/>
              <a:gd name="connsiteY8" fmla="*/ 0 h 630942"/>
              <a:gd name="connsiteX9" fmla="*/ 4539845 w 4539845"/>
              <a:gd name="connsiteY9" fmla="*/ 321780 h 630942"/>
              <a:gd name="connsiteX10" fmla="*/ 4539845 w 4539845"/>
              <a:gd name="connsiteY10" fmla="*/ 630942 h 630942"/>
              <a:gd name="connsiteX11" fmla="*/ 4108560 w 4539845"/>
              <a:gd name="connsiteY11" fmla="*/ 630942 h 630942"/>
              <a:gd name="connsiteX12" fmla="*/ 3450282 w 4539845"/>
              <a:gd name="connsiteY12" fmla="*/ 630942 h 630942"/>
              <a:gd name="connsiteX13" fmla="*/ 2973598 w 4539845"/>
              <a:gd name="connsiteY13" fmla="*/ 630942 h 630942"/>
              <a:gd name="connsiteX14" fmla="*/ 2360719 w 4539845"/>
              <a:gd name="connsiteY14" fmla="*/ 630942 h 630942"/>
              <a:gd name="connsiteX15" fmla="*/ 1747840 w 4539845"/>
              <a:gd name="connsiteY15" fmla="*/ 630942 h 630942"/>
              <a:gd name="connsiteX16" fmla="*/ 1225758 w 4539845"/>
              <a:gd name="connsiteY16" fmla="*/ 630942 h 630942"/>
              <a:gd name="connsiteX17" fmla="*/ 749074 w 4539845"/>
              <a:gd name="connsiteY17" fmla="*/ 630942 h 630942"/>
              <a:gd name="connsiteX18" fmla="*/ 0 w 4539845"/>
              <a:gd name="connsiteY18" fmla="*/ 630942 h 630942"/>
              <a:gd name="connsiteX19" fmla="*/ 0 w 4539845"/>
              <a:gd name="connsiteY19" fmla="*/ 334399 h 630942"/>
              <a:gd name="connsiteX20" fmla="*/ 0 w 4539845"/>
              <a:gd name="connsiteY20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39845" h="630942" fill="none" extrusionOk="0">
                <a:moveTo>
                  <a:pt x="0" y="0"/>
                </a:moveTo>
                <a:cubicBezTo>
                  <a:pt x="146025" y="-3864"/>
                  <a:pt x="339921" y="45484"/>
                  <a:pt x="522082" y="0"/>
                </a:cubicBezTo>
                <a:cubicBezTo>
                  <a:pt x="704243" y="-45484"/>
                  <a:pt x="807311" y="48887"/>
                  <a:pt x="1089563" y="0"/>
                </a:cubicBezTo>
                <a:cubicBezTo>
                  <a:pt x="1371815" y="-48887"/>
                  <a:pt x="1372515" y="18486"/>
                  <a:pt x="1566247" y="0"/>
                </a:cubicBezTo>
                <a:cubicBezTo>
                  <a:pt x="1759979" y="-18486"/>
                  <a:pt x="1939122" y="40506"/>
                  <a:pt x="2133727" y="0"/>
                </a:cubicBezTo>
                <a:cubicBezTo>
                  <a:pt x="2328332" y="-40506"/>
                  <a:pt x="2411092" y="55896"/>
                  <a:pt x="2610411" y="0"/>
                </a:cubicBezTo>
                <a:cubicBezTo>
                  <a:pt x="2809730" y="-55896"/>
                  <a:pt x="3000239" y="21938"/>
                  <a:pt x="3268688" y="0"/>
                </a:cubicBezTo>
                <a:cubicBezTo>
                  <a:pt x="3537137" y="-21938"/>
                  <a:pt x="3572741" y="50464"/>
                  <a:pt x="3699974" y="0"/>
                </a:cubicBezTo>
                <a:cubicBezTo>
                  <a:pt x="3827207" y="-50464"/>
                  <a:pt x="4341799" y="43259"/>
                  <a:pt x="4539845" y="0"/>
                </a:cubicBezTo>
                <a:cubicBezTo>
                  <a:pt x="4556496" y="138649"/>
                  <a:pt x="4530148" y="204908"/>
                  <a:pt x="4539845" y="321780"/>
                </a:cubicBezTo>
                <a:cubicBezTo>
                  <a:pt x="4549542" y="438652"/>
                  <a:pt x="4511346" y="563649"/>
                  <a:pt x="4539845" y="630942"/>
                </a:cubicBezTo>
                <a:cubicBezTo>
                  <a:pt x="4334355" y="659127"/>
                  <a:pt x="4297838" y="608338"/>
                  <a:pt x="4108560" y="630942"/>
                </a:cubicBezTo>
                <a:cubicBezTo>
                  <a:pt x="3919282" y="653546"/>
                  <a:pt x="3685691" y="570548"/>
                  <a:pt x="3450282" y="630942"/>
                </a:cubicBezTo>
                <a:cubicBezTo>
                  <a:pt x="3214873" y="691336"/>
                  <a:pt x="3208804" y="624448"/>
                  <a:pt x="2973598" y="630942"/>
                </a:cubicBezTo>
                <a:cubicBezTo>
                  <a:pt x="2738392" y="637436"/>
                  <a:pt x="2616829" y="626398"/>
                  <a:pt x="2360719" y="630942"/>
                </a:cubicBezTo>
                <a:cubicBezTo>
                  <a:pt x="2104609" y="635486"/>
                  <a:pt x="1877608" y="616246"/>
                  <a:pt x="1747840" y="630942"/>
                </a:cubicBezTo>
                <a:cubicBezTo>
                  <a:pt x="1618072" y="645638"/>
                  <a:pt x="1357473" y="583777"/>
                  <a:pt x="1225758" y="630942"/>
                </a:cubicBezTo>
                <a:cubicBezTo>
                  <a:pt x="1094043" y="678107"/>
                  <a:pt x="931603" y="627437"/>
                  <a:pt x="749074" y="630942"/>
                </a:cubicBezTo>
                <a:cubicBezTo>
                  <a:pt x="566545" y="634447"/>
                  <a:pt x="252750" y="580697"/>
                  <a:pt x="0" y="630942"/>
                </a:cubicBezTo>
                <a:cubicBezTo>
                  <a:pt x="-16289" y="541760"/>
                  <a:pt x="4545" y="404202"/>
                  <a:pt x="0" y="334399"/>
                </a:cubicBezTo>
                <a:cubicBezTo>
                  <a:pt x="-4545" y="264596"/>
                  <a:pt x="17825" y="109187"/>
                  <a:pt x="0" y="0"/>
                </a:cubicBezTo>
                <a:close/>
              </a:path>
              <a:path w="4539845" h="630942" stroke="0" extrusionOk="0">
                <a:moveTo>
                  <a:pt x="0" y="0"/>
                </a:moveTo>
                <a:cubicBezTo>
                  <a:pt x="223322" y="-57565"/>
                  <a:pt x="421994" y="36313"/>
                  <a:pt x="658278" y="0"/>
                </a:cubicBezTo>
                <a:cubicBezTo>
                  <a:pt x="894562" y="-36313"/>
                  <a:pt x="950077" y="15651"/>
                  <a:pt x="1180360" y="0"/>
                </a:cubicBezTo>
                <a:cubicBezTo>
                  <a:pt x="1410643" y="-15651"/>
                  <a:pt x="1507418" y="18073"/>
                  <a:pt x="1657043" y="0"/>
                </a:cubicBezTo>
                <a:cubicBezTo>
                  <a:pt x="1806668" y="-18073"/>
                  <a:pt x="2090492" y="8962"/>
                  <a:pt x="2269923" y="0"/>
                </a:cubicBezTo>
                <a:cubicBezTo>
                  <a:pt x="2449354" y="-8962"/>
                  <a:pt x="2636245" y="24777"/>
                  <a:pt x="2792005" y="0"/>
                </a:cubicBezTo>
                <a:cubicBezTo>
                  <a:pt x="2947765" y="-24777"/>
                  <a:pt x="3077156" y="20055"/>
                  <a:pt x="3314087" y="0"/>
                </a:cubicBezTo>
                <a:cubicBezTo>
                  <a:pt x="3551018" y="-20055"/>
                  <a:pt x="3631703" y="61825"/>
                  <a:pt x="3836169" y="0"/>
                </a:cubicBezTo>
                <a:cubicBezTo>
                  <a:pt x="4040635" y="-61825"/>
                  <a:pt x="4352883" y="82343"/>
                  <a:pt x="4539845" y="0"/>
                </a:cubicBezTo>
                <a:cubicBezTo>
                  <a:pt x="4545050" y="142850"/>
                  <a:pt x="4521571" y="203323"/>
                  <a:pt x="4539845" y="328090"/>
                </a:cubicBezTo>
                <a:cubicBezTo>
                  <a:pt x="4558119" y="452857"/>
                  <a:pt x="4523181" y="569457"/>
                  <a:pt x="4539845" y="630942"/>
                </a:cubicBezTo>
                <a:cubicBezTo>
                  <a:pt x="4413725" y="641377"/>
                  <a:pt x="4228992" y="623513"/>
                  <a:pt x="4017763" y="630942"/>
                </a:cubicBezTo>
                <a:cubicBezTo>
                  <a:pt x="3806534" y="638371"/>
                  <a:pt x="3619813" y="611777"/>
                  <a:pt x="3404884" y="630942"/>
                </a:cubicBezTo>
                <a:cubicBezTo>
                  <a:pt x="3189955" y="650107"/>
                  <a:pt x="2948371" y="626811"/>
                  <a:pt x="2746606" y="630942"/>
                </a:cubicBezTo>
                <a:cubicBezTo>
                  <a:pt x="2544841" y="635073"/>
                  <a:pt x="2331626" y="572365"/>
                  <a:pt x="2224524" y="630942"/>
                </a:cubicBezTo>
                <a:cubicBezTo>
                  <a:pt x="2117422" y="689519"/>
                  <a:pt x="1975505" y="608054"/>
                  <a:pt x="1747840" y="630942"/>
                </a:cubicBezTo>
                <a:cubicBezTo>
                  <a:pt x="1520175" y="653830"/>
                  <a:pt x="1268367" y="596518"/>
                  <a:pt x="1089563" y="630942"/>
                </a:cubicBezTo>
                <a:cubicBezTo>
                  <a:pt x="910759" y="665366"/>
                  <a:pt x="849972" y="584661"/>
                  <a:pt x="658278" y="630942"/>
                </a:cubicBezTo>
                <a:cubicBezTo>
                  <a:pt x="466584" y="677223"/>
                  <a:pt x="277317" y="585848"/>
                  <a:pt x="0" y="630942"/>
                </a:cubicBezTo>
                <a:cubicBezTo>
                  <a:pt x="-14080" y="511490"/>
                  <a:pt x="14948" y="406692"/>
                  <a:pt x="0" y="315471"/>
                </a:cubicBezTo>
                <a:cubicBezTo>
                  <a:pt x="-14948" y="224250"/>
                  <a:pt x="23217" y="7122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777272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 kính của hình tròn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C899686-83AE-4872-BD3B-3B35E1F50DD2}"/>
              </a:ext>
            </a:extLst>
          </p:cNvPr>
          <p:cNvSpPr/>
          <p:nvPr/>
        </p:nvSpPr>
        <p:spPr>
          <a:xfrm>
            <a:off x="4799856" y="5217359"/>
            <a:ext cx="4539845" cy="630942"/>
          </a:xfrm>
          <a:custGeom>
            <a:avLst/>
            <a:gdLst>
              <a:gd name="connsiteX0" fmla="*/ 0 w 4539845"/>
              <a:gd name="connsiteY0" fmla="*/ 0 h 630942"/>
              <a:gd name="connsiteX1" fmla="*/ 431285 w 4539845"/>
              <a:gd name="connsiteY1" fmla="*/ 0 h 630942"/>
              <a:gd name="connsiteX2" fmla="*/ 862571 w 4539845"/>
              <a:gd name="connsiteY2" fmla="*/ 0 h 630942"/>
              <a:gd name="connsiteX3" fmla="*/ 1293856 w 4539845"/>
              <a:gd name="connsiteY3" fmla="*/ 0 h 630942"/>
              <a:gd name="connsiteX4" fmla="*/ 1815938 w 4539845"/>
              <a:gd name="connsiteY4" fmla="*/ 0 h 630942"/>
              <a:gd name="connsiteX5" fmla="*/ 2428817 w 4539845"/>
              <a:gd name="connsiteY5" fmla="*/ 0 h 630942"/>
              <a:gd name="connsiteX6" fmla="*/ 3087095 w 4539845"/>
              <a:gd name="connsiteY6" fmla="*/ 0 h 630942"/>
              <a:gd name="connsiteX7" fmla="*/ 3745372 w 4539845"/>
              <a:gd name="connsiteY7" fmla="*/ 0 h 630942"/>
              <a:gd name="connsiteX8" fmla="*/ 4539845 w 4539845"/>
              <a:gd name="connsiteY8" fmla="*/ 0 h 630942"/>
              <a:gd name="connsiteX9" fmla="*/ 4539845 w 4539845"/>
              <a:gd name="connsiteY9" fmla="*/ 296543 h 630942"/>
              <a:gd name="connsiteX10" fmla="*/ 4539845 w 4539845"/>
              <a:gd name="connsiteY10" fmla="*/ 630942 h 630942"/>
              <a:gd name="connsiteX11" fmla="*/ 4017763 w 4539845"/>
              <a:gd name="connsiteY11" fmla="*/ 630942 h 630942"/>
              <a:gd name="connsiteX12" fmla="*/ 3586478 w 4539845"/>
              <a:gd name="connsiteY12" fmla="*/ 630942 h 630942"/>
              <a:gd name="connsiteX13" fmla="*/ 3155192 w 4539845"/>
              <a:gd name="connsiteY13" fmla="*/ 630942 h 630942"/>
              <a:gd name="connsiteX14" fmla="*/ 2678509 w 4539845"/>
              <a:gd name="connsiteY14" fmla="*/ 630942 h 630942"/>
              <a:gd name="connsiteX15" fmla="*/ 2020231 w 4539845"/>
              <a:gd name="connsiteY15" fmla="*/ 630942 h 630942"/>
              <a:gd name="connsiteX16" fmla="*/ 1498149 w 4539845"/>
              <a:gd name="connsiteY16" fmla="*/ 630942 h 630942"/>
              <a:gd name="connsiteX17" fmla="*/ 1066864 w 4539845"/>
              <a:gd name="connsiteY17" fmla="*/ 630942 h 630942"/>
              <a:gd name="connsiteX18" fmla="*/ 499383 w 4539845"/>
              <a:gd name="connsiteY18" fmla="*/ 630942 h 630942"/>
              <a:gd name="connsiteX19" fmla="*/ 0 w 4539845"/>
              <a:gd name="connsiteY19" fmla="*/ 630942 h 630942"/>
              <a:gd name="connsiteX20" fmla="*/ 0 w 4539845"/>
              <a:gd name="connsiteY20" fmla="*/ 302852 h 630942"/>
              <a:gd name="connsiteX21" fmla="*/ 0 w 4539845"/>
              <a:gd name="connsiteY21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39845" h="630942" fill="none" extrusionOk="0">
                <a:moveTo>
                  <a:pt x="0" y="0"/>
                </a:moveTo>
                <a:cubicBezTo>
                  <a:pt x="114609" y="-15489"/>
                  <a:pt x="251684" y="30009"/>
                  <a:pt x="431285" y="0"/>
                </a:cubicBezTo>
                <a:cubicBezTo>
                  <a:pt x="610887" y="-30009"/>
                  <a:pt x="709532" y="50380"/>
                  <a:pt x="862571" y="0"/>
                </a:cubicBezTo>
                <a:cubicBezTo>
                  <a:pt x="1015610" y="-50380"/>
                  <a:pt x="1207256" y="30866"/>
                  <a:pt x="1293856" y="0"/>
                </a:cubicBezTo>
                <a:cubicBezTo>
                  <a:pt x="1380456" y="-30866"/>
                  <a:pt x="1648909" y="7668"/>
                  <a:pt x="1815938" y="0"/>
                </a:cubicBezTo>
                <a:cubicBezTo>
                  <a:pt x="1982967" y="-7668"/>
                  <a:pt x="2258951" y="70700"/>
                  <a:pt x="2428817" y="0"/>
                </a:cubicBezTo>
                <a:cubicBezTo>
                  <a:pt x="2598683" y="-70700"/>
                  <a:pt x="2921084" y="50127"/>
                  <a:pt x="3087095" y="0"/>
                </a:cubicBezTo>
                <a:cubicBezTo>
                  <a:pt x="3253106" y="-50127"/>
                  <a:pt x="3538340" y="32869"/>
                  <a:pt x="3745372" y="0"/>
                </a:cubicBezTo>
                <a:cubicBezTo>
                  <a:pt x="3952404" y="-32869"/>
                  <a:pt x="4249877" y="60558"/>
                  <a:pt x="4539845" y="0"/>
                </a:cubicBezTo>
                <a:cubicBezTo>
                  <a:pt x="4545522" y="76621"/>
                  <a:pt x="4538218" y="168369"/>
                  <a:pt x="4539845" y="296543"/>
                </a:cubicBezTo>
                <a:cubicBezTo>
                  <a:pt x="4541472" y="424717"/>
                  <a:pt x="4511715" y="526375"/>
                  <a:pt x="4539845" y="630942"/>
                </a:cubicBezTo>
                <a:cubicBezTo>
                  <a:pt x="4356168" y="649455"/>
                  <a:pt x="4215729" y="588604"/>
                  <a:pt x="4017763" y="630942"/>
                </a:cubicBezTo>
                <a:cubicBezTo>
                  <a:pt x="3819797" y="673280"/>
                  <a:pt x="3745210" y="587622"/>
                  <a:pt x="3586478" y="630942"/>
                </a:cubicBezTo>
                <a:cubicBezTo>
                  <a:pt x="3427746" y="674262"/>
                  <a:pt x="3281824" y="583990"/>
                  <a:pt x="3155192" y="630942"/>
                </a:cubicBezTo>
                <a:cubicBezTo>
                  <a:pt x="3028560" y="677894"/>
                  <a:pt x="2891479" y="600355"/>
                  <a:pt x="2678509" y="630942"/>
                </a:cubicBezTo>
                <a:cubicBezTo>
                  <a:pt x="2465539" y="661529"/>
                  <a:pt x="2215155" y="563809"/>
                  <a:pt x="2020231" y="630942"/>
                </a:cubicBezTo>
                <a:cubicBezTo>
                  <a:pt x="1825307" y="698075"/>
                  <a:pt x="1645157" y="595958"/>
                  <a:pt x="1498149" y="630942"/>
                </a:cubicBezTo>
                <a:cubicBezTo>
                  <a:pt x="1351141" y="665926"/>
                  <a:pt x="1251600" y="601541"/>
                  <a:pt x="1066864" y="630942"/>
                </a:cubicBezTo>
                <a:cubicBezTo>
                  <a:pt x="882128" y="660343"/>
                  <a:pt x="691726" y="612661"/>
                  <a:pt x="499383" y="630942"/>
                </a:cubicBezTo>
                <a:cubicBezTo>
                  <a:pt x="307040" y="649223"/>
                  <a:pt x="157510" y="622207"/>
                  <a:pt x="0" y="630942"/>
                </a:cubicBezTo>
                <a:cubicBezTo>
                  <a:pt x="-6740" y="472670"/>
                  <a:pt x="2634" y="458421"/>
                  <a:pt x="0" y="302852"/>
                </a:cubicBezTo>
                <a:cubicBezTo>
                  <a:pt x="-2634" y="147283"/>
                  <a:pt x="18259" y="143944"/>
                  <a:pt x="0" y="0"/>
                </a:cubicBezTo>
                <a:close/>
              </a:path>
              <a:path w="4539845" h="630942" stroke="0" extrusionOk="0">
                <a:moveTo>
                  <a:pt x="0" y="0"/>
                </a:moveTo>
                <a:cubicBezTo>
                  <a:pt x="193780" y="-44630"/>
                  <a:pt x="395222" y="42599"/>
                  <a:pt x="567481" y="0"/>
                </a:cubicBezTo>
                <a:cubicBezTo>
                  <a:pt x="739740" y="-42599"/>
                  <a:pt x="890465" y="8597"/>
                  <a:pt x="1089563" y="0"/>
                </a:cubicBezTo>
                <a:cubicBezTo>
                  <a:pt x="1288661" y="-8597"/>
                  <a:pt x="1339925" y="45618"/>
                  <a:pt x="1566247" y="0"/>
                </a:cubicBezTo>
                <a:cubicBezTo>
                  <a:pt x="1792569" y="-45618"/>
                  <a:pt x="2014606" y="77034"/>
                  <a:pt x="2224524" y="0"/>
                </a:cubicBezTo>
                <a:cubicBezTo>
                  <a:pt x="2434442" y="-77034"/>
                  <a:pt x="2557759" y="34540"/>
                  <a:pt x="2792005" y="0"/>
                </a:cubicBezTo>
                <a:cubicBezTo>
                  <a:pt x="3026251" y="-34540"/>
                  <a:pt x="3107122" y="23085"/>
                  <a:pt x="3268688" y="0"/>
                </a:cubicBezTo>
                <a:cubicBezTo>
                  <a:pt x="3430254" y="-23085"/>
                  <a:pt x="3591717" y="40893"/>
                  <a:pt x="3790771" y="0"/>
                </a:cubicBezTo>
                <a:cubicBezTo>
                  <a:pt x="3989825" y="-40893"/>
                  <a:pt x="4169687" y="12998"/>
                  <a:pt x="4539845" y="0"/>
                </a:cubicBezTo>
                <a:cubicBezTo>
                  <a:pt x="4556710" y="96243"/>
                  <a:pt x="4523899" y="249070"/>
                  <a:pt x="4539845" y="328090"/>
                </a:cubicBezTo>
                <a:cubicBezTo>
                  <a:pt x="4555791" y="407110"/>
                  <a:pt x="4520499" y="557224"/>
                  <a:pt x="4539845" y="630942"/>
                </a:cubicBezTo>
                <a:cubicBezTo>
                  <a:pt x="4320602" y="640117"/>
                  <a:pt x="4099911" y="626094"/>
                  <a:pt x="3926966" y="630942"/>
                </a:cubicBezTo>
                <a:cubicBezTo>
                  <a:pt x="3754021" y="635790"/>
                  <a:pt x="3683130" y="630172"/>
                  <a:pt x="3450282" y="630942"/>
                </a:cubicBezTo>
                <a:cubicBezTo>
                  <a:pt x="3217434" y="631712"/>
                  <a:pt x="2929195" y="584694"/>
                  <a:pt x="2792005" y="630942"/>
                </a:cubicBezTo>
                <a:cubicBezTo>
                  <a:pt x="2654815" y="677190"/>
                  <a:pt x="2534752" y="597476"/>
                  <a:pt x="2360719" y="630942"/>
                </a:cubicBezTo>
                <a:cubicBezTo>
                  <a:pt x="2186686" y="664408"/>
                  <a:pt x="2104392" y="589141"/>
                  <a:pt x="1884036" y="630942"/>
                </a:cubicBezTo>
                <a:cubicBezTo>
                  <a:pt x="1663680" y="672743"/>
                  <a:pt x="1583408" y="613003"/>
                  <a:pt x="1407352" y="630942"/>
                </a:cubicBezTo>
                <a:cubicBezTo>
                  <a:pt x="1231296" y="648881"/>
                  <a:pt x="918756" y="561171"/>
                  <a:pt x="794473" y="630942"/>
                </a:cubicBezTo>
                <a:cubicBezTo>
                  <a:pt x="670190" y="700713"/>
                  <a:pt x="182275" y="568763"/>
                  <a:pt x="0" y="630942"/>
                </a:cubicBezTo>
                <a:cubicBezTo>
                  <a:pt x="-29837" y="500462"/>
                  <a:pt x="34071" y="452123"/>
                  <a:pt x="0" y="315471"/>
                </a:cubicBezTo>
                <a:cubicBezTo>
                  <a:pt x="-34071" y="178819"/>
                  <a:pt x="24866" y="8280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027264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hình tròn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xmlns="" id="{4D4E550C-FC37-4344-B9EB-07C807B1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103358" y="1701538"/>
            <a:ext cx="4039117" cy="51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1343471" y="1"/>
            <a:ext cx="10501759" cy="5128522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1386721"/>
            <a:ext cx="6354706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</a:rPr>
              <a:t>Bài 1.</a:t>
            </a:r>
            <a:r>
              <a:rPr lang="en-US" altLang="en-US" sz="3600" b="1"/>
              <a:t> Tính diện tích của hình tròn có bán kính r: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a) r = 6cm       b) r = 0,35dm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D340A13-A37B-4990-8260-29D6FD836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19661" y="3418046"/>
            <a:ext cx="2343734" cy="2990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7D3D2C-BCD8-4082-9B23-B0928655C45B}"/>
              </a:ext>
            </a:extLst>
          </p:cNvPr>
          <p:cNvSpPr txBox="1"/>
          <p:nvPr/>
        </p:nvSpPr>
        <p:spPr>
          <a:xfrm>
            <a:off x="3143672" y="5182385"/>
            <a:ext cx="76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396005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386</Words>
  <Application>Microsoft Office PowerPoint</Application>
  <PresentationFormat>Custom</PresentationFormat>
  <Paragraphs>91</Paragraphs>
  <Slides>22</Slides>
  <Notes>2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ACER</cp:lastModifiedBy>
  <cp:revision>49</cp:revision>
  <dcterms:created xsi:type="dcterms:W3CDTF">2013-02-13T14:55:58Z</dcterms:created>
  <dcterms:modified xsi:type="dcterms:W3CDTF">2024-01-24T03:11:42Z</dcterms:modified>
</cp:coreProperties>
</file>