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8" r:id="rId3"/>
    <p:sldId id="300" r:id="rId4"/>
    <p:sldId id="256" r:id="rId5"/>
    <p:sldId id="257" r:id="rId6"/>
    <p:sldId id="282" r:id="rId7"/>
    <p:sldId id="287" r:id="rId8"/>
    <p:sldId id="292" r:id="rId9"/>
    <p:sldId id="294" r:id="rId10"/>
    <p:sldId id="302" r:id="rId11"/>
    <p:sldId id="296" r:id="rId12"/>
    <p:sldId id="297" r:id="rId13"/>
    <p:sldId id="288" r:id="rId14"/>
    <p:sldId id="286" r:id="rId15"/>
    <p:sldId id="290" r:id="rId16"/>
    <p:sldId id="289" r:id="rId17"/>
    <p:sldId id="303" r:id="rId18"/>
    <p:sldId id="305" r:id="rId19"/>
    <p:sldId id="304" r:id="rId20"/>
    <p:sldId id="281" r:id="rId21"/>
  </p:sldIdLst>
  <p:sldSz cx="12192000" cy="6858000"/>
  <p:notesSz cx="6858000" cy="9144000"/>
  <p:embeddedFontLst>
    <p:embeddedFont>
      <p:font typeface="Microsoft YaHei" panose="020B0503020204020204" pitchFamily="34" charset="-122"/>
      <p:regular r:id="rId24"/>
      <p:bold r:id="rId25"/>
    </p:embeddedFont>
    <p:embeddedFont>
      <p:font typeface="Vogue-ExtraBold" panose="020B0500000000000000" charset="0"/>
      <p:regular r:id="rId26"/>
    </p:embeddedFont>
    <p:embeddedFont>
      <p:font typeface="Segoe Print" panose="02000600000000000000" pitchFamily="2" charset="0"/>
      <p:regular r:id="rId27"/>
      <p:bold r:id="rId28"/>
    </p:embeddedFont>
    <p:embeddedFont>
      <p:font typeface="Microsoft YaHei" panose="020B0503020204020204" pitchFamily="34" charset="-122"/>
      <p:regular r:id="rId24"/>
      <p:bold r:id="rId25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#9Slide07 HoneyCream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">
            <a:extLst>
              <a:ext uri="{FF2B5EF4-FFF2-40B4-BE49-F238E27FC236}">
                <a16:creationId xmlns:a16="http://schemas.microsoft.com/office/drawing/2014/main" xmlns="" id="{568DFAF7-5050-0779-4944-5AC18DA5EAF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xmlns="" id="{31233510-F4D6-2698-5D6A-D6C51858491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D3C901F-E926-8894-4DFC-6FDEC089E0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57D0F41-088C-FE2B-5674-6E3DC2AB07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4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40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xmlns="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xmlns="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xmlns="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xmlns="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xmlns="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2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0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6592700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xmlns="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13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Hãy</a:t>
              </a:r>
              <a:r>
                <a:rPr lang="en-US" sz="3800" b="1" dirty="0">
                  <a:latin typeface="Cambria" panose="02040503050406030204" pitchFamily="18" charset="0"/>
                </a:rPr>
                <a:t> chia </a:t>
              </a:r>
              <a:r>
                <a:rPr lang="en-US" sz="3800" b="1" dirty="0" err="1">
                  <a:latin typeface="Cambria" panose="02040503050406030204" pitchFamily="18" charset="0"/>
                </a:rPr>
                <a:t>sẻ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những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điều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bạn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được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biết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về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danh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từ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người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thân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của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mình</a:t>
              </a:r>
              <a:r>
                <a:rPr lang="en-US" sz="38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Chuẩn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bị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bài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học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nhé</a:t>
              </a:r>
              <a:r>
                <a:rPr lang="en-US" sz="3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560" y="1730924"/>
            <a:ext cx="7799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745680D-99D5-C75D-A4A7-C07A45347C40}"/>
              </a:ext>
            </a:extLst>
          </p:cNvPr>
          <p:cNvGrpSpPr/>
          <p:nvPr/>
        </p:nvGrpSpPr>
        <p:grpSpPr>
          <a:xfrm>
            <a:off x="1890506" y="1714285"/>
            <a:ext cx="8269494" cy="2722248"/>
            <a:chOff x="396978" y="2394202"/>
            <a:chExt cx="10423939" cy="65352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F5F1B61-1ED2-B5F6-84DE-AE0CE362643C}"/>
                </a:ext>
              </a:extLst>
            </p:cNvPr>
            <p:cNvSpPr txBox="1"/>
            <p:nvPr/>
          </p:nvSpPr>
          <p:spPr>
            <a:xfrm>
              <a:off x="1555523" y="2499361"/>
              <a:ext cx="7176211" cy="465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Cambria" panose="02040503050406030204" pitchFamily="18" charset="0"/>
                </a:rPr>
                <a:t>Tìm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trong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lớp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mình</a:t>
              </a:r>
              <a:r>
                <a:rPr lang="en-US" sz="4000" b="1" dirty="0" smtClean="0">
                  <a:latin typeface="Cambria" panose="02040503050406030204" pitchFamily="18" charset="0"/>
                </a:rPr>
                <a:t> 2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từ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chỉ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người</a:t>
              </a:r>
              <a:r>
                <a:rPr lang="en-US" sz="4000" b="1" dirty="0" smtClean="0">
                  <a:latin typeface="Cambria" panose="02040503050406030204" pitchFamily="18" charset="0"/>
                </a:rPr>
                <a:t>, </a:t>
              </a:r>
              <a:r>
                <a:rPr lang="en-US" sz="4000" b="1" dirty="0" smtClean="0">
                  <a:latin typeface="Cambria" panose="02040503050406030204" pitchFamily="18" charset="0"/>
                </a:rPr>
                <a:t>2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từ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chỉ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đồ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vật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3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631 0.272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615</Words>
  <Application>Microsoft Office PowerPoint</Application>
  <PresentationFormat>Widescreen</PresentationFormat>
  <Paragraphs>65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Microsoft YaHei</vt:lpstr>
      <vt:lpstr>Vogue-ExtraBold</vt:lpstr>
      <vt:lpstr>Segoe Print</vt:lpstr>
      <vt:lpstr>Arial</vt:lpstr>
      <vt:lpstr>Microsoft YaHei</vt:lpstr>
      <vt:lpstr>SVN-Newton</vt:lpstr>
      <vt:lpstr>Calibri Light</vt:lpstr>
      <vt:lpstr>SVN-Ready</vt:lpstr>
      <vt:lpstr>Cambria</vt:lpstr>
      <vt:lpstr>#9Slide07 HoneyCream</vt:lpstr>
      <vt:lpstr>Calibri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Lan Anh</cp:lastModifiedBy>
  <cp:revision>12</cp:revision>
  <dcterms:created xsi:type="dcterms:W3CDTF">2023-06-16T08:43:46Z</dcterms:created>
  <dcterms:modified xsi:type="dcterms:W3CDTF">2024-09-08T11:07:34Z</dcterms:modified>
  <cp:category>MT50</cp:category>
  <cp:version>MT50</cp:version>
</cp:coreProperties>
</file>