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 varScale="1">
        <p:scale>
          <a:sx n="66" d="100"/>
          <a:sy n="66" d="100"/>
        </p:scale>
        <p:origin x="113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57373" y="3931015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882146" y="5178217"/>
              <a:ext cx="254643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0200" y="2293625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A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riêng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sông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chung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CHUNG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RIÊNG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lang="en-US" sz="2800" b="1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xmlns="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riêng</a:t>
            </a:r>
            <a:r>
              <a:rPr lang="en-US" sz="2800" b="1" dirty="0" smtClean="0">
                <a:solidFill>
                  <a:schemeClr val="tx1"/>
                </a:solidFill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</a:rPr>
              <a:t>cần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 smtClean="0"/>
              <a:t>riêng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b="1" dirty="0"/>
              <a:t>-     </a:t>
            </a: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được</a:t>
            </a:r>
            <a:r>
              <a:rPr lang="en-US" sz="3200" b="1" dirty="0" smtClean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980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Roboto Bold</vt:lpstr>
      <vt:lpstr>Roboto Light</vt:lpstr>
      <vt:lpstr>SVN-Newton</vt:lpstr>
      <vt:lpstr>Times New Roman</vt:lpstr>
      <vt:lpstr>Wingdings</vt:lpstr>
      <vt:lpstr>思源黑体 CN Heavy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Lan Anh</cp:lastModifiedBy>
  <cp:revision>37</cp:revision>
  <dcterms:created xsi:type="dcterms:W3CDTF">2023-06-29T03:07:26Z</dcterms:created>
  <dcterms:modified xsi:type="dcterms:W3CDTF">2024-08-14T04:14:27Z</dcterms:modified>
  <cp:version>MNT37</cp:version>
</cp:coreProperties>
</file>