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4"/>
  </p:notesMasterIdLst>
  <p:sldIdLst>
    <p:sldId id="296" r:id="rId2"/>
    <p:sldId id="297" r:id="rId3"/>
    <p:sldId id="295" r:id="rId4"/>
    <p:sldId id="321" r:id="rId5"/>
    <p:sldId id="307" r:id="rId6"/>
    <p:sldId id="272" r:id="rId7"/>
    <p:sldId id="302" r:id="rId8"/>
    <p:sldId id="308" r:id="rId9"/>
    <p:sldId id="309" r:id="rId10"/>
    <p:sldId id="310" r:id="rId11"/>
    <p:sldId id="311" r:id="rId12"/>
    <p:sldId id="312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299" r:id="rId22"/>
    <p:sldId id="41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D1F"/>
    <a:srgbClr val="E17711"/>
    <a:srgbClr val="F0715A"/>
    <a:srgbClr val="EF715A"/>
    <a:srgbClr val="FFC56E"/>
    <a:srgbClr val="54A47B"/>
    <a:srgbClr val="FAE9EF"/>
    <a:srgbClr val="CA5775"/>
    <a:srgbClr val="F8AEA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9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98" y="-21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959023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85928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5314097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050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77904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54784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380076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17112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24206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78038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18643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74855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23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22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571500" y="442815"/>
            <a:ext cx="11049000" cy="6000750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5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FBE359-9E99-4633-9CFC-961C9C804A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7817FD-0C80-4F48-BA6E-44B0ECE80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xmlns="" id="{D92AB182-7B58-4618-9D15-4E5C5E8B5124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6C119DA-38A0-496C-AC07-5BAD3026109D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9E178AE-57F0-4F85-B7DD-4BA2B75A2D7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B5CDDBC-EB4B-45BE-908A-8267B3CC01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6BC55B6-9AB8-42F1-BDB0-FE892C58412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9E7CE4A-0571-4829-877D-8CB715D4224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BF8D589E-C852-4D03-A44B-228FD67BB66D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3019A69B-C7A8-437B-92CE-D56EE800E25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7E6C37-A501-4785-9F04-CAD2AEB4E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D5A599B-D718-43C9-AAD1-6F1E92F34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CA6C6B1-0A43-45C3-8EF7-F39734D477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2EC520B-0005-4230-BB26-56445D9C3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gif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270" y="-56437"/>
            <a:ext cx="10956336" cy="6999253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75823" y="3009790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08" y="2624606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1B8829-6546-4FC5-879F-79FBA515D8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7666" y="2946232"/>
            <a:ext cx="7650958" cy="2710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AC3E17C-8D16-401A-8C77-EAD0E3933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7126" y="1154233"/>
            <a:ext cx="8291498" cy="229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5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xmlns="" id="{000E706F-BA5A-4964-BD7C-ABE56CE7E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88371" y="4160891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2047D981-3DEF-4F89-9D81-809680634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218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D8AA9810-4AF0-49C5-BA1E-001F7CB6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5596" y="416089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8AF42D76-9EE7-4834-8391-70DF85CF6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6418" y="244639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ECC7234A-8A8B-4998-9FFD-91460F91F3DC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33209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xmlns="" id="{3F7A3870-F61A-4A63-B924-36D0347232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49268" y="261784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xmlns="" id="{752ED774-255E-4A1D-B1EB-F30395C35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9589" y="435734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xmlns="" id="{4EDAC082-DB42-450E-9D5A-33345861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439756" y="3228632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5">
            <a:extLst>
              <a:ext uri="{FF2B5EF4-FFF2-40B4-BE49-F238E27FC236}">
                <a16:creationId xmlns:a16="http://schemas.microsoft.com/office/drawing/2014/main" xmlns="" id="{563DD96E-AE28-4F18-926C-A4959E2004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77943" y="1256094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xmlns="" id="{78C0A899-14B1-48F4-945D-66523E776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131" y="1589141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A424E80-58BD-44B0-8A28-E669A10E84F0}"/>
              </a:ext>
            </a:extLst>
          </p:cNvPr>
          <p:cNvSpPr/>
          <p:nvPr/>
        </p:nvSpPr>
        <p:spPr>
          <a:xfrm>
            <a:off x="3133890" y="4123982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5" name="Line 19">
            <a:extLst>
              <a:ext uri="{FF2B5EF4-FFF2-40B4-BE49-F238E27FC236}">
                <a16:creationId xmlns:a16="http://schemas.microsoft.com/office/drawing/2014/main" xmlns="" id="{9AC35DC6-1908-4015-AF84-F163F6ADE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2485" y="4172140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6" name="Picture 30" descr="ButChi">
            <a:extLst>
              <a:ext uri="{FF2B5EF4-FFF2-40B4-BE49-F238E27FC236}">
                <a16:creationId xmlns:a16="http://schemas.microsoft.com/office/drawing/2014/main" xmlns="" id="{2CFAB497-42E9-4237-9EEB-E02D73B5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92" y="4453710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20">
            <a:extLst>
              <a:ext uri="{FF2B5EF4-FFF2-40B4-BE49-F238E27FC236}">
                <a16:creationId xmlns:a16="http://schemas.microsoft.com/office/drawing/2014/main" xmlns="" id="{01DB8766-A154-4EDC-94FF-78B8F3BC7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3379" y="5367466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8" name="Rounded Rectangular Callout 51">
            <a:extLst>
              <a:ext uri="{FF2B5EF4-FFF2-40B4-BE49-F238E27FC236}">
                <a16:creationId xmlns:a16="http://schemas.microsoft.com/office/drawing/2014/main" xmlns="" id="{89E3A0D6-CC5D-4815-8213-F81003DD9E69}"/>
              </a:ext>
            </a:extLst>
          </p:cNvPr>
          <p:cNvSpPr/>
          <p:nvPr/>
        </p:nvSpPr>
        <p:spPr>
          <a:xfrm>
            <a:off x="5475383" y="1533391"/>
            <a:ext cx="6078152" cy="416393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B8B871D-F618-4212-B567-11A7F6106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129" y="1329220"/>
            <a:ext cx="1395699" cy="28752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B5F0481-A24D-4BCD-95B0-27D102AB3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189129" y="4188336"/>
            <a:ext cx="1427580" cy="233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1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7.40741E-7 L 0.0069 -0.4729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365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6 1.48148E-6 L -0.0056 -0.19167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43">
            <a:extLst>
              <a:ext uri="{FF2B5EF4-FFF2-40B4-BE49-F238E27FC236}">
                <a16:creationId xmlns:a16="http://schemas.microsoft.com/office/drawing/2014/main" xmlns="" id="{2D1EBBE3-5ACB-489C-9FD0-D1E4A4F254B5}"/>
              </a:ext>
            </a:extLst>
          </p:cNvPr>
          <p:cNvGrpSpPr/>
          <p:nvPr/>
        </p:nvGrpSpPr>
        <p:grpSpPr>
          <a:xfrm>
            <a:off x="4763819" y="1017312"/>
            <a:ext cx="1160119" cy="3528902"/>
            <a:chOff x="2102024" y="-1714093"/>
            <a:chExt cx="1143795" cy="3479248"/>
          </a:xfrm>
        </p:grpSpPr>
        <p:grpSp>
          <p:nvGrpSpPr>
            <p:cNvPr id="11" name="组合 44">
              <a:extLst>
                <a:ext uri="{FF2B5EF4-FFF2-40B4-BE49-F238E27FC236}">
                  <a16:creationId xmlns:a16="http://schemas.microsoft.com/office/drawing/2014/main" xmlns="" id="{55BF0BFE-C6F7-4B21-B65B-EB8D29848F7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48">
                <a:extLst>
                  <a:ext uri="{FF2B5EF4-FFF2-40B4-BE49-F238E27FC236}">
                    <a16:creationId xmlns:a16="http://schemas.microsoft.com/office/drawing/2014/main" xmlns="" id="{E4B501A0-64E7-4B7D-9A15-FF0DA764AFAA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49">
                <a:extLst>
                  <a:ext uri="{FF2B5EF4-FFF2-40B4-BE49-F238E27FC236}">
                    <a16:creationId xmlns:a16="http://schemas.microsoft.com/office/drawing/2014/main" xmlns="" id="{F281CCA7-B54D-49CD-B9D8-2B3EBBADE64C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45">
              <a:extLst>
                <a:ext uri="{FF2B5EF4-FFF2-40B4-BE49-F238E27FC236}">
                  <a16:creationId xmlns:a16="http://schemas.microsoft.com/office/drawing/2014/main" xmlns="" id="{B7009B7C-00C3-44E6-B784-05A655B93E8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46">
                <a:extLst>
                  <a:ext uri="{FF2B5EF4-FFF2-40B4-BE49-F238E27FC236}">
                    <a16:creationId xmlns:a16="http://schemas.microsoft.com/office/drawing/2014/main" xmlns="" id="{EBAF0A57-8F86-41D4-BAEA-D54799B202DD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47">
                <a:extLst>
                  <a:ext uri="{FF2B5EF4-FFF2-40B4-BE49-F238E27FC236}">
                    <a16:creationId xmlns:a16="http://schemas.microsoft.com/office/drawing/2014/main" xmlns="" id="{6C6DC960-780E-4988-89D5-8DE9D17B9755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2">
            <a:extLst>
              <a:ext uri="{FF2B5EF4-FFF2-40B4-BE49-F238E27FC236}">
                <a16:creationId xmlns:a16="http://schemas.microsoft.com/office/drawing/2014/main" xmlns="" id="{F158D56D-25DE-44D2-9729-677CDCAA68B0}"/>
              </a:ext>
            </a:extLst>
          </p:cNvPr>
          <p:cNvGrpSpPr/>
          <p:nvPr/>
        </p:nvGrpSpPr>
        <p:grpSpPr>
          <a:xfrm>
            <a:off x="4760823" y="-675140"/>
            <a:ext cx="1160120" cy="3528902"/>
            <a:chOff x="2102023" y="-1714093"/>
            <a:chExt cx="1143796" cy="3479248"/>
          </a:xfrm>
        </p:grpSpPr>
        <p:grpSp>
          <p:nvGrpSpPr>
            <p:cNvPr id="18" name="组合 38">
              <a:extLst>
                <a:ext uri="{FF2B5EF4-FFF2-40B4-BE49-F238E27FC236}">
                  <a16:creationId xmlns:a16="http://schemas.microsoft.com/office/drawing/2014/main" xmlns="" id="{F42430EC-4A63-4157-9B1B-9869380C11D7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22" name="任意多边形 2">
                <a:extLst>
                  <a:ext uri="{FF2B5EF4-FFF2-40B4-BE49-F238E27FC236}">
                    <a16:creationId xmlns:a16="http://schemas.microsoft.com/office/drawing/2014/main" xmlns="" id="{18CAA190-5830-4102-95BF-6E98EEAB286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37">
                <a:extLst>
                  <a:ext uri="{FF2B5EF4-FFF2-40B4-BE49-F238E27FC236}">
                    <a16:creationId xmlns:a16="http://schemas.microsoft.com/office/drawing/2014/main" xmlns="" id="{F8D77E54-8939-4696-A519-79CE61D30A8C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39">
              <a:extLst>
                <a:ext uri="{FF2B5EF4-FFF2-40B4-BE49-F238E27FC236}">
                  <a16:creationId xmlns:a16="http://schemas.microsoft.com/office/drawing/2014/main" xmlns="" id="{0387B720-B4D7-4FC9-9C78-93D73F0DFCF8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0">
                <a:extLst>
                  <a:ext uri="{FF2B5EF4-FFF2-40B4-BE49-F238E27FC236}">
                    <a16:creationId xmlns:a16="http://schemas.microsoft.com/office/drawing/2014/main" xmlns="" id="{B14F8F73-3ED4-4499-A469-B3B45F74A6F4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1">
                <a:extLst>
                  <a:ext uri="{FF2B5EF4-FFF2-40B4-BE49-F238E27FC236}">
                    <a16:creationId xmlns:a16="http://schemas.microsoft.com/office/drawing/2014/main" xmlns="" id="{1E1A3989-160B-4561-9AD7-88D989E306C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14">
            <a:extLst>
              <a:ext uri="{FF2B5EF4-FFF2-40B4-BE49-F238E27FC236}">
                <a16:creationId xmlns:a16="http://schemas.microsoft.com/office/drawing/2014/main" xmlns="" id="{DF2C2624-93C1-4C6A-8C2E-F25237B1B898}"/>
              </a:ext>
            </a:extLst>
          </p:cNvPr>
          <p:cNvGrpSpPr/>
          <p:nvPr/>
        </p:nvGrpSpPr>
        <p:grpSpPr>
          <a:xfrm>
            <a:off x="5561857" y="1185444"/>
            <a:ext cx="6715753" cy="1790663"/>
            <a:chOff x="2110311" y="1329732"/>
            <a:chExt cx="9185675" cy="1569692"/>
          </a:xfrm>
        </p:grpSpPr>
        <p:sp>
          <p:nvSpPr>
            <p:cNvPr id="25" name="圆角矩形 1">
              <a:extLst>
                <a:ext uri="{FF2B5EF4-FFF2-40B4-BE49-F238E27FC236}">
                  <a16:creationId xmlns:a16="http://schemas.microsoft.com/office/drawing/2014/main" xmlns="" id="{57CFCE8E-0BB1-4ED7-AA3D-C9910B905373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6" name="矩形 16">
              <a:extLst>
                <a:ext uri="{FF2B5EF4-FFF2-40B4-BE49-F238E27FC236}">
                  <a16:creationId xmlns:a16="http://schemas.microsoft.com/office/drawing/2014/main" xmlns="" id="{95AEB5C2-BBA2-4D07-BC43-04EB08C15497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27" name="组合 50">
            <a:extLst>
              <a:ext uri="{FF2B5EF4-FFF2-40B4-BE49-F238E27FC236}">
                <a16:creationId xmlns:a16="http://schemas.microsoft.com/office/drawing/2014/main" xmlns="" id="{2E0A80A0-47D5-487D-BABB-817E87BE0347}"/>
              </a:ext>
            </a:extLst>
          </p:cNvPr>
          <p:cNvGrpSpPr/>
          <p:nvPr/>
        </p:nvGrpSpPr>
        <p:grpSpPr>
          <a:xfrm>
            <a:off x="5578740" y="3201541"/>
            <a:ext cx="5936746" cy="2531207"/>
            <a:chOff x="1710395" y="1539339"/>
            <a:chExt cx="9788130" cy="2269023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xmlns="" id="{9EB1D0FA-0C02-4087-910D-BC68B16E5AEC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9" name="矩形 52">
              <a:extLst>
                <a:ext uri="{FF2B5EF4-FFF2-40B4-BE49-F238E27FC236}">
                  <a16:creationId xmlns:a16="http://schemas.microsoft.com/office/drawing/2014/main" xmlns="" id="{7D3D1B7B-4C90-49CA-8017-862C6A2B9EF5}"/>
                </a:ext>
              </a:extLst>
            </p:cNvPr>
            <p:cNvSpPr/>
            <p:nvPr/>
          </p:nvSpPr>
          <p:spPr>
            <a:xfrm>
              <a:off x="2400703" y="1582050"/>
              <a:ext cx="9097822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ê-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478CE7A-A0E7-4EA7-B08C-6D04CBD9EA52}"/>
              </a:ext>
            </a:extLst>
          </p:cNvPr>
          <p:cNvGrpSpPr/>
          <p:nvPr/>
        </p:nvGrpSpPr>
        <p:grpSpPr>
          <a:xfrm>
            <a:off x="1316524" y="969028"/>
            <a:ext cx="2796085" cy="913761"/>
            <a:chOff x="220547" y="761120"/>
            <a:chExt cx="2796085" cy="913761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C66642F2-1705-4C5B-9931-268DEBBE3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51" name="TextBox 1">
              <a:extLst>
                <a:ext uri="{FF2B5EF4-FFF2-40B4-BE49-F238E27FC236}">
                  <a16:creationId xmlns:a16="http://schemas.microsoft.com/office/drawing/2014/main" xmlns="" id="{BB62B934-2F31-492A-B7F8-434C95B954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Line 4">
            <a:extLst>
              <a:ext uri="{FF2B5EF4-FFF2-40B4-BE49-F238E27FC236}">
                <a16:creationId xmlns:a16="http://schemas.microsoft.com/office/drawing/2014/main" xmlns="" id="{AD90FAB3-84EF-4C9F-9AF2-4B10BD743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83567" y="4526172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3" name="Text Box 5">
            <a:extLst>
              <a:ext uri="{FF2B5EF4-FFF2-40B4-BE49-F238E27FC236}">
                <a16:creationId xmlns:a16="http://schemas.microsoft.com/office/drawing/2014/main" xmlns="" id="{9CB2BDE8-6332-4618-B466-6F6B17857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14" y="452617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6">
            <a:extLst>
              <a:ext uri="{FF2B5EF4-FFF2-40B4-BE49-F238E27FC236}">
                <a16:creationId xmlns:a16="http://schemas.microsoft.com/office/drawing/2014/main" xmlns="" id="{3700BAE3-D1EB-45DA-9351-F2944777F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016" y="453619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5" name="Line 8">
            <a:extLst>
              <a:ext uri="{FF2B5EF4-FFF2-40B4-BE49-F238E27FC236}">
                <a16:creationId xmlns:a16="http://schemas.microsoft.com/office/drawing/2014/main" xmlns="" id="{61E2C24D-CE00-479D-AEB5-55B447BB85E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01614" y="281167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Line 9">
            <a:extLst>
              <a:ext uri="{FF2B5EF4-FFF2-40B4-BE49-F238E27FC236}">
                <a16:creationId xmlns:a16="http://schemas.microsoft.com/office/drawing/2014/main" xmlns="" id="{65FFFF29-A2EF-4E39-9C67-05DD1C6BE4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697373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7" name="Line 10">
            <a:extLst>
              <a:ext uri="{FF2B5EF4-FFF2-40B4-BE49-F238E27FC236}">
                <a16:creationId xmlns:a16="http://schemas.microsoft.com/office/drawing/2014/main" xmlns="" id="{E02531A2-5541-4EE0-A6D7-E6483EA91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4464" y="2983123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12">
            <a:extLst>
              <a:ext uri="{FF2B5EF4-FFF2-40B4-BE49-F238E27FC236}">
                <a16:creationId xmlns:a16="http://schemas.microsoft.com/office/drawing/2014/main" xmlns="" id="{D35CB851-8C45-4A15-B3FA-507CE2679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307" y="4603236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53" name="Picture 14" descr="ButChi">
            <a:extLst>
              <a:ext uri="{FF2B5EF4-FFF2-40B4-BE49-F238E27FC236}">
                <a16:creationId xmlns:a16="http://schemas.microsoft.com/office/drawing/2014/main" xmlns="" id="{EA39D5DA-9DEB-4B94-A2B7-EFB4FC009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2134952" y="3593914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Line 15">
            <a:extLst>
              <a:ext uri="{FF2B5EF4-FFF2-40B4-BE49-F238E27FC236}">
                <a16:creationId xmlns:a16="http://schemas.microsoft.com/office/drawing/2014/main" xmlns="" id="{8FDD5216-789A-4F13-A96D-92D7E16253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63874" y="2269621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1" name="Text Box 21">
            <a:extLst>
              <a:ext uri="{FF2B5EF4-FFF2-40B4-BE49-F238E27FC236}">
                <a16:creationId xmlns:a16="http://schemas.microsoft.com/office/drawing/2014/main" xmlns="" id="{E50DCFB3-88F4-4DF6-83DF-D7FDDE34E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8327" y="195442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340DA202-CC7A-447A-AB2E-3888D69AD367}"/>
              </a:ext>
            </a:extLst>
          </p:cNvPr>
          <p:cNvSpPr/>
          <p:nvPr/>
        </p:nvSpPr>
        <p:spPr>
          <a:xfrm>
            <a:off x="2829086" y="4489264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73" name="Line 19">
            <a:extLst>
              <a:ext uri="{FF2B5EF4-FFF2-40B4-BE49-F238E27FC236}">
                <a16:creationId xmlns:a16="http://schemas.microsoft.com/office/drawing/2014/main" xmlns="" id="{1FBABAA0-413E-4A38-9EBA-F54CAC0E2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68701" y="453742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74" name="Picture 30" descr="ButChi">
            <a:extLst>
              <a:ext uri="{FF2B5EF4-FFF2-40B4-BE49-F238E27FC236}">
                <a16:creationId xmlns:a16="http://schemas.microsoft.com/office/drawing/2014/main" xmlns="" id="{F0AF36AC-3711-41A6-80DB-49E4AF319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25" y="4810985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 Box 20">
            <a:extLst>
              <a:ext uri="{FF2B5EF4-FFF2-40B4-BE49-F238E27FC236}">
                <a16:creationId xmlns:a16="http://schemas.microsoft.com/office/drawing/2014/main" xmlns="" id="{07AD0BB7-0865-4018-9BD3-246F97501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575" y="5732748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3621E5C6-741A-4478-B42E-C26024C43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697" y="2258033"/>
            <a:ext cx="1395699" cy="227956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A2FEB3D9-B607-411A-A622-02A41779F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898048" y="4536192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8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0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3.33333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44236D3-4F18-407E-85DC-E00F229551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283" y="1229721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2D3111B-7B3E-4E64-B51B-013C6C13BFF2}"/>
              </a:ext>
            </a:extLst>
          </p:cNvPr>
          <p:cNvGrpSpPr/>
          <p:nvPr/>
        </p:nvGrpSpPr>
        <p:grpSpPr>
          <a:xfrm>
            <a:off x="2737149" y="4887067"/>
            <a:ext cx="6737357" cy="863764"/>
            <a:chOff x="1364016" y="4042338"/>
            <a:chExt cx="6737357" cy="86376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B5703096-4E1A-44B6-96A5-8FBFFEEB0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5" name="TextBox 1">
              <a:extLst>
                <a:ext uri="{FF2B5EF4-FFF2-40B4-BE49-F238E27FC236}">
                  <a16:creationId xmlns:a16="http://schemas.microsoft.com/office/drawing/2014/main" xmlns="" id="{42F592CC-CB20-4B61-AAB6-0D39CB130C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9232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6" name="Line 4">
            <a:extLst>
              <a:ext uri="{FF2B5EF4-FFF2-40B4-BE49-F238E27FC236}">
                <a16:creationId xmlns:a16="http://schemas.microsoft.com/office/drawing/2014/main" xmlns="" id="{5490F9A9-FE32-4861-8073-179B55EC47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4555" y="4306149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06A5849F-27D0-4F88-88D5-74B2E39E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555" y="4391364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16E2A996-556E-4B66-A827-41AF6DE7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57" y="438868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Oval 11">
            <a:extLst>
              <a:ext uri="{FF2B5EF4-FFF2-40B4-BE49-F238E27FC236}">
                <a16:creationId xmlns:a16="http://schemas.microsoft.com/office/drawing/2014/main" xmlns="" id="{0DDBE87F-ED45-4690-8869-7178137EC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761" y="2628439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xmlns="" id="{DACE7A2F-0E7A-4455-9939-C2155D542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274" y="2415706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0D58AC7-BF7A-47A4-8838-0A90112DD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875683" y="4633926"/>
            <a:ext cx="861467" cy="947906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xmlns="" id="{276FDD99-17E0-41E0-97BE-E0C8B91A6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4634" y="620450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5735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9" grpId="1" animBg="1"/>
      <p:bldP spid="10" grpId="0"/>
      <p:bldP spid="1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xmlns="" id="{67644AF1-B5A0-4025-AD80-C553AF7FA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6366" y="5054240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D175A102-78D8-4E97-AB9E-AB5405C67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916" y="521140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61821160-EF13-4D68-9E20-BDC9C3642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716" y="512448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5436E993-1E8B-48E7-98B4-D91E58689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6616" y="3039702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D5C264D1-3234-4882-90F9-6248A0DC152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2925402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xmlns="" id="{95CD2410-F2A8-442F-893D-62D88518CA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9466" y="3211152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xmlns="" id="{D8085DB2-581D-4FE8-A9AF-400F3E4BC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1877" y="3148024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xmlns="" id="{1F362E0D-803B-4B01-9D0B-0292455AE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121" y="2963760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40">
            <a:extLst>
              <a:ext uri="{FF2B5EF4-FFF2-40B4-BE49-F238E27FC236}">
                <a16:creationId xmlns:a16="http://schemas.microsoft.com/office/drawing/2014/main" xmlns="" id="{E7591AEF-820B-4AEE-AA22-D1AD9B715687}"/>
              </a:ext>
            </a:extLst>
          </p:cNvPr>
          <p:cNvSpPr/>
          <p:nvPr/>
        </p:nvSpPr>
        <p:spPr>
          <a:xfrm>
            <a:off x="1955971" y="874376"/>
            <a:ext cx="8424162" cy="1522398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và một cạnh góc vuông thứ gặp điểm H</a:t>
            </a:r>
            <a:r>
              <a:rPr lang="en-US" altLang="en-US" sz="30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E0065E-6B8B-491A-A0C3-343385B89E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8" y="707811"/>
            <a:ext cx="1208709" cy="16187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A447FE8-DCC0-4D39-BDCB-2176557A7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43" y="2806926"/>
            <a:ext cx="1395699" cy="22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ular Callout 51">
            <a:extLst>
              <a:ext uri="{FF2B5EF4-FFF2-40B4-BE49-F238E27FC236}">
                <a16:creationId xmlns:a16="http://schemas.microsoft.com/office/drawing/2014/main" xmlns="" id="{C5F6BB70-4C51-4A81-881D-225FC159B390}"/>
              </a:ext>
            </a:extLst>
          </p:cNvPr>
          <p:cNvSpPr/>
          <p:nvPr/>
        </p:nvSpPr>
        <p:spPr>
          <a:xfrm>
            <a:off x="5821867" y="1533392"/>
            <a:ext cx="5731668" cy="3713344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3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cạnh vuông góc thứ hai của ê ke, ta được đường thẳng CD đi qua điểm H và vuông góc với đường thẳng AB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6A20D56-5FE7-474E-AD6D-6047CA1A3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62" y="741372"/>
            <a:ext cx="1082757" cy="1162097"/>
          </a:xfrm>
          <a:prstGeom prst="rect">
            <a:avLst/>
          </a:prstGeom>
        </p:spPr>
      </p:pic>
      <p:sp>
        <p:nvSpPr>
          <p:cNvPr id="22" name="Line 4">
            <a:extLst>
              <a:ext uri="{FF2B5EF4-FFF2-40B4-BE49-F238E27FC236}">
                <a16:creationId xmlns:a16="http://schemas.microsoft.com/office/drawing/2014/main" xmlns="" id="{EF9B80B6-1221-410F-82F8-B17E843F1E4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xmlns="" id="{6B11A597-6062-4C2B-8AA3-5169DE886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4" name="Text Box 6">
            <a:extLst>
              <a:ext uri="{FF2B5EF4-FFF2-40B4-BE49-F238E27FC236}">
                <a16:creationId xmlns:a16="http://schemas.microsoft.com/office/drawing/2014/main" xmlns="" id="{BCE43705-934F-4FEE-B0F9-8E557CF68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5" name="Line 8">
            <a:extLst>
              <a:ext uri="{FF2B5EF4-FFF2-40B4-BE49-F238E27FC236}">
                <a16:creationId xmlns:a16="http://schemas.microsoft.com/office/drawing/2014/main" xmlns="" id="{FA5CA015-D36E-4DA2-9F44-B8EB2EC9DD5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6" name="Line 9">
            <a:extLst>
              <a:ext uri="{FF2B5EF4-FFF2-40B4-BE49-F238E27FC236}">
                <a16:creationId xmlns:a16="http://schemas.microsoft.com/office/drawing/2014/main" xmlns="" id="{C170AAB6-BED5-4F26-AEDD-C52DA4C02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7" name="Line 10">
            <a:extLst>
              <a:ext uri="{FF2B5EF4-FFF2-40B4-BE49-F238E27FC236}">
                <a16:creationId xmlns:a16="http://schemas.microsoft.com/office/drawing/2014/main" xmlns="" id="{1C16EFAE-2A48-4B3E-AB42-33BAA04036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xmlns="" id="{90456192-68CA-44D5-B679-66F530033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29" name="Picture 14" descr="ButChi">
            <a:extLst>
              <a:ext uri="{FF2B5EF4-FFF2-40B4-BE49-F238E27FC236}">
                <a16:creationId xmlns:a16="http://schemas.microsoft.com/office/drawing/2014/main" xmlns="" id="{D63F45FC-3A85-45B2-8E66-E54BD31F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ine 15">
            <a:extLst>
              <a:ext uri="{FF2B5EF4-FFF2-40B4-BE49-F238E27FC236}">
                <a16:creationId xmlns:a16="http://schemas.microsoft.com/office/drawing/2014/main" xmlns="" id="{C9B7037E-5021-48E2-9C68-21E58DE565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xmlns="" id="{318C4FE6-C3C1-4E9F-BE03-DAF19E80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C21A791A-2760-45F0-AC16-E704E5289DC1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3" name="Line 19">
            <a:extLst>
              <a:ext uri="{FF2B5EF4-FFF2-40B4-BE49-F238E27FC236}">
                <a16:creationId xmlns:a16="http://schemas.microsoft.com/office/drawing/2014/main" xmlns="" id="{F35096D5-B882-427A-9F53-C169811F15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4" name="Picture 30" descr="ButChi">
            <a:extLst>
              <a:ext uri="{FF2B5EF4-FFF2-40B4-BE49-F238E27FC236}">
                <a16:creationId xmlns:a16="http://schemas.microsoft.com/office/drawing/2014/main" xmlns="" id="{95AF1900-962A-4400-8B3E-E792728F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20">
            <a:extLst>
              <a:ext uri="{FF2B5EF4-FFF2-40B4-BE49-F238E27FC236}">
                <a16:creationId xmlns:a16="http://schemas.microsoft.com/office/drawing/2014/main" xmlns="" id="{9544E2E0-878B-4CEC-A4EC-5A18F3C24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1CF9DDD3-E70B-4948-A788-B158ADB8F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E23C6482-38B6-4D9E-8DD6-B1AC37448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2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521 -0.381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909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>
            <a:extLst>
              <a:ext uri="{FF2B5EF4-FFF2-40B4-BE49-F238E27FC236}">
                <a16:creationId xmlns:a16="http://schemas.microsoft.com/office/drawing/2014/main" xmlns="" id="{3CA7A463-7EE8-44F7-B1EB-06899526E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602" y="4409903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xmlns="" id="{F4C15758-64F9-43C7-BC33-EF4BCBFC0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9" y="440990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xmlns="" id="{647FD803-C04A-4BCF-806C-8940BDD1E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8051" y="441992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xmlns="" id="{F1300BF2-5EDB-46AF-B5F7-D5B33EA68E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3649" y="269540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9">
            <a:extLst>
              <a:ext uri="{FF2B5EF4-FFF2-40B4-BE49-F238E27FC236}">
                <a16:creationId xmlns:a16="http://schemas.microsoft.com/office/drawing/2014/main" xmlns="" id="{17F34F1E-C478-4151-A763-BE6DAE9248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58110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xmlns="" id="{4FD7F513-26B6-42EA-A1C7-AB98A6272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6499" y="286685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xmlns="" id="{A4CEC5DF-4E19-4E0B-AABB-EEBE9D01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880" y="257813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H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xmlns="" id="{0BF7C1D1-2F2B-450D-B42D-A3D836E5D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646987" y="3477645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15">
            <a:extLst>
              <a:ext uri="{FF2B5EF4-FFF2-40B4-BE49-F238E27FC236}">
                <a16:creationId xmlns:a16="http://schemas.microsoft.com/office/drawing/2014/main" xmlns="" id="{F1208E0B-EF95-4F3F-A5D8-BA0CBD7626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22790" y="2454911"/>
            <a:ext cx="20542" cy="20159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 dirty="0"/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xmlns="" id="{53AE8AB8-F4A5-463D-A524-12CC73B8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362" y="1838154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AB614055-F464-471B-B436-6B7623E6838E}"/>
              </a:ext>
            </a:extLst>
          </p:cNvPr>
          <p:cNvSpPr/>
          <p:nvPr/>
        </p:nvSpPr>
        <p:spPr>
          <a:xfrm>
            <a:off x="2383118" y="2723967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14" name="Line 19">
            <a:extLst>
              <a:ext uri="{FF2B5EF4-FFF2-40B4-BE49-F238E27FC236}">
                <a16:creationId xmlns:a16="http://schemas.microsoft.com/office/drawing/2014/main" xmlns="" id="{AB6B2474-8EB5-4D49-A5F7-4EF40323C7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9079" y="439144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5" name="Picture 30" descr="ButChi">
            <a:extLst>
              <a:ext uri="{FF2B5EF4-FFF2-40B4-BE49-F238E27FC236}">
                <a16:creationId xmlns:a16="http://schemas.microsoft.com/office/drawing/2014/main" xmlns="" id="{89E05B50-0281-4470-943D-D1D8CC345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123" y="4702723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>
            <a:extLst>
              <a:ext uri="{FF2B5EF4-FFF2-40B4-BE49-F238E27FC236}">
                <a16:creationId xmlns:a16="http://schemas.microsoft.com/office/drawing/2014/main" xmlns="" id="{8B65A90F-ABC8-4289-8AE3-C4B139015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0610" y="5616479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4DAEFA2-1C03-4567-A448-BE44849C7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906" y="2140354"/>
            <a:ext cx="1395699" cy="22795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6CB3533-BD52-45B5-A14C-D4C174F85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443332" y="4419923"/>
            <a:ext cx="1427580" cy="2015969"/>
          </a:xfrm>
          <a:prstGeom prst="rect">
            <a:avLst/>
          </a:prstGeom>
        </p:spPr>
      </p:pic>
      <p:grpSp>
        <p:nvGrpSpPr>
          <p:cNvPr id="19" name="组合 43">
            <a:extLst>
              <a:ext uri="{FF2B5EF4-FFF2-40B4-BE49-F238E27FC236}">
                <a16:creationId xmlns:a16="http://schemas.microsoft.com/office/drawing/2014/main" xmlns="" id="{55EC2079-7DAD-4012-AF76-FBC3E8DEC09C}"/>
              </a:ext>
            </a:extLst>
          </p:cNvPr>
          <p:cNvGrpSpPr/>
          <p:nvPr/>
        </p:nvGrpSpPr>
        <p:grpSpPr>
          <a:xfrm>
            <a:off x="4417381" y="1250421"/>
            <a:ext cx="1160119" cy="3528902"/>
            <a:chOff x="2102024" y="-1714093"/>
            <a:chExt cx="1143795" cy="3479248"/>
          </a:xfrm>
        </p:grpSpPr>
        <p:grpSp>
          <p:nvGrpSpPr>
            <p:cNvPr id="20" name="组合 44">
              <a:extLst>
                <a:ext uri="{FF2B5EF4-FFF2-40B4-BE49-F238E27FC236}">
                  <a16:creationId xmlns:a16="http://schemas.microsoft.com/office/drawing/2014/main" xmlns="" id="{B7629DB6-6EF8-4159-AD5E-95313C115B6C}"/>
                </a:ext>
              </a:extLst>
            </p:cNvPr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4" name="任意多边形 48">
                <a:extLst>
                  <a:ext uri="{FF2B5EF4-FFF2-40B4-BE49-F238E27FC236}">
                    <a16:creationId xmlns:a16="http://schemas.microsoft.com/office/drawing/2014/main" xmlns="" id="{92F7CAD8-680B-430C-A13A-25BE8F1F51A5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心形 49">
                <a:extLst>
                  <a:ext uri="{FF2B5EF4-FFF2-40B4-BE49-F238E27FC236}">
                    <a16:creationId xmlns:a16="http://schemas.microsoft.com/office/drawing/2014/main" xmlns="" id="{DA5AB787-C88F-4EE6-91C0-22B24980E821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1" name="组合 45">
              <a:extLst>
                <a:ext uri="{FF2B5EF4-FFF2-40B4-BE49-F238E27FC236}">
                  <a16:creationId xmlns:a16="http://schemas.microsoft.com/office/drawing/2014/main" xmlns="" id="{B2C108EC-F404-43BA-80E1-88ED27AABCE6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2" name="任意多边形 46">
                <a:extLst>
                  <a:ext uri="{FF2B5EF4-FFF2-40B4-BE49-F238E27FC236}">
                    <a16:creationId xmlns:a16="http://schemas.microsoft.com/office/drawing/2014/main" xmlns="" id="{6A2F8F3B-311C-45E1-A97F-D0E5E5A65D62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十六角星 47">
                <a:extLst>
                  <a:ext uri="{FF2B5EF4-FFF2-40B4-BE49-F238E27FC236}">
                    <a16:creationId xmlns:a16="http://schemas.microsoft.com/office/drawing/2014/main" xmlns="" id="{71486CBC-02A7-4ED1-AF33-596FA869D4CD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6" name="组合 42">
            <a:extLst>
              <a:ext uri="{FF2B5EF4-FFF2-40B4-BE49-F238E27FC236}">
                <a16:creationId xmlns:a16="http://schemas.microsoft.com/office/drawing/2014/main" xmlns="" id="{3C2C5598-2A1D-46D9-BF17-686633B792A5}"/>
              </a:ext>
            </a:extLst>
          </p:cNvPr>
          <p:cNvGrpSpPr/>
          <p:nvPr/>
        </p:nvGrpSpPr>
        <p:grpSpPr>
          <a:xfrm>
            <a:off x="4414385" y="-442031"/>
            <a:ext cx="1160120" cy="3528902"/>
            <a:chOff x="2102023" y="-1714093"/>
            <a:chExt cx="1143796" cy="3479248"/>
          </a:xfrm>
        </p:grpSpPr>
        <p:grpSp>
          <p:nvGrpSpPr>
            <p:cNvPr id="27" name="组合 38">
              <a:extLst>
                <a:ext uri="{FF2B5EF4-FFF2-40B4-BE49-F238E27FC236}">
                  <a16:creationId xmlns:a16="http://schemas.microsoft.com/office/drawing/2014/main" xmlns="" id="{F33BA3B8-E160-49E9-AB6F-36A436573F7E}"/>
                </a:ext>
              </a:extLst>
            </p:cNvPr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1" name="任意多边形 2">
                <a:extLst>
                  <a:ext uri="{FF2B5EF4-FFF2-40B4-BE49-F238E27FC236}">
                    <a16:creationId xmlns:a16="http://schemas.microsoft.com/office/drawing/2014/main" xmlns="" id="{A1A0BA9C-8EEF-4927-AE05-7153415A2951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37">
                <a:extLst>
                  <a:ext uri="{FF2B5EF4-FFF2-40B4-BE49-F238E27FC236}">
                    <a16:creationId xmlns:a16="http://schemas.microsoft.com/office/drawing/2014/main" xmlns="" id="{3D340E3E-19BB-40D4-B8A6-99357E1FA958}"/>
                  </a:ext>
                </a:extLst>
              </p:cNvPr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39">
              <a:extLst>
                <a:ext uri="{FF2B5EF4-FFF2-40B4-BE49-F238E27FC236}">
                  <a16:creationId xmlns:a16="http://schemas.microsoft.com/office/drawing/2014/main" xmlns="" id="{B24AFE7B-2DEB-45DB-988E-B141F9190A0D}"/>
                </a:ext>
              </a:extLst>
            </p:cNvPr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40">
                <a:extLst>
                  <a:ext uri="{FF2B5EF4-FFF2-40B4-BE49-F238E27FC236}">
                    <a16:creationId xmlns:a16="http://schemas.microsoft.com/office/drawing/2014/main" xmlns="" id="{64F359CB-04AA-4CF1-BD8F-FF666152DF0C}"/>
                  </a:ext>
                </a:extLst>
              </p:cNvPr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41">
                <a:extLst>
                  <a:ext uri="{FF2B5EF4-FFF2-40B4-BE49-F238E27FC236}">
                    <a16:creationId xmlns:a16="http://schemas.microsoft.com/office/drawing/2014/main" xmlns="" id="{F42F237B-2CCD-4B44-84F2-D21B7932A8F7}"/>
                  </a:ext>
                </a:extLst>
              </p:cNvPr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14">
            <a:extLst>
              <a:ext uri="{FF2B5EF4-FFF2-40B4-BE49-F238E27FC236}">
                <a16:creationId xmlns:a16="http://schemas.microsoft.com/office/drawing/2014/main" xmlns="" id="{A484712B-C06A-4361-B9D4-9C107BBCD9ED}"/>
              </a:ext>
            </a:extLst>
          </p:cNvPr>
          <p:cNvGrpSpPr/>
          <p:nvPr/>
        </p:nvGrpSpPr>
        <p:grpSpPr>
          <a:xfrm>
            <a:off x="5307813" y="1147562"/>
            <a:ext cx="6715753" cy="1790663"/>
            <a:chOff x="2110311" y="1329732"/>
            <a:chExt cx="9185675" cy="1569692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xmlns="" id="{BED7324F-3657-4C8A-8907-A522D8EF587B}"/>
                </a:ext>
              </a:extLst>
            </p:cNvPr>
            <p:cNvSpPr/>
            <p:nvPr/>
          </p:nvSpPr>
          <p:spPr>
            <a:xfrm>
              <a:off x="2110311" y="1329732"/>
              <a:ext cx="8288668" cy="1529277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:a16="http://schemas.microsoft.com/office/drawing/2014/main" xmlns="" id="{F7CCE56C-34B3-4983-A13B-04EE2AA14C78}"/>
                </a:ext>
              </a:extLst>
            </p:cNvPr>
            <p:cNvSpPr/>
            <p:nvPr/>
          </p:nvSpPr>
          <p:spPr>
            <a:xfrm>
              <a:off x="2665187" y="1413907"/>
              <a:ext cx="8630799" cy="14855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một cạnh góc vuông thứ gặp điểm 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</a:t>
              </a:r>
            </a:p>
          </p:txBody>
        </p:sp>
      </p:grpSp>
      <p:grpSp>
        <p:nvGrpSpPr>
          <p:cNvPr id="36" name="组合 50">
            <a:extLst>
              <a:ext uri="{FF2B5EF4-FFF2-40B4-BE49-F238E27FC236}">
                <a16:creationId xmlns:a16="http://schemas.microsoft.com/office/drawing/2014/main" xmlns="" id="{83EE24C6-DFFF-4C27-AE8C-D5E7D537DFA9}"/>
              </a:ext>
            </a:extLst>
          </p:cNvPr>
          <p:cNvGrpSpPr/>
          <p:nvPr/>
        </p:nvGrpSpPr>
        <p:grpSpPr>
          <a:xfrm>
            <a:off x="5324696" y="3163659"/>
            <a:ext cx="5936746" cy="2531207"/>
            <a:chOff x="1710395" y="1539339"/>
            <a:chExt cx="9788130" cy="2269023"/>
          </a:xfrm>
        </p:grpSpPr>
        <p:sp>
          <p:nvSpPr>
            <p:cNvPr id="37" name="圆角矩形 1">
              <a:extLst>
                <a:ext uri="{FF2B5EF4-FFF2-40B4-BE49-F238E27FC236}">
                  <a16:creationId xmlns:a16="http://schemas.microsoft.com/office/drawing/2014/main" xmlns="" id="{6A012909-B039-4990-8611-EFD205F3B1F8}"/>
                </a:ext>
              </a:extLst>
            </p:cNvPr>
            <p:cNvSpPr/>
            <p:nvPr/>
          </p:nvSpPr>
          <p:spPr>
            <a:xfrm>
              <a:off x="1710395" y="1539339"/>
              <a:ext cx="9788130" cy="2269023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8" name="矩形 52">
              <a:extLst>
                <a:ext uri="{FF2B5EF4-FFF2-40B4-BE49-F238E27FC236}">
                  <a16:creationId xmlns:a16="http://schemas.microsoft.com/office/drawing/2014/main" xmlns="" id="{19E47BAF-5562-46E6-A155-035143C19D3F}"/>
                </a:ext>
              </a:extLst>
            </p:cNvPr>
            <p:cNvSpPr/>
            <p:nvPr/>
          </p:nvSpPr>
          <p:spPr>
            <a:xfrm>
              <a:off x="2400703" y="1582050"/>
              <a:ext cx="8765668" cy="21795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0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cạnh vuông góc thứ hai của ê ke và </a:t>
              </a:r>
              <a:r>
                <a:rPr lang="en-US" alt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dài, </a:t>
              </a:r>
              <a:r>
                <a:rPr lang="vi-VN" altLang="en-US" sz="3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 được đường thẳng CD đi qua điểm H và vuông góc với đường thẳng AB.</a:t>
              </a:r>
              <a:endPara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42688B4-CF39-4847-96F4-8B13583B2C62}"/>
              </a:ext>
            </a:extLst>
          </p:cNvPr>
          <p:cNvGrpSpPr/>
          <p:nvPr/>
        </p:nvGrpSpPr>
        <p:grpSpPr>
          <a:xfrm>
            <a:off x="1247985" y="950032"/>
            <a:ext cx="2670209" cy="913761"/>
            <a:chOff x="251359" y="182722"/>
            <a:chExt cx="2670209" cy="91376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AE14AD0D-7FD7-4930-BBA6-37C129CA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359" y="182722"/>
              <a:ext cx="2647023" cy="913761"/>
            </a:xfrm>
            <a:prstGeom prst="rect">
              <a:avLst/>
            </a:prstGeom>
          </p:spPr>
        </p:pic>
        <p:sp>
          <p:nvSpPr>
            <p:cNvPr id="41" name="TextBox 1">
              <a:extLst>
                <a:ext uri="{FF2B5EF4-FFF2-40B4-BE49-F238E27FC236}">
                  <a16:creationId xmlns:a16="http://schemas.microsoft.com/office/drawing/2014/main" xmlns="" id="{45A34EEA-1E20-4C89-A19C-33E3875E0A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52" y="182722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AB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088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-1.85185E-6 L 0.00664 -0.2402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201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-1.11111E-6 L -0.0056 -0.19167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51">
            <a:extLst>
              <a:ext uri="{FF2B5EF4-FFF2-40B4-BE49-F238E27FC236}">
                <a16:creationId xmlns:a16="http://schemas.microsoft.com/office/drawing/2014/main" xmlns="" id="{B98C03E9-E855-428D-9A43-ED3912577657}"/>
              </a:ext>
            </a:extLst>
          </p:cNvPr>
          <p:cNvSpPr/>
          <p:nvPr/>
        </p:nvSpPr>
        <p:spPr>
          <a:xfrm>
            <a:off x="798119" y="136635"/>
            <a:ext cx="11110753" cy="148510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vi-VN" alt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Vẽ đường thẳng HK đi qua điểm M và vuông góc với đường thẳng CD trong từng trường hợp sau:</a:t>
            </a:r>
            <a:endParaRPr lang="en-US" altLang="en-US" sz="3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4">
            <a:extLst>
              <a:ext uri="{FF2B5EF4-FFF2-40B4-BE49-F238E27FC236}">
                <a16:creationId xmlns:a16="http://schemas.microsoft.com/office/drawing/2014/main" xmlns="" id="{66D235C6-DB3A-4C23-9081-78A0D7523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1171" y="4273269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xmlns="" id="{72D339C6-AE09-411C-B2AC-3AFB14AD4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9018" y="427327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 Box 6">
            <a:extLst>
              <a:ext uri="{FF2B5EF4-FFF2-40B4-BE49-F238E27FC236}">
                <a16:creationId xmlns:a16="http://schemas.microsoft.com/office/drawing/2014/main" xmlns="" id="{CAEA4692-3416-40C6-84F0-A78620EE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620" y="4283289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27" name="Line 8">
            <a:extLst>
              <a:ext uri="{FF2B5EF4-FFF2-40B4-BE49-F238E27FC236}">
                <a16:creationId xmlns:a16="http://schemas.microsoft.com/office/drawing/2014/main" xmlns="" id="{5E5E056D-6A5C-4995-B3CD-F29C83F7934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9218" y="255877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Line 9">
            <a:extLst>
              <a:ext uri="{FF2B5EF4-FFF2-40B4-BE49-F238E27FC236}">
                <a16:creationId xmlns:a16="http://schemas.microsoft.com/office/drawing/2014/main" xmlns="" id="{D483CC4D-1D5E-43C0-8348-FB645700B2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44447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9" name="Line 10">
            <a:extLst>
              <a:ext uri="{FF2B5EF4-FFF2-40B4-BE49-F238E27FC236}">
                <a16:creationId xmlns:a16="http://schemas.microsoft.com/office/drawing/2014/main" xmlns="" id="{8D25EEAD-FBDA-47BC-8574-16FA2090C0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2068" y="273022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xmlns="" id="{FC1F7279-CBAB-419E-B7E1-3ED585226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911" y="4350333"/>
            <a:ext cx="4090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latin typeface="Arial" panose="020B0604020202020204" pitchFamily="34" charset="0"/>
              </a:rPr>
              <a:t>M</a:t>
            </a:r>
            <a:endParaRPr lang="en-US" altLang="en-US" sz="2100" b="1" dirty="0">
              <a:latin typeface="Arial" panose="020B0604020202020204" pitchFamily="34" charset="0"/>
            </a:endParaRPr>
          </a:p>
        </p:txBody>
      </p:sp>
      <p:pic>
        <p:nvPicPr>
          <p:cNvPr id="31" name="Picture 14" descr="ButChi">
            <a:extLst>
              <a:ext uri="{FF2B5EF4-FFF2-40B4-BE49-F238E27FC236}">
                <a16:creationId xmlns:a16="http://schemas.microsoft.com/office/drawing/2014/main" xmlns="" id="{DF46F7E4-47E7-4CBB-87B3-2F3D0709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3952556" y="334101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15">
            <a:extLst>
              <a:ext uri="{FF2B5EF4-FFF2-40B4-BE49-F238E27FC236}">
                <a16:creationId xmlns:a16="http://schemas.microsoft.com/office/drawing/2014/main" xmlns="" id="{BAC02E07-D416-435D-B85A-AA1A715711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70048" y="2005288"/>
            <a:ext cx="20695" cy="22230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21">
            <a:extLst>
              <a:ext uri="{FF2B5EF4-FFF2-40B4-BE49-F238E27FC236}">
                <a16:creationId xmlns:a16="http://schemas.microsoft.com/office/drawing/2014/main" xmlns="" id="{7B90C96B-B729-42B1-9946-BF8B00E3E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31" y="170152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CB9755E-8CEB-4674-83F2-54826836AAF3}"/>
              </a:ext>
            </a:extLst>
          </p:cNvPr>
          <p:cNvSpPr/>
          <p:nvPr/>
        </p:nvSpPr>
        <p:spPr>
          <a:xfrm>
            <a:off x="4646690" y="423636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35" name="Line 19">
            <a:extLst>
              <a:ext uri="{FF2B5EF4-FFF2-40B4-BE49-F238E27FC236}">
                <a16:creationId xmlns:a16="http://schemas.microsoft.com/office/drawing/2014/main" xmlns="" id="{58BA05C5-DCFD-41D3-8342-F0ECFABE4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6305" y="4251468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30" descr="ButChi">
            <a:extLst>
              <a:ext uri="{FF2B5EF4-FFF2-40B4-BE49-F238E27FC236}">
                <a16:creationId xmlns:a16="http://schemas.microsoft.com/office/drawing/2014/main" xmlns="" id="{36988D76-17C0-4133-AE46-FC61D64A4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692" y="456608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0">
            <a:extLst>
              <a:ext uri="{FF2B5EF4-FFF2-40B4-BE49-F238E27FC236}">
                <a16:creationId xmlns:a16="http://schemas.microsoft.com/office/drawing/2014/main" xmlns="" id="{2A3EEA04-1F36-4863-8D14-D3A7DA3BD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6179" y="547984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Arial" panose="020B0604020202020204" pitchFamily="34" charset="0"/>
              </a:rPr>
              <a:t>K</a:t>
            </a:r>
            <a:endParaRPr lang="en-US" altLang="en-US" sz="24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8CD12CE-5943-4062-B973-7A64B6840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301" y="2005130"/>
            <a:ext cx="1395699" cy="22795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503D82F2-A896-443B-8D31-52FAE017D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4715652" y="4283289"/>
            <a:ext cx="1427580" cy="2015969"/>
          </a:xfrm>
          <a:prstGeom prst="rect">
            <a:avLst/>
          </a:prstGeom>
        </p:spPr>
      </p:pic>
      <p:pic>
        <p:nvPicPr>
          <p:cNvPr id="40" name="图片 15">
            <a:extLst>
              <a:ext uri="{FF2B5EF4-FFF2-40B4-BE49-F238E27FC236}">
                <a16:creationId xmlns:a16="http://schemas.microsoft.com/office/drawing/2014/main" xmlns="" id="{BF6F8F44-A915-422A-B454-7D0EA2609C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9906" y="1808066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54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44444E-6 L 0.01211 -0.25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-12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3.7037E-6 L -0.0056 -0.1916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0"/>
                            </p:stCondLst>
                            <p:childTnLst>
                              <p:par>
                                <p:cTn id="5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xmlns="" id="{CB67406E-4040-41E6-911E-56F0E60F792C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2726992" y="3253767"/>
            <a:ext cx="4354359" cy="3368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44A3F84B-5068-4DAD-9C3C-1F47762D5B54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2924453" y="42217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4F6F8E00-72EB-4741-99AE-BD50C5DCEEB2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6146052" y="136374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472A786E-EBA5-45C9-BF2F-4F14BFA81F97}"/>
              </a:ext>
            </a:extLst>
          </p:cNvPr>
          <p:cNvSpPr/>
          <p:nvPr/>
        </p:nvSpPr>
        <p:spPr>
          <a:xfrm rot="21398797">
            <a:off x="4904171" y="3146786"/>
            <a:ext cx="109263" cy="15346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6" name="Line 4">
            <a:extLst>
              <a:ext uri="{FF2B5EF4-FFF2-40B4-BE49-F238E27FC236}">
                <a16:creationId xmlns:a16="http://schemas.microsoft.com/office/drawing/2014/main" xmlns="" id="{5C62A7A4-B6E3-4DEF-9EB7-5B9A6D8F4A3D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4379535" y="1675514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48F18018-F99B-4EA7-B387-556ECD1EDB39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3435458" y="178283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56F40476-BEA8-4033-B570-AB9BF458098C}"/>
              </a:ext>
            </a:extLst>
          </p:cNvPr>
          <p:cNvSpPr txBox="1">
            <a:spLocks noChangeArrowheads="1"/>
          </p:cNvSpPr>
          <p:nvPr/>
        </p:nvSpPr>
        <p:spPr bwMode="auto">
          <a:xfrm rot="19103549">
            <a:off x="5662780" y="439582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14" descr="ButChi">
            <a:extLst>
              <a:ext uri="{FF2B5EF4-FFF2-40B4-BE49-F238E27FC236}">
                <a16:creationId xmlns:a16="http://schemas.microsoft.com/office/drawing/2014/main" xmlns="" id="{FEE464B9-C7B0-4C53-8206-C2B78783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3907421" y="2853809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F26B6F-0B7B-4501-9D15-0641746E6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44110">
            <a:off x="4078959" y="859675"/>
            <a:ext cx="1395699" cy="21371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6F04C3-0DDA-4725-841A-E97A0E75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74139" flipH="1">
            <a:off x="5511920" y="2477736"/>
            <a:ext cx="1296252" cy="2137114"/>
          </a:xfrm>
          <a:prstGeom prst="rect">
            <a:avLst/>
          </a:prstGeom>
        </p:spPr>
      </p:pic>
      <p:sp>
        <p:nvSpPr>
          <p:cNvPr id="13" name="Line 4">
            <a:extLst>
              <a:ext uri="{FF2B5EF4-FFF2-40B4-BE49-F238E27FC236}">
                <a16:creationId xmlns:a16="http://schemas.microsoft.com/office/drawing/2014/main" xmlns="" id="{B6207614-D532-4CC3-80BD-F8B89538150B}"/>
              </a:ext>
            </a:extLst>
          </p:cNvPr>
          <p:cNvSpPr>
            <a:spLocks noChangeShapeType="1"/>
          </p:cNvSpPr>
          <p:nvPr/>
        </p:nvSpPr>
        <p:spPr bwMode="auto">
          <a:xfrm rot="19103549">
            <a:off x="5575433" y="2984553"/>
            <a:ext cx="42367" cy="1739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8" name="Picture 14" descr="ButChi">
            <a:extLst>
              <a:ext uri="{FF2B5EF4-FFF2-40B4-BE49-F238E27FC236}">
                <a16:creationId xmlns:a16="http://schemas.microsoft.com/office/drawing/2014/main" xmlns="" id="{46CA1138-8498-4E1E-B69F-5871BE72A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17033">
            <a:off x="4974230" y="4482438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xmlns="" id="{C08DB78E-B14E-45F2-B733-120BE69313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026" y="192823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49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3.7037E-7 L -0.10117 -0.238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34" y="-119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0.10742 -0.1921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xmlns="" id="{426EE10C-513D-4CCB-A1E2-41B9C1328A7B}"/>
              </a:ext>
            </a:extLst>
          </p:cNvPr>
          <p:cNvSpPr>
            <a:spLocks noChangeShapeType="1"/>
          </p:cNvSpPr>
          <p:nvPr/>
        </p:nvSpPr>
        <p:spPr bwMode="auto">
          <a:xfrm rot="19103549" flipV="1">
            <a:off x="3629401" y="2503719"/>
            <a:ext cx="2245973" cy="253787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BEB67DFA-ADB1-4947-BFF6-4204A3F46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950" y="5136117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D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08717FD7-A525-43E0-A1FB-56CB205298D7}"/>
              </a:ext>
            </a:extLst>
          </p:cNvPr>
          <p:cNvSpPr txBox="1">
            <a:spLocks noChangeArrowheads="1"/>
          </p:cNvSpPr>
          <p:nvPr/>
        </p:nvSpPr>
        <p:spPr bwMode="auto">
          <a:xfrm rot="21303196">
            <a:off x="4211374" y="1870421"/>
            <a:ext cx="7944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11">
            <a:extLst>
              <a:ext uri="{FF2B5EF4-FFF2-40B4-BE49-F238E27FC236}">
                <a16:creationId xmlns:a16="http://schemas.microsoft.com/office/drawing/2014/main" xmlns="" id="{8FD02589-6F62-43BC-A342-ED2720C69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9150" y="3923499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9FDAC2EF-EB72-44FC-B9A2-DDF27E11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0254" y="4010655"/>
            <a:ext cx="47320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M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B58A8C-12FB-431E-8F7F-4DECE9E0F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>
            <a:off x="5467656" y="2210583"/>
            <a:ext cx="1097562" cy="2487648"/>
          </a:xfrm>
          <a:prstGeom prst="rect">
            <a:avLst/>
          </a:prstGeom>
        </p:spPr>
      </p:pic>
      <p:sp>
        <p:nvSpPr>
          <p:cNvPr id="8" name="Line 4">
            <a:extLst>
              <a:ext uri="{FF2B5EF4-FFF2-40B4-BE49-F238E27FC236}">
                <a16:creationId xmlns:a16="http://schemas.microsoft.com/office/drawing/2014/main" xmlns="" id="{90CBDB7C-C228-4B89-88AE-79D46BCA8049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4984401" y="3443195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9" name="Picture 14" descr="ButChi">
            <a:extLst>
              <a:ext uri="{FF2B5EF4-FFF2-40B4-BE49-F238E27FC236}">
                <a16:creationId xmlns:a16="http://schemas.microsoft.com/office/drawing/2014/main" xmlns="" id="{343042F8-754A-40A2-8A9B-CDAE3C784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4576103" y="3152943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3573D3F7-D28B-4D90-B420-94FB0A5C3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6452" y="4062432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 dirty="0">
                <a:solidFill>
                  <a:srgbClr val="230B87"/>
                </a:solidFill>
                <a:latin typeface="Arial" panose="020B0604020202020204" pitchFamily="34" charset="0"/>
              </a:rPr>
              <a:t>H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B8F5B3-5C02-4C77-8164-2C2666B87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 flipH="1" flipV="1">
            <a:off x="3279464" y="2563659"/>
            <a:ext cx="1058344" cy="1854901"/>
          </a:xfrm>
          <a:prstGeom prst="rect">
            <a:avLst/>
          </a:prstGeom>
        </p:spPr>
      </p:pic>
      <p:sp>
        <p:nvSpPr>
          <p:cNvPr id="12" name="Line 4">
            <a:extLst>
              <a:ext uri="{FF2B5EF4-FFF2-40B4-BE49-F238E27FC236}">
                <a16:creationId xmlns:a16="http://schemas.microsoft.com/office/drawing/2014/main" xmlns="" id="{5BD56414-F53A-4AB1-A430-C43339631DB4}"/>
              </a:ext>
            </a:extLst>
          </p:cNvPr>
          <p:cNvSpPr>
            <a:spLocks noChangeShapeType="1"/>
          </p:cNvSpPr>
          <p:nvPr/>
        </p:nvSpPr>
        <p:spPr bwMode="auto">
          <a:xfrm rot="19103549" flipH="1" flipV="1">
            <a:off x="3318079" y="3441872"/>
            <a:ext cx="1256748" cy="11183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13" name="Picture 14" descr="ButChi">
            <a:extLst>
              <a:ext uri="{FF2B5EF4-FFF2-40B4-BE49-F238E27FC236}">
                <a16:creationId xmlns:a16="http://schemas.microsoft.com/office/drawing/2014/main" xmlns="" id="{E0E61E7F-47B7-4D2F-96C1-FBA3BB79B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297">
            <a:off x="2897185" y="3170735"/>
            <a:ext cx="892238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B5C8EC1C-4407-4B30-9AD9-943C6147F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209" y="4002354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K</a:t>
            </a:r>
            <a:endParaRPr lang="en-US" altLang="en-US" sz="2100" b="1" dirty="0">
              <a:solidFill>
                <a:srgbClr val="230B87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603C293D-58A5-43F3-92CC-9B83B5DE8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4506" y="1836942"/>
            <a:ext cx="4608986" cy="458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2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1 1.85185E-6 L 0.13594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3242 -0.0004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-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DC46B7-9EE9-4029-A74C-99445B953D74}"/>
              </a:ext>
            </a:extLst>
          </p:cNvPr>
          <p:cNvSpPr txBox="1"/>
          <p:nvPr/>
        </p:nvSpPr>
        <p:spPr>
          <a:xfrm>
            <a:off x="918347" y="1606456"/>
            <a:ext cx="4144542" cy="314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a) Sử dụng hình ảnh vừa vẽ và một số dụng cụ (que gỗ, keo dán, dây) để tạo khung tranh đơn giản.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524C33-6532-4420-9713-DCDA9F072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3520" y="635917"/>
            <a:ext cx="5970133" cy="5759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C3A0B2-A8A4-4373-99E7-F80D72E06C2A}"/>
              </a:ext>
            </a:extLst>
          </p:cNvPr>
          <p:cNvSpPr txBox="1"/>
          <p:nvPr/>
        </p:nvSpPr>
        <p:spPr>
          <a:xfrm>
            <a:off x="2059806" y="1001027"/>
            <a:ext cx="30030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26D1F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</a:t>
            </a:r>
            <a:endParaRPr lang="en-SG" sz="4500" dirty="0">
              <a:solidFill>
                <a:srgbClr val="F26D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40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8" name="图片 15">
            <a:extLst>
              <a:ext uri="{FF2B5EF4-FFF2-40B4-BE49-F238E27FC236}">
                <a16:creationId xmlns:a16="http://schemas.microsoft.com/office/drawing/2014/main" xmlns="" id="{9418DE95-E08A-4D0B-881A-79A4E55FFA2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19" y="2530052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EC1FD5-5F87-4A13-81A1-4C8A718216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6377" y="1953472"/>
            <a:ext cx="8209016" cy="24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C69EE1E-C902-447B-A087-E94229850A96}"/>
              </a:ext>
            </a:extLst>
          </p:cNvPr>
          <p:cNvSpPr txBox="1"/>
          <p:nvPr/>
        </p:nvSpPr>
        <p:spPr>
          <a:xfrm>
            <a:off x="976097" y="903232"/>
            <a:ext cx="10102581" cy="1663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b) Hãy cùng sáng tạo và trang trí cho những khung tranh của chúng mình nhé!</a:t>
            </a:r>
            <a:endParaRPr lang="en-SG" sz="4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5D0277-56A7-4E18-BD05-48D8A5BD99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95" t="16747" r="11329" b="3716"/>
          <a:stretch/>
        </p:blipFill>
        <p:spPr>
          <a:xfrm>
            <a:off x="806917" y="2662927"/>
            <a:ext cx="10271761" cy="329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5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192" y="569933"/>
            <a:ext cx="8186564" cy="571813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" y="2501673"/>
            <a:ext cx="4951644" cy="43563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E62108B-53AD-40F4-BF6A-F0EC2ECE5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5395" y="1109361"/>
            <a:ext cx="9187468" cy="25849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464BDA8-E920-4A0C-A5A4-996F9225E06E}"/>
              </a:ext>
            </a:extLst>
          </p:cNvPr>
          <p:cNvSpPr txBox="1"/>
          <p:nvPr/>
        </p:nvSpPr>
        <p:spPr>
          <a:xfrm>
            <a:off x="4564703" y="2985128"/>
            <a:ext cx="5119903" cy="2101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Aft>
                <a:spcPts val="800"/>
              </a:spcAft>
              <a:tabLst>
                <a:tab pos="255270" algn="l"/>
              </a:tabLst>
            </a:pPr>
            <a:r>
              <a:rPr lang="vi-VN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dụng bài học hôm nay để tạo ra các đồ vật trang trí cho căn phòng của em nhé!</a:t>
            </a:r>
            <a:endParaRPr lang="en-SG" sz="30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36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9CDDA6-6D1F-4882-B07C-153D7FA45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33" y="1103718"/>
            <a:ext cx="9321592" cy="4401693"/>
          </a:xfrm>
          <a:prstGeom prst="rect">
            <a:avLst/>
          </a:prstGeom>
        </p:spPr>
      </p:pic>
      <p:pic>
        <p:nvPicPr>
          <p:cNvPr id="3" name="图片 15">
            <a:extLst>
              <a:ext uri="{FF2B5EF4-FFF2-40B4-BE49-F238E27FC236}">
                <a16:creationId xmlns:a16="http://schemas.microsoft.com/office/drawing/2014/main" xmlns="" id="{56B078F8-7D5C-485E-9F61-50096935D7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91" y="2501673"/>
            <a:ext cx="4951644" cy="4356327"/>
          </a:xfrm>
          <a:prstGeom prst="rect">
            <a:avLst/>
          </a:prstGeom>
        </p:spPr>
      </p:pic>
      <p:grpSp>
        <p:nvGrpSpPr>
          <p:cNvPr id="4" name="组合 1">
            <a:extLst>
              <a:ext uri="{FF2B5EF4-FFF2-40B4-BE49-F238E27FC236}">
                <a16:creationId xmlns:a16="http://schemas.microsoft.com/office/drawing/2014/main" xmlns="" id="{1D06A880-D0E8-40D5-A775-769413D065A1}"/>
              </a:ext>
            </a:extLst>
          </p:cNvPr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xmlns="" id="{D654DE71-A44D-4D6D-8D42-0339B3551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>
              <a:extLst>
                <a:ext uri="{FF2B5EF4-FFF2-40B4-BE49-F238E27FC236}">
                  <a16:creationId xmlns:a16="http://schemas.microsoft.com/office/drawing/2014/main" xmlns="" id="{058B1679-3150-4A36-AEF7-C95B40B99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0082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8638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05256" y="0"/>
              <a:ext cx="2786743" cy="2032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101" name="圆角矩形 27">
            <a:extLst>
              <a:ext uri="{FF2B5EF4-FFF2-40B4-BE49-F238E27FC236}">
                <a16:creationId xmlns:a16="http://schemas.microsoft.com/office/drawing/2014/main" xmlns="" id="{AFA0B925-5FD9-4258-A9DA-2FD0B19A3E01}"/>
              </a:ext>
            </a:extLst>
          </p:cNvPr>
          <p:cNvSpPr/>
          <p:nvPr/>
        </p:nvSpPr>
        <p:spPr>
          <a:xfrm>
            <a:off x="420415" y="567559"/>
            <a:ext cx="11204026" cy="53497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圆角矩形 28">
            <a:extLst>
              <a:ext uri="{FF2B5EF4-FFF2-40B4-BE49-F238E27FC236}">
                <a16:creationId xmlns:a16="http://schemas.microsoft.com/office/drawing/2014/main" xmlns="" id="{98407D95-B8C7-4492-A26B-CF5FF504D662}"/>
              </a:ext>
            </a:extLst>
          </p:cNvPr>
          <p:cNvSpPr/>
          <p:nvPr/>
        </p:nvSpPr>
        <p:spPr>
          <a:xfrm>
            <a:off x="544002" y="567560"/>
            <a:ext cx="11204026" cy="61220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F26D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3" name="图片 20">
            <a:extLst>
              <a:ext uri="{FF2B5EF4-FFF2-40B4-BE49-F238E27FC236}">
                <a16:creationId xmlns:a16="http://schemas.microsoft.com/office/drawing/2014/main" xmlns="" id="{D4CAD938-E8E6-4AE3-A60A-9F30C9C13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0" y="0"/>
            <a:ext cx="3759200" cy="275771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96386005-B99C-4027-9813-FF1CD1975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14" y="1094940"/>
            <a:ext cx="2389839" cy="217646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21A5C057-373C-4D91-958B-755E5C4DE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" y="2948361"/>
            <a:ext cx="2336073" cy="2077973"/>
          </a:xfrm>
          <a:prstGeom prst="rect">
            <a:avLst/>
          </a:prstGeom>
        </p:spPr>
      </p:pic>
      <p:grpSp>
        <p:nvGrpSpPr>
          <p:cNvPr id="106" name="Group 2">
            <a:extLst>
              <a:ext uri="{FF2B5EF4-FFF2-40B4-BE49-F238E27FC236}">
                <a16:creationId xmlns:a16="http://schemas.microsoft.com/office/drawing/2014/main" xmlns="" id="{9EEEF333-9C85-4A77-9B27-63E9A2CC64D7}"/>
              </a:ext>
            </a:extLst>
          </p:cNvPr>
          <p:cNvGrpSpPr>
            <a:grpSpLocks/>
          </p:cNvGrpSpPr>
          <p:nvPr/>
        </p:nvGrpSpPr>
        <p:grpSpPr bwMode="auto">
          <a:xfrm>
            <a:off x="4696361" y="938688"/>
            <a:ext cx="835596" cy="1443073"/>
            <a:chOff x="864" y="288"/>
            <a:chExt cx="624" cy="1056"/>
          </a:xfrm>
        </p:grpSpPr>
        <p:sp>
          <p:nvSpPr>
            <p:cNvPr id="107" name="AutoShape 3">
              <a:extLst>
                <a:ext uri="{FF2B5EF4-FFF2-40B4-BE49-F238E27FC236}">
                  <a16:creationId xmlns:a16="http://schemas.microsoft.com/office/drawing/2014/main" xmlns="" id="{85C3CE29-6B74-4DF5-B757-8544B37A0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08" name="AutoShape 4">
              <a:extLst>
                <a:ext uri="{FF2B5EF4-FFF2-40B4-BE49-F238E27FC236}">
                  <a16:creationId xmlns:a16="http://schemas.microsoft.com/office/drawing/2014/main" xmlns="" id="{E579FEA1-C2B2-442E-B491-CB2183F67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09" name="Group 3">
            <a:extLst>
              <a:ext uri="{FF2B5EF4-FFF2-40B4-BE49-F238E27FC236}">
                <a16:creationId xmlns:a16="http://schemas.microsoft.com/office/drawing/2014/main" xmlns="" id="{57A80E4E-52E9-43F7-A1F1-10B54871DCE5}"/>
              </a:ext>
            </a:extLst>
          </p:cNvPr>
          <p:cNvGrpSpPr>
            <a:grpSpLocks/>
          </p:cNvGrpSpPr>
          <p:nvPr/>
        </p:nvGrpSpPr>
        <p:grpSpPr bwMode="auto">
          <a:xfrm>
            <a:off x="4233882" y="378321"/>
            <a:ext cx="2457242" cy="2545876"/>
            <a:chOff x="2895600" y="1905000"/>
            <a:chExt cx="2913063" cy="2957513"/>
          </a:xfrm>
        </p:grpSpPr>
        <p:sp>
          <p:nvSpPr>
            <p:cNvPr id="110" name="Line 15">
              <a:extLst>
                <a:ext uri="{FF2B5EF4-FFF2-40B4-BE49-F238E27FC236}">
                  <a16:creationId xmlns:a16="http://schemas.microsoft.com/office/drawing/2014/main" xmlns="" id="{B5075303-F1CF-4F20-8BE1-A8A1AFB6E9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57800" y="1905000"/>
              <a:ext cx="762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1" name="Line 16">
              <a:extLst>
                <a:ext uri="{FF2B5EF4-FFF2-40B4-BE49-F238E27FC236}">
                  <a16:creationId xmlns:a16="http://schemas.microsoft.com/office/drawing/2014/main" xmlns="" id="{3ECA43C5-BE05-4DE9-B89F-73688C07D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2152652"/>
              <a:ext cx="0" cy="2133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2" name="Line 17">
              <a:extLst>
                <a:ext uri="{FF2B5EF4-FFF2-40B4-BE49-F238E27FC236}">
                  <a16:creationId xmlns:a16="http://schemas.microsoft.com/office/drawing/2014/main" xmlns="" id="{B86E806F-D032-432D-8CE4-AD28394EF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29000" y="4267200"/>
              <a:ext cx="2209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13" name="Text Box 25">
              <a:extLst>
                <a:ext uri="{FF2B5EF4-FFF2-40B4-BE49-F238E27FC236}">
                  <a16:creationId xmlns:a16="http://schemas.microsoft.com/office/drawing/2014/main" xmlns="" id="{F7D4B8A3-4EBC-4DE0-9C32-7D98447525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2125" y="2033588"/>
              <a:ext cx="431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E</a:t>
              </a:r>
            </a:p>
          </p:txBody>
        </p:sp>
        <p:sp>
          <p:nvSpPr>
            <p:cNvPr id="114" name="Text Box 26">
              <a:extLst>
                <a:ext uri="{FF2B5EF4-FFF2-40B4-BE49-F238E27FC236}">
                  <a16:creationId xmlns:a16="http://schemas.microsoft.com/office/drawing/2014/main" xmlns="" id="{83ED8A15-5D83-4818-83E0-BC7B7C022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0" y="2057400"/>
              <a:ext cx="1841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5" name="Text Box 34">
              <a:extLst>
                <a:ext uri="{FF2B5EF4-FFF2-40B4-BE49-F238E27FC236}">
                  <a16:creationId xmlns:a16="http://schemas.microsoft.com/office/drawing/2014/main" xmlns="" id="{C3A52C3B-0864-4711-B6D9-E7FFFD8047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5600" y="3962400"/>
              <a:ext cx="439738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  <p:sp>
          <p:nvSpPr>
            <p:cNvPr id="116" name="Text Box 35">
              <a:extLst>
                <a:ext uri="{FF2B5EF4-FFF2-40B4-BE49-F238E27FC236}">
                  <a16:creationId xmlns:a16="http://schemas.microsoft.com/office/drawing/2014/main" xmlns="" id="{08F8390E-5824-4C45-BFFB-71B940C83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4343400"/>
              <a:ext cx="398463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F</a:t>
              </a:r>
            </a:p>
          </p:txBody>
        </p:sp>
      </p:grpSp>
      <p:grpSp>
        <p:nvGrpSpPr>
          <p:cNvPr id="117" name="Group 216">
            <a:extLst>
              <a:ext uri="{FF2B5EF4-FFF2-40B4-BE49-F238E27FC236}">
                <a16:creationId xmlns:a16="http://schemas.microsoft.com/office/drawing/2014/main" xmlns="" id="{02B61C04-A020-449C-B547-2E2297AA22C6}"/>
              </a:ext>
            </a:extLst>
          </p:cNvPr>
          <p:cNvGrpSpPr>
            <a:grpSpLocks/>
          </p:cNvGrpSpPr>
          <p:nvPr/>
        </p:nvGrpSpPr>
        <p:grpSpPr bwMode="auto">
          <a:xfrm>
            <a:off x="4671997" y="2661819"/>
            <a:ext cx="990600" cy="1676400"/>
            <a:chOff x="864" y="288"/>
            <a:chExt cx="624" cy="1056"/>
          </a:xfrm>
        </p:grpSpPr>
        <p:sp>
          <p:nvSpPr>
            <p:cNvPr id="118" name="AutoShape 213">
              <a:extLst>
                <a:ext uri="{FF2B5EF4-FFF2-40B4-BE49-F238E27FC236}">
                  <a16:creationId xmlns:a16="http://schemas.microsoft.com/office/drawing/2014/main" xmlns="" id="{5D17C862-836F-43FE-8B98-574C87A67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88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19" name="AutoShape 214">
              <a:extLst>
                <a:ext uri="{FF2B5EF4-FFF2-40B4-BE49-F238E27FC236}">
                  <a16:creationId xmlns:a16="http://schemas.microsoft.com/office/drawing/2014/main" xmlns="" id="{C40443B1-9E66-437E-AFAC-C63122CC8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672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20" name="Group 242">
            <a:extLst>
              <a:ext uri="{FF2B5EF4-FFF2-40B4-BE49-F238E27FC236}">
                <a16:creationId xmlns:a16="http://schemas.microsoft.com/office/drawing/2014/main" xmlns="" id="{53C59238-CCD8-4E04-B8C6-83CFE6857C69}"/>
              </a:ext>
            </a:extLst>
          </p:cNvPr>
          <p:cNvGrpSpPr>
            <a:grpSpLocks/>
          </p:cNvGrpSpPr>
          <p:nvPr/>
        </p:nvGrpSpPr>
        <p:grpSpPr bwMode="auto">
          <a:xfrm>
            <a:off x="4362435" y="2828507"/>
            <a:ext cx="2590800" cy="2043112"/>
            <a:chOff x="672" y="393"/>
            <a:chExt cx="1632" cy="1287"/>
          </a:xfrm>
        </p:grpSpPr>
        <p:grpSp>
          <p:nvGrpSpPr>
            <p:cNvPr id="121" name="Group 217">
              <a:extLst>
                <a:ext uri="{FF2B5EF4-FFF2-40B4-BE49-F238E27FC236}">
                  <a16:creationId xmlns:a16="http://schemas.microsoft.com/office/drawing/2014/main" xmlns="" id="{AFDF30A0-098E-4B24-8770-01D8F8AD84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624"/>
              <a:ext cx="1260" cy="720"/>
              <a:chOff x="864" y="624"/>
              <a:chExt cx="1260" cy="720"/>
            </a:xfrm>
          </p:grpSpPr>
          <p:sp>
            <p:nvSpPr>
              <p:cNvPr id="125" name="Line 210">
                <a:extLst>
                  <a:ext uri="{FF2B5EF4-FFF2-40B4-BE49-F238E27FC236}">
                    <a16:creationId xmlns:a16="http://schemas.microsoft.com/office/drawing/2014/main" xmlns="" id="{B818CA4B-D398-40BB-AE43-3D6B62A051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76" y="624"/>
                <a:ext cx="1248" cy="72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211">
                <a:extLst>
                  <a:ext uri="{FF2B5EF4-FFF2-40B4-BE49-F238E27FC236}">
                    <a16:creationId xmlns:a16="http://schemas.microsoft.com/office/drawing/2014/main" xmlns="" id="{24CFAD9E-4659-4B10-B355-C4C4C5B163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344"/>
                <a:ext cx="124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2" name="Text Box 239">
              <a:extLst>
                <a:ext uri="{FF2B5EF4-FFF2-40B4-BE49-F238E27FC236}">
                  <a16:creationId xmlns:a16="http://schemas.microsoft.com/office/drawing/2014/main" xmlns="" id="{07BD6D3A-DBEB-4E29-A00D-999C826E7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35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123" name="Text Box 240">
              <a:extLst>
                <a:ext uri="{FF2B5EF4-FFF2-40B4-BE49-F238E27FC236}">
                  <a16:creationId xmlns:a16="http://schemas.microsoft.com/office/drawing/2014/main" xmlns="" id="{3996B5DF-9A71-41B4-BA10-F9BA4CC1E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393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124" name="Text Box 241">
              <a:extLst>
                <a:ext uri="{FF2B5EF4-FFF2-40B4-BE49-F238E27FC236}">
                  <a16:creationId xmlns:a16="http://schemas.microsoft.com/office/drawing/2014/main" xmlns="" id="{B402121E-B7F1-4F84-B006-AF0FF383B6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305"/>
              <a:ext cx="28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O</a:t>
              </a:r>
            </a:p>
          </p:txBody>
        </p:sp>
      </p:grpSp>
      <p:grpSp>
        <p:nvGrpSpPr>
          <p:cNvPr id="127" name="Group 14">
            <a:extLst>
              <a:ext uri="{FF2B5EF4-FFF2-40B4-BE49-F238E27FC236}">
                <a16:creationId xmlns:a16="http://schemas.microsoft.com/office/drawing/2014/main" xmlns="" id="{DA4CC0EB-B40F-4AF2-8077-F9DD70CEBD7E}"/>
              </a:ext>
            </a:extLst>
          </p:cNvPr>
          <p:cNvGrpSpPr>
            <a:grpSpLocks/>
          </p:cNvGrpSpPr>
          <p:nvPr/>
        </p:nvGrpSpPr>
        <p:grpSpPr bwMode="auto">
          <a:xfrm>
            <a:off x="4667235" y="4857331"/>
            <a:ext cx="990600" cy="1676400"/>
            <a:chOff x="3552" y="144"/>
            <a:chExt cx="624" cy="1056"/>
          </a:xfrm>
        </p:grpSpPr>
        <p:sp>
          <p:nvSpPr>
            <p:cNvPr id="128" name="AutoShape 8">
              <a:extLst>
                <a:ext uri="{FF2B5EF4-FFF2-40B4-BE49-F238E27FC236}">
                  <a16:creationId xmlns:a16="http://schemas.microsoft.com/office/drawing/2014/main" xmlns="" id="{780ED3E6-893A-490A-97F7-72B4167586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144"/>
              <a:ext cx="624" cy="105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129" name="AutoShape 9">
              <a:extLst>
                <a:ext uri="{FF2B5EF4-FFF2-40B4-BE49-F238E27FC236}">
                  <a16:creationId xmlns:a16="http://schemas.microsoft.com/office/drawing/2014/main" xmlns="" id="{16489890-4A7A-4850-B7F8-FB63E202F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528"/>
              <a:ext cx="336" cy="576"/>
            </a:xfrm>
            <a:prstGeom prst="rt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130" name="Group 3">
            <a:extLst>
              <a:ext uri="{FF2B5EF4-FFF2-40B4-BE49-F238E27FC236}">
                <a16:creationId xmlns:a16="http://schemas.microsoft.com/office/drawing/2014/main" xmlns="" id="{4A084F20-FDBD-45E1-88CC-64B879D13390}"/>
              </a:ext>
            </a:extLst>
          </p:cNvPr>
          <p:cNvGrpSpPr>
            <a:grpSpLocks/>
          </p:cNvGrpSpPr>
          <p:nvPr/>
        </p:nvGrpSpPr>
        <p:grpSpPr bwMode="auto">
          <a:xfrm>
            <a:off x="3740135" y="5174831"/>
            <a:ext cx="3022600" cy="1371600"/>
            <a:chOff x="3213100" y="2832100"/>
            <a:chExt cx="3022600" cy="1371600"/>
          </a:xfrm>
        </p:grpSpPr>
        <p:sp>
          <p:nvSpPr>
            <p:cNvPr id="131" name="Line 5">
              <a:extLst>
                <a:ext uri="{FF2B5EF4-FFF2-40B4-BE49-F238E27FC236}">
                  <a16:creationId xmlns:a16="http://schemas.microsoft.com/office/drawing/2014/main" xmlns="" id="{875ABA41-C4A7-41CC-AF64-BECACE4BA9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02100" y="4191000"/>
              <a:ext cx="2133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6">
              <a:extLst>
                <a:ext uri="{FF2B5EF4-FFF2-40B4-BE49-F238E27FC236}">
                  <a16:creationId xmlns:a16="http://schemas.microsoft.com/office/drawing/2014/main" xmlns="" id="{D313B16D-1051-4BFD-B85B-A77B232C76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3100" y="2832100"/>
              <a:ext cx="914400" cy="13716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xmlns="" id="{06F80D34-F230-4ABE-A9D5-AA6AA0A323BC}"/>
              </a:ext>
            </a:extLst>
          </p:cNvPr>
          <p:cNvGrpSpPr/>
          <p:nvPr/>
        </p:nvGrpSpPr>
        <p:grpSpPr>
          <a:xfrm>
            <a:off x="8776355" y="929723"/>
            <a:ext cx="3271101" cy="1106467"/>
            <a:chOff x="8776355" y="929723"/>
            <a:chExt cx="3271101" cy="1106467"/>
          </a:xfrm>
        </p:grpSpPr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xmlns="" id="{373D0C8D-1E1B-4B89-92E4-2590C7864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xmlns="" id="{6A8ACEE7-9673-4DF1-A963-7DF6B685829D}"/>
                </a:ext>
              </a:extLst>
            </p:cNvPr>
            <p:cNvSpPr/>
            <p:nvPr/>
          </p:nvSpPr>
          <p:spPr>
            <a:xfrm>
              <a:off x="9209493" y="1045181"/>
              <a:ext cx="240482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nhọn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xmlns="" id="{8CC6E1B7-9C98-44A3-A43C-25BF1D10F101}"/>
              </a:ext>
            </a:extLst>
          </p:cNvPr>
          <p:cNvGrpSpPr/>
          <p:nvPr/>
        </p:nvGrpSpPr>
        <p:grpSpPr>
          <a:xfrm>
            <a:off x="8776354" y="3178875"/>
            <a:ext cx="3271101" cy="1106467"/>
            <a:chOff x="8776355" y="929723"/>
            <a:chExt cx="3271101" cy="1106467"/>
          </a:xfrm>
        </p:grpSpPr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xmlns="" id="{DB2F431E-E796-4266-9054-90DAFAA6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xmlns="" id="{194864B6-ABAE-4B00-AB48-328719C19B4D}"/>
                </a:ext>
              </a:extLst>
            </p:cNvPr>
            <p:cNvSpPr/>
            <p:nvPr/>
          </p:nvSpPr>
          <p:spPr>
            <a:xfrm>
              <a:off x="9550130" y="1045181"/>
              <a:ext cx="172355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tù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xmlns="" id="{74B107F0-0B11-498C-9678-9840C85941F6}"/>
              </a:ext>
            </a:extLst>
          </p:cNvPr>
          <p:cNvGrpSpPr/>
          <p:nvPr/>
        </p:nvGrpSpPr>
        <p:grpSpPr>
          <a:xfrm>
            <a:off x="8776354" y="5376672"/>
            <a:ext cx="3271101" cy="1106467"/>
            <a:chOff x="8776355" y="929723"/>
            <a:chExt cx="3271101" cy="1106467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xmlns="" id="{0386E900-0364-4A0A-8619-FA42047EB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6355" y="929723"/>
              <a:ext cx="3271101" cy="1106467"/>
            </a:xfrm>
            <a:prstGeom prst="rect">
              <a:avLst/>
            </a:prstGeom>
          </p:spPr>
        </p:pic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xmlns="" id="{131B5AD3-9B9E-45E3-83B5-EB9D890E8E81}"/>
                </a:ext>
              </a:extLst>
            </p:cNvPr>
            <p:cNvSpPr/>
            <p:nvPr/>
          </p:nvSpPr>
          <p:spPr>
            <a:xfrm>
              <a:off x="9090069" y="1045181"/>
              <a:ext cx="264367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Góc</a:t>
              </a:r>
              <a:r>
                <a:rPr lang="en-US" sz="4000" b="0" cap="none" spc="0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 </a:t>
              </a:r>
              <a:r>
                <a:rPr lang="en-US" sz="4000" b="0" cap="none" spc="0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Centur" panose="02040603050506020204" pitchFamily="18" charset="0"/>
                </a:rPr>
                <a:t>vuông</a:t>
              </a:r>
              <a:endParaRPr lang="en-US" sz="4000" b="0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entur" panose="02040603050506020204" pitchFamily="18" charset="0"/>
              </a:endParaRPr>
            </a:p>
          </p:txBody>
        </p:sp>
      </p:grp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B5137C23-A7D8-4591-A1E9-00BEF3EE65DF}"/>
              </a:ext>
            </a:extLst>
          </p:cNvPr>
          <p:cNvSpPr txBox="1"/>
          <p:nvPr/>
        </p:nvSpPr>
        <p:spPr>
          <a:xfrm>
            <a:off x="715721" y="3629742"/>
            <a:ext cx="1053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UTM Ambrose" panose="02040603050506020204" pitchFamily="18" charset="0"/>
              </a:rPr>
              <a:t>Nối</a:t>
            </a:r>
            <a:endParaRPr lang="en-US" sz="3600" dirty="0">
              <a:latin typeface="UTM Ambrose" panose="02040603050506020204" pitchFamily="18" charset="0"/>
            </a:endParaRP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xmlns="" id="{3AA92614-68E7-4A5E-95B6-A99896AA80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35" y="1342656"/>
            <a:ext cx="419100" cy="419100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182188A0-E332-407D-A91E-C24055FD7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98" y="1333967"/>
            <a:ext cx="419100" cy="419100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xmlns="" id="{5DCA8F97-59E7-4437-9BDB-783B39917C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8" y="3576937"/>
            <a:ext cx="419100" cy="419100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F0A33348-EBCC-4963-B505-2A6031793A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51" y="3568248"/>
            <a:ext cx="419100" cy="419100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D10EAA0E-5ADE-4D9E-A5D8-13B5F56A92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54" y="5735341"/>
            <a:ext cx="419100" cy="4191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xmlns="" id="{A048BB0B-CC6D-4786-A3F8-B7E63D647A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17" y="5726652"/>
            <a:ext cx="419100" cy="419100"/>
          </a:xfrm>
          <a:prstGeom prst="rect">
            <a:avLst/>
          </a:prstGeom>
        </p:spPr>
      </p:pic>
      <p:pic>
        <p:nvPicPr>
          <p:cNvPr id="149" name="Picture 148">
            <a:extLst>
              <a:ext uri="{FF2B5EF4-FFF2-40B4-BE49-F238E27FC236}">
                <a16:creationId xmlns:a16="http://schemas.microsoft.com/office/drawing/2014/main" xmlns="" id="{B9EB8551-CD9D-415D-A1FE-98820BFF90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6" y="995377"/>
            <a:ext cx="1432581" cy="985331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xmlns="" id="{70D8AB22-701C-4613-B19E-2B715492B5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23" y="3075520"/>
            <a:ext cx="1542768" cy="1001555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xmlns="" id="{481EDB00-2C36-496F-9229-6B2EB005F6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62" y="5374659"/>
            <a:ext cx="1940520" cy="1472119"/>
          </a:xfrm>
          <a:prstGeom prst="rect">
            <a:avLst/>
          </a:prstGeom>
        </p:spPr>
      </p:pic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xmlns="" id="{7B232460-3985-4FD1-BF33-7E55FB3CFFE9}"/>
              </a:ext>
            </a:extLst>
          </p:cNvPr>
          <p:cNvCxnSpPr/>
          <p:nvPr/>
        </p:nvCxnSpPr>
        <p:spPr>
          <a:xfrm>
            <a:off x="6572235" y="1509823"/>
            <a:ext cx="1795289" cy="41857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xmlns="" id="{4D7AFE88-A286-4EFA-9589-4C2F8C2E864C}"/>
              </a:ext>
            </a:extLst>
          </p:cNvPr>
          <p:cNvCxnSpPr/>
          <p:nvPr/>
        </p:nvCxnSpPr>
        <p:spPr>
          <a:xfrm flipV="1">
            <a:off x="6590725" y="1647977"/>
            <a:ext cx="1776799" cy="20806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xmlns="" id="{7E8B20D4-3891-4828-B368-FD0C6D23C816}"/>
              </a:ext>
            </a:extLst>
          </p:cNvPr>
          <p:cNvCxnSpPr/>
          <p:nvPr/>
        </p:nvCxnSpPr>
        <p:spPr>
          <a:xfrm flipV="1">
            <a:off x="6590725" y="3831013"/>
            <a:ext cx="1893342" cy="21051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483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A174F6-974B-4385-84D8-BDACE30B0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851" y="2288162"/>
            <a:ext cx="1115665" cy="2298391"/>
          </a:xfrm>
          <a:prstGeom prst="rect">
            <a:avLst/>
          </a:prstGeom>
        </p:spPr>
      </p:pic>
      <p:sp>
        <p:nvSpPr>
          <p:cNvPr id="3" name="Rounded Rectangular Callout 15">
            <a:extLst>
              <a:ext uri="{FF2B5EF4-FFF2-40B4-BE49-F238E27FC236}">
                <a16:creationId xmlns:a16="http://schemas.microsoft.com/office/drawing/2014/main" xmlns="" id="{3848E0FA-38A1-4BE4-8B1D-4D0384E8C633}"/>
              </a:ext>
            </a:extLst>
          </p:cNvPr>
          <p:cNvSpPr/>
          <p:nvPr/>
        </p:nvSpPr>
        <p:spPr>
          <a:xfrm>
            <a:off x="1473966" y="478243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2E7D62-A627-4A86-93B2-FE4F20126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92" y="2987938"/>
            <a:ext cx="9500034" cy="3212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666464-C939-4CB5-A079-F17405B5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8339570" y="1172940"/>
            <a:ext cx="1713124" cy="17923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3876F7-7612-46B5-B02F-FC1E1C780C2C}"/>
              </a:ext>
            </a:extLst>
          </p:cNvPr>
          <p:cNvSpPr/>
          <p:nvPr/>
        </p:nvSpPr>
        <p:spPr>
          <a:xfrm>
            <a:off x="2877585" y="1940213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E08BFB-BA72-4DD4-BB45-069B0374C950}"/>
              </a:ext>
            </a:extLst>
          </p:cNvPr>
          <p:cNvSpPr/>
          <p:nvPr/>
        </p:nvSpPr>
        <p:spPr>
          <a:xfrm>
            <a:off x="2887987" y="2823976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DB2F487-BF40-445C-8D6D-5A9C4A1EA176}"/>
              </a:ext>
            </a:extLst>
          </p:cNvPr>
          <p:cNvSpPr/>
          <p:nvPr/>
        </p:nvSpPr>
        <p:spPr>
          <a:xfrm>
            <a:off x="2887987" y="370774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2D4412-3333-43B5-8423-4FB0FDA50126}"/>
              </a:ext>
            </a:extLst>
          </p:cNvPr>
          <p:cNvSpPr/>
          <p:nvPr/>
        </p:nvSpPr>
        <p:spPr>
          <a:xfrm>
            <a:off x="4054554" y="3709350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108E759-0DCA-4352-9BC4-D02DA8AC69D3}"/>
              </a:ext>
            </a:extLst>
          </p:cNvPr>
          <p:cNvSpPr/>
          <p:nvPr/>
        </p:nvSpPr>
        <p:spPr>
          <a:xfrm>
            <a:off x="5221122" y="370759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D045A0D-8EE4-46C1-BE6E-B807954D9A5A}"/>
              </a:ext>
            </a:extLst>
          </p:cNvPr>
          <p:cNvSpPr/>
          <p:nvPr/>
        </p:nvSpPr>
        <p:spPr>
          <a:xfrm>
            <a:off x="6387689" y="3702790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949C60E-299F-4EA1-83D4-D112AD80CDF3}"/>
              </a:ext>
            </a:extLst>
          </p:cNvPr>
          <p:cNvSpPr/>
          <p:nvPr/>
        </p:nvSpPr>
        <p:spPr>
          <a:xfrm>
            <a:off x="4054555" y="2820539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E832D4-2817-423D-94E0-73790D854193}"/>
              </a:ext>
            </a:extLst>
          </p:cNvPr>
          <p:cNvSpPr/>
          <p:nvPr/>
        </p:nvSpPr>
        <p:spPr>
          <a:xfrm>
            <a:off x="5221122" y="2820682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A08F99-0AA9-4093-8265-9762E384D2C1}"/>
              </a:ext>
            </a:extLst>
          </p:cNvPr>
          <p:cNvSpPr/>
          <p:nvPr/>
        </p:nvSpPr>
        <p:spPr>
          <a:xfrm>
            <a:off x="6387689" y="282428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C7EA17-763C-40BB-8C43-2F6E2254C7A2}"/>
              </a:ext>
            </a:extLst>
          </p:cNvPr>
          <p:cNvSpPr/>
          <p:nvPr/>
        </p:nvSpPr>
        <p:spPr>
          <a:xfrm>
            <a:off x="4034806" y="1943650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30FC1F4-97A7-414E-80BB-5F093ACF21F7}"/>
              </a:ext>
            </a:extLst>
          </p:cNvPr>
          <p:cNvSpPr/>
          <p:nvPr/>
        </p:nvSpPr>
        <p:spPr>
          <a:xfrm>
            <a:off x="5221122" y="1940213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A76D9F9-05E8-4FA7-BD80-8495DB669A80}"/>
              </a:ext>
            </a:extLst>
          </p:cNvPr>
          <p:cNvSpPr/>
          <p:nvPr/>
        </p:nvSpPr>
        <p:spPr>
          <a:xfrm>
            <a:off x="6387689" y="1940356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416655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5822" y="465300"/>
            <a:ext cx="8125980" cy="567581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4" name="图片 15">
            <a:extLst>
              <a:ext uri="{FF2B5EF4-FFF2-40B4-BE49-F238E27FC236}">
                <a16:creationId xmlns:a16="http://schemas.microsoft.com/office/drawing/2014/main" xmlns="" id="{15E162D2-F700-4C62-9C53-FD4876CE8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7" y="2499519"/>
            <a:ext cx="4951644" cy="43563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D98DD03-78D2-4742-BC0B-ECE6647474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1638" y="1514927"/>
            <a:ext cx="8428891" cy="31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28C1A2-CA44-4626-A6A9-3741AC03AEEC}"/>
              </a:ext>
            </a:extLst>
          </p:cNvPr>
          <p:cNvSpPr txBox="1"/>
          <p:nvPr/>
        </p:nvSpPr>
        <p:spPr>
          <a:xfrm>
            <a:off x="1240220" y="1074509"/>
            <a:ext cx="971155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muốn sử dụng các que gỗ để trang trí lớp học. Sau một buổi thảo luận, dự án "Khung tranh kỉ niệm" chính thức bắt đầu</a:t>
            </a:r>
            <a:r>
              <a:rPr lang="vi-VN" sz="60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06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25" y="1503065"/>
            <a:ext cx="5049297" cy="50492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224F022-1D6C-437E-BA81-CE4FED990CEE}"/>
              </a:ext>
            </a:extLst>
          </p:cNvPr>
          <p:cNvSpPr txBox="1"/>
          <p:nvPr/>
        </p:nvSpPr>
        <p:spPr>
          <a:xfrm>
            <a:off x="1082563" y="1012756"/>
            <a:ext cx="801939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500" b="1" dirty="0">
                <a:solidFill>
                  <a:srgbClr val="F071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Trước tiên, để đặt được 2 que gỗ vuông góc với nhau, Rô-bốt hướng dẫn các bạn cách vẽ hai đường thẳng vuông góc.</a:t>
            </a:r>
          </a:p>
          <a:p>
            <a:endParaRPr lang="en-SG" dirty="0">
              <a:solidFill>
                <a:srgbClr val="F071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64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B699B3-688A-49D1-952C-EA121C7D74A2}"/>
              </a:ext>
            </a:extLst>
          </p:cNvPr>
          <p:cNvGrpSpPr/>
          <p:nvPr/>
        </p:nvGrpSpPr>
        <p:grpSpPr>
          <a:xfrm>
            <a:off x="2793423" y="4221014"/>
            <a:ext cx="6737357" cy="863764"/>
            <a:chOff x="1364016" y="4042338"/>
            <a:chExt cx="6737357" cy="8637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6B427CC7-2BAF-4560-B332-36D407090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" name="TextBox 1">
              <a:extLst>
                <a:ext uri="{FF2B5EF4-FFF2-40B4-BE49-F238E27FC236}">
                  <a16:creationId xmlns:a16="http://schemas.microsoft.com/office/drawing/2014/main" xmlns="" id="{093D3350-69C4-4829-90DD-FD747AC57C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5" name="Line 4">
            <a:extLst>
              <a:ext uri="{FF2B5EF4-FFF2-40B4-BE49-F238E27FC236}">
                <a16:creationId xmlns:a16="http://schemas.microsoft.com/office/drawing/2014/main" xmlns="" id="{C914026E-9AD4-4393-82BD-34B7ABA7246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0829" y="3278783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0407B33D-3032-451F-BB27-F2C80A748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0829" y="336399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AE940C45-D361-4395-96A8-5BC0167A7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5631" y="336132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xmlns="" id="{84D1275D-A824-4590-A955-0E224B88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079" y="3221633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xmlns="" id="{2CF623C4-1836-4568-BA9E-E9025929B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597" y="3361323"/>
            <a:ext cx="45397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CD4F5F-52A3-4397-97D1-9C993AF097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1931957" y="3967873"/>
            <a:ext cx="861467" cy="947906"/>
          </a:xfrm>
          <a:prstGeom prst="rect">
            <a:avLst/>
          </a:prstGeom>
        </p:spPr>
      </p:pic>
      <p:sp>
        <p:nvSpPr>
          <p:cNvPr id="11" name="Text Box 8">
            <a:extLst>
              <a:ext uri="{FF2B5EF4-FFF2-40B4-BE49-F238E27FC236}">
                <a16:creationId xmlns:a16="http://schemas.microsoft.com/office/drawing/2014/main" xmlns="" id="{FE50F4C9-DEDE-496D-81B1-BA261FE59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241" y="723393"/>
            <a:ext cx="9669517" cy="1354195"/>
          </a:xfrm>
          <a:custGeom>
            <a:avLst/>
            <a:gdLst>
              <a:gd name="connsiteX0" fmla="*/ 0 w 9669517"/>
              <a:gd name="connsiteY0" fmla="*/ 0 h 1354195"/>
              <a:gd name="connsiteX1" fmla="*/ 762185 w 9669517"/>
              <a:gd name="connsiteY1" fmla="*/ 0 h 1354195"/>
              <a:gd name="connsiteX2" fmla="*/ 1427676 w 9669517"/>
              <a:gd name="connsiteY2" fmla="*/ 0 h 1354195"/>
              <a:gd name="connsiteX3" fmla="*/ 1706385 w 9669517"/>
              <a:gd name="connsiteY3" fmla="*/ 0 h 1354195"/>
              <a:gd name="connsiteX4" fmla="*/ 1985095 w 9669517"/>
              <a:gd name="connsiteY4" fmla="*/ 0 h 1354195"/>
              <a:gd name="connsiteX5" fmla="*/ 2457195 w 9669517"/>
              <a:gd name="connsiteY5" fmla="*/ 0 h 1354195"/>
              <a:gd name="connsiteX6" fmla="*/ 3025990 w 9669517"/>
              <a:gd name="connsiteY6" fmla="*/ 0 h 1354195"/>
              <a:gd name="connsiteX7" fmla="*/ 3788175 w 9669517"/>
              <a:gd name="connsiteY7" fmla="*/ 0 h 1354195"/>
              <a:gd name="connsiteX8" fmla="*/ 4163580 w 9669517"/>
              <a:gd name="connsiteY8" fmla="*/ 0 h 1354195"/>
              <a:gd name="connsiteX9" fmla="*/ 4829071 w 9669517"/>
              <a:gd name="connsiteY9" fmla="*/ 0 h 1354195"/>
              <a:gd name="connsiteX10" fmla="*/ 5204475 w 9669517"/>
              <a:gd name="connsiteY10" fmla="*/ 0 h 1354195"/>
              <a:gd name="connsiteX11" fmla="*/ 5483185 w 9669517"/>
              <a:gd name="connsiteY11" fmla="*/ 0 h 1354195"/>
              <a:gd name="connsiteX12" fmla="*/ 6148675 w 9669517"/>
              <a:gd name="connsiteY12" fmla="*/ 0 h 1354195"/>
              <a:gd name="connsiteX13" fmla="*/ 6910861 w 9669517"/>
              <a:gd name="connsiteY13" fmla="*/ 0 h 1354195"/>
              <a:gd name="connsiteX14" fmla="*/ 7286265 w 9669517"/>
              <a:gd name="connsiteY14" fmla="*/ 0 h 1354195"/>
              <a:gd name="connsiteX15" fmla="*/ 7758365 w 9669517"/>
              <a:gd name="connsiteY15" fmla="*/ 0 h 1354195"/>
              <a:gd name="connsiteX16" fmla="*/ 8037075 w 9669517"/>
              <a:gd name="connsiteY16" fmla="*/ 0 h 1354195"/>
              <a:gd name="connsiteX17" fmla="*/ 8799260 w 9669517"/>
              <a:gd name="connsiteY17" fmla="*/ 0 h 1354195"/>
              <a:gd name="connsiteX18" fmla="*/ 9669517 w 9669517"/>
              <a:gd name="connsiteY18" fmla="*/ 0 h 1354195"/>
              <a:gd name="connsiteX19" fmla="*/ 9669517 w 9669517"/>
              <a:gd name="connsiteY19" fmla="*/ 424314 h 1354195"/>
              <a:gd name="connsiteX20" fmla="*/ 9669517 w 9669517"/>
              <a:gd name="connsiteY20" fmla="*/ 835087 h 1354195"/>
              <a:gd name="connsiteX21" fmla="*/ 9669517 w 9669517"/>
              <a:gd name="connsiteY21" fmla="*/ 1354195 h 1354195"/>
              <a:gd name="connsiteX22" fmla="*/ 9197417 w 9669517"/>
              <a:gd name="connsiteY22" fmla="*/ 1354195 h 1354195"/>
              <a:gd name="connsiteX23" fmla="*/ 8725317 w 9669517"/>
              <a:gd name="connsiteY23" fmla="*/ 1354195 h 1354195"/>
              <a:gd name="connsiteX24" fmla="*/ 7963132 w 9669517"/>
              <a:gd name="connsiteY24" fmla="*/ 1354195 h 1354195"/>
              <a:gd name="connsiteX25" fmla="*/ 7587727 w 9669517"/>
              <a:gd name="connsiteY25" fmla="*/ 1354195 h 1354195"/>
              <a:gd name="connsiteX26" fmla="*/ 6825541 w 9669517"/>
              <a:gd name="connsiteY26" fmla="*/ 1354195 h 1354195"/>
              <a:gd name="connsiteX27" fmla="*/ 6160051 w 9669517"/>
              <a:gd name="connsiteY27" fmla="*/ 1354195 h 1354195"/>
              <a:gd name="connsiteX28" fmla="*/ 5397866 w 9669517"/>
              <a:gd name="connsiteY28" fmla="*/ 1354195 h 1354195"/>
              <a:gd name="connsiteX29" fmla="*/ 4635680 w 9669517"/>
              <a:gd name="connsiteY29" fmla="*/ 1354195 h 1354195"/>
              <a:gd name="connsiteX30" fmla="*/ 4066885 w 9669517"/>
              <a:gd name="connsiteY30" fmla="*/ 1354195 h 1354195"/>
              <a:gd name="connsiteX31" fmla="*/ 3401395 w 9669517"/>
              <a:gd name="connsiteY31" fmla="*/ 1354195 h 1354195"/>
              <a:gd name="connsiteX32" fmla="*/ 3025990 w 9669517"/>
              <a:gd name="connsiteY32" fmla="*/ 1354195 h 1354195"/>
              <a:gd name="connsiteX33" fmla="*/ 2553890 w 9669517"/>
              <a:gd name="connsiteY33" fmla="*/ 1354195 h 1354195"/>
              <a:gd name="connsiteX34" fmla="*/ 1888400 w 9669517"/>
              <a:gd name="connsiteY34" fmla="*/ 1354195 h 1354195"/>
              <a:gd name="connsiteX35" fmla="*/ 1416300 w 9669517"/>
              <a:gd name="connsiteY35" fmla="*/ 1354195 h 1354195"/>
              <a:gd name="connsiteX36" fmla="*/ 750810 w 9669517"/>
              <a:gd name="connsiteY36" fmla="*/ 1354195 h 1354195"/>
              <a:gd name="connsiteX37" fmla="*/ 0 w 9669517"/>
              <a:gd name="connsiteY37" fmla="*/ 1354195 h 1354195"/>
              <a:gd name="connsiteX38" fmla="*/ 0 w 9669517"/>
              <a:gd name="connsiteY38" fmla="*/ 943423 h 1354195"/>
              <a:gd name="connsiteX39" fmla="*/ 0 w 9669517"/>
              <a:gd name="connsiteY39" fmla="*/ 492024 h 1354195"/>
              <a:gd name="connsiteX40" fmla="*/ 0 w 9669517"/>
              <a:gd name="connsiteY40" fmla="*/ 0 h 135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669517" h="1354195" fill="none" extrusionOk="0">
                <a:moveTo>
                  <a:pt x="0" y="0"/>
                </a:moveTo>
                <a:cubicBezTo>
                  <a:pt x="173803" y="-28039"/>
                  <a:pt x="519605" y="16068"/>
                  <a:pt x="762185" y="0"/>
                </a:cubicBezTo>
                <a:cubicBezTo>
                  <a:pt x="1004765" y="-16068"/>
                  <a:pt x="1204578" y="47560"/>
                  <a:pt x="1427676" y="0"/>
                </a:cubicBezTo>
                <a:cubicBezTo>
                  <a:pt x="1650774" y="-47560"/>
                  <a:pt x="1576729" y="9222"/>
                  <a:pt x="1706385" y="0"/>
                </a:cubicBezTo>
                <a:cubicBezTo>
                  <a:pt x="1836041" y="-9222"/>
                  <a:pt x="1875761" y="21261"/>
                  <a:pt x="1985095" y="0"/>
                </a:cubicBezTo>
                <a:cubicBezTo>
                  <a:pt x="2094429" y="-21261"/>
                  <a:pt x="2244779" y="15680"/>
                  <a:pt x="2457195" y="0"/>
                </a:cubicBezTo>
                <a:cubicBezTo>
                  <a:pt x="2669611" y="-15680"/>
                  <a:pt x="2758468" y="9036"/>
                  <a:pt x="3025990" y="0"/>
                </a:cubicBezTo>
                <a:cubicBezTo>
                  <a:pt x="3293513" y="-9036"/>
                  <a:pt x="3591144" y="41550"/>
                  <a:pt x="3788175" y="0"/>
                </a:cubicBezTo>
                <a:cubicBezTo>
                  <a:pt x="3985206" y="-41550"/>
                  <a:pt x="3990064" y="26709"/>
                  <a:pt x="4163580" y="0"/>
                </a:cubicBezTo>
                <a:cubicBezTo>
                  <a:pt x="4337096" y="-26709"/>
                  <a:pt x="4599909" y="12138"/>
                  <a:pt x="4829071" y="0"/>
                </a:cubicBezTo>
                <a:cubicBezTo>
                  <a:pt x="5058233" y="-12138"/>
                  <a:pt x="5021112" y="32829"/>
                  <a:pt x="5204475" y="0"/>
                </a:cubicBezTo>
                <a:cubicBezTo>
                  <a:pt x="5387838" y="-32829"/>
                  <a:pt x="5349476" y="17205"/>
                  <a:pt x="5483185" y="0"/>
                </a:cubicBezTo>
                <a:cubicBezTo>
                  <a:pt x="5616894" y="-17205"/>
                  <a:pt x="5893604" y="73910"/>
                  <a:pt x="6148675" y="0"/>
                </a:cubicBezTo>
                <a:cubicBezTo>
                  <a:pt x="6403746" y="-73910"/>
                  <a:pt x="6673387" y="32982"/>
                  <a:pt x="6910861" y="0"/>
                </a:cubicBezTo>
                <a:cubicBezTo>
                  <a:pt x="7148335" y="-32982"/>
                  <a:pt x="7136299" y="37211"/>
                  <a:pt x="7286265" y="0"/>
                </a:cubicBezTo>
                <a:cubicBezTo>
                  <a:pt x="7436231" y="-37211"/>
                  <a:pt x="7557835" y="17048"/>
                  <a:pt x="7758365" y="0"/>
                </a:cubicBezTo>
                <a:cubicBezTo>
                  <a:pt x="7958895" y="-17048"/>
                  <a:pt x="7980135" y="21154"/>
                  <a:pt x="8037075" y="0"/>
                </a:cubicBezTo>
                <a:cubicBezTo>
                  <a:pt x="8094015" y="-21154"/>
                  <a:pt x="8441981" y="44380"/>
                  <a:pt x="8799260" y="0"/>
                </a:cubicBezTo>
                <a:cubicBezTo>
                  <a:pt x="9156540" y="-44380"/>
                  <a:pt x="9261954" y="64629"/>
                  <a:pt x="9669517" y="0"/>
                </a:cubicBezTo>
                <a:cubicBezTo>
                  <a:pt x="9702993" y="158498"/>
                  <a:pt x="9651546" y="214251"/>
                  <a:pt x="9669517" y="424314"/>
                </a:cubicBezTo>
                <a:cubicBezTo>
                  <a:pt x="9687488" y="634377"/>
                  <a:pt x="9648804" y="703593"/>
                  <a:pt x="9669517" y="835087"/>
                </a:cubicBezTo>
                <a:cubicBezTo>
                  <a:pt x="9690230" y="966581"/>
                  <a:pt x="9610168" y="1102947"/>
                  <a:pt x="9669517" y="1354195"/>
                </a:cubicBezTo>
                <a:cubicBezTo>
                  <a:pt x="9481733" y="1359045"/>
                  <a:pt x="9379721" y="1315117"/>
                  <a:pt x="9197417" y="1354195"/>
                </a:cubicBezTo>
                <a:cubicBezTo>
                  <a:pt x="9015113" y="1393273"/>
                  <a:pt x="8836509" y="1301825"/>
                  <a:pt x="8725317" y="1354195"/>
                </a:cubicBezTo>
                <a:cubicBezTo>
                  <a:pt x="8614125" y="1406565"/>
                  <a:pt x="8130211" y="1327014"/>
                  <a:pt x="7963132" y="1354195"/>
                </a:cubicBezTo>
                <a:cubicBezTo>
                  <a:pt x="7796054" y="1381376"/>
                  <a:pt x="7727862" y="1344414"/>
                  <a:pt x="7587727" y="1354195"/>
                </a:cubicBezTo>
                <a:cubicBezTo>
                  <a:pt x="7447593" y="1363976"/>
                  <a:pt x="7187858" y="1284725"/>
                  <a:pt x="6825541" y="1354195"/>
                </a:cubicBezTo>
                <a:cubicBezTo>
                  <a:pt x="6463224" y="1423665"/>
                  <a:pt x="6448698" y="1311131"/>
                  <a:pt x="6160051" y="1354195"/>
                </a:cubicBezTo>
                <a:cubicBezTo>
                  <a:pt x="5871404" y="1397259"/>
                  <a:pt x="5709714" y="1285702"/>
                  <a:pt x="5397866" y="1354195"/>
                </a:cubicBezTo>
                <a:cubicBezTo>
                  <a:pt x="5086018" y="1422688"/>
                  <a:pt x="4875218" y="1265685"/>
                  <a:pt x="4635680" y="1354195"/>
                </a:cubicBezTo>
                <a:cubicBezTo>
                  <a:pt x="4396142" y="1442705"/>
                  <a:pt x="4245387" y="1316789"/>
                  <a:pt x="4066885" y="1354195"/>
                </a:cubicBezTo>
                <a:cubicBezTo>
                  <a:pt x="3888383" y="1391601"/>
                  <a:pt x="3544550" y="1327619"/>
                  <a:pt x="3401395" y="1354195"/>
                </a:cubicBezTo>
                <a:cubicBezTo>
                  <a:pt x="3258240" y="1380771"/>
                  <a:pt x="3188819" y="1351749"/>
                  <a:pt x="3025990" y="1354195"/>
                </a:cubicBezTo>
                <a:cubicBezTo>
                  <a:pt x="2863162" y="1356641"/>
                  <a:pt x="2718531" y="1352360"/>
                  <a:pt x="2553890" y="1354195"/>
                </a:cubicBezTo>
                <a:cubicBezTo>
                  <a:pt x="2389249" y="1356030"/>
                  <a:pt x="2087334" y="1335033"/>
                  <a:pt x="1888400" y="1354195"/>
                </a:cubicBezTo>
                <a:cubicBezTo>
                  <a:pt x="1689466" y="1373357"/>
                  <a:pt x="1607105" y="1300171"/>
                  <a:pt x="1416300" y="1354195"/>
                </a:cubicBezTo>
                <a:cubicBezTo>
                  <a:pt x="1225495" y="1408219"/>
                  <a:pt x="1038218" y="1302474"/>
                  <a:pt x="750810" y="1354195"/>
                </a:cubicBezTo>
                <a:cubicBezTo>
                  <a:pt x="463402" y="1405916"/>
                  <a:pt x="223640" y="1331748"/>
                  <a:pt x="0" y="1354195"/>
                </a:cubicBezTo>
                <a:cubicBezTo>
                  <a:pt x="-48535" y="1251472"/>
                  <a:pt x="235" y="1133503"/>
                  <a:pt x="0" y="943423"/>
                </a:cubicBezTo>
                <a:cubicBezTo>
                  <a:pt x="-235" y="753343"/>
                  <a:pt x="7098" y="652677"/>
                  <a:pt x="0" y="492024"/>
                </a:cubicBezTo>
                <a:cubicBezTo>
                  <a:pt x="-7098" y="331371"/>
                  <a:pt x="45825" y="182726"/>
                  <a:pt x="0" y="0"/>
                </a:cubicBezTo>
                <a:close/>
              </a:path>
              <a:path w="9669517" h="1354195" stroke="0" extrusionOk="0">
                <a:moveTo>
                  <a:pt x="0" y="0"/>
                </a:moveTo>
                <a:cubicBezTo>
                  <a:pt x="155864" y="-35127"/>
                  <a:pt x="210862" y="18048"/>
                  <a:pt x="375405" y="0"/>
                </a:cubicBezTo>
                <a:cubicBezTo>
                  <a:pt x="539948" y="-18048"/>
                  <a:pt x="599447" y="5628"/>
                  <a:pt x="750810" y="0"/>
                </a:cubicBezTo>
                <a:cubicBezTo>
                  <a:pt x="902174" y="-5628"/>
                  <a:pt x="893696" y="5841"/>
                  <a:pt x="1029519" y="0"/>
                </a:cubicBezTo>
                <a:cubicBezTo>
                  <a:pt x="1165342" y="-5841"/>
                  <a:pt x="1586475" y="22523"/>
                  <a:pt x="1791705" y="0"/>
                </a:cubicBezTo>
                <a:cubicBezTo>
                  <a:pt x="1996935" y="-22523"/>
                  <a:pt x="2004099" y="22852"/>
                  <a:pt x="2070414" y="0"/>
                </a:cubicBezTo>
                <a:cubicBezTo>
                  <a:pt x="2136729" y="-22852"/>
                  <a:pt x="2270955" y="41879"/>
                  <a:pt x="2445819" y="0"/>
                </a:cubicBezTo>
                <a:cubicBezTo>
                  <a:pt x="2620684" y="-41879"/>
                  <a:pt x="2786481" y="35104"/>
                  <a:pt x="2917919" y="0"/>
                </a:cubicBezTo>
                <a:cubicBezTo>
                  <a:pt x="3049357" y="-35104"/>
                  <a:pt x="3113650" y="26122"/>
                  <a:pt x="3293324" y="0"/>
                </a:cubicBezTo>
                <a:cubicBezTo>
                  <a:pt x="3472999" y="-26122"/>
                  <a:pt x="3856088" y="13871"/>
                  <a:pt x="4055509" y="0"/>
                </a:cubicBezTo>
                <a:cubicBezTo>
                  <a:pt x="4254931" y="-13871"/>
                  <a:pt x="4402748" y="39841"/>
                  <a:pt x="4527609" y="0"/>
                </a:cubicBezTo>
                <a:cubicBezTo>
                  <a:pt x="4652470" y="-39841"/>
                  <a:pt x="4862962" y="43158"/>
                  <a:pt x="4999709" y="0"/>
                </a:cubicBezTo>
                <a:cubicBezTo>
                  <a:pt x="5136456" y="-43158"/>
                  <a:pt x="5392123" y="59606"/>
                  <a:pt x="5568504" y="0"/>
                </a:cubicBezTo>
                <a:cubicBezTo>
                  <a:pt x="5744886" y="-59606"/>
                  <a:pt x="5826061" y="28776"/>
                  <a:pt x="5943909" y="0"/>
                </a:cubicBezTo>
                <a:cubicBezTo>
                  <a:pt x="6061757" y="-28776"/>
                  <a:pt x="6188300" y="31380"/>
                  <a:pt x="6319314" y="0"/>
                </a:cubicBezTo>
                <a:cubicBezTo>
                  <a:pt x="6450328" y="-31380"/>
                  <a:pt x="6564435" y="33853"/>
                  <a:pt x="6694719" y="0"/>
                </a:cubicBezTo>
                <a:cubicBezTo>
                  <a:pt x="6825003" y="-33853"/>
                  <a:pt x="6992906" y="52567"/>
                  <a:pt x="7263514" y="0"/>
                </a:cubicBezTo>
                <a:cubicBezTo>
                  <a:pt x="7534122" y="-52567"/>
                  <a:pt x="7658898" y="47063"/>
                  <a:pt x="7832309" y="0"/>
                </a:cubicBezTo>
                <a:cubicBezTo>
                  <a:pt x="8005721" y="-47063"/>
                  <a:pt x="8290407" y="41026"/>
                  <a:pt x="8594494" y="0"/>
                </a:cubicBezTo>
                <a:cubicBezTo>
                  <a:pt x="8898581" y="-41026"/>
                  <a:pt x="8822934" y="13537"/>
                  <a:pt x="8969899" y="0"/>
                </a:cubicBezTo>
                <a:cubicBezTo>
                  <a:pt x="9116864" y="-13537"/>
                  <a:pt x="9373381" y="81453"/>
                  <a:pt x="9669517" y="0"/>
                </a:cubicBezTo>
                <a:cubicBezTo>
                  <a:pt x="9671669" y="161672"/>
                  <a:pt x="9620397" y="351881"/>
                  <a:pt x="9669517" y="464940"/>
                </a:cubicBezTo>
                <a:cubicBezTo>
                  <a:pt x="9718637" y="577999"/>
                  <a:pt x="9623169" y="678738"/>
                  <a:pt x="9669517" y="889255"/>
                </a:cubicBezTo>
                <a:cubicBezTo>
                  <a:pt x="9715865" y="1099772"/>
                  <a:pt x="9641518" y="1157955"/>
                  <a:pt x="9669517" y="1354195"/>
                </a:cubicBezTo>
                <a:cubicBezTo>
                  <a:pt x="9460637" y="1406486"/>
                  <a:pt x="9408342" y="1309341"/>
                  <a:pt x="9197417" y="1354195"/>
                </a:cubicBezTo>
                <a:cubicBezTo>
                  <a:pt x="8986492" y="1399049"/>
                  <a:pt x="8976288" y="1351777"/>
                  <a:pt x="8918707" y="1354195"/>
                </a:cubicBezTo>
                <a:cubicBezTo>
                  <a:pt x="8861126" y="1356613"/>
                  <a:pt x="8578514" y="1332196"/>
                  <a:pt x="8253217" y="1354195"/>
                </a:cubicBezTo>
                <a:cubicBezTo>
                  <a:pt x="7927920" y="1376194"/>
                  <a:pt x="7923027" y="1314695"/>
                  <a:pt x="7781117" y="1354195"/>
                </a:cubicBezTo>
                <a:cubicBezTo>
                  <a:pt x="7639207" y="1393695"/>
                  <a:pt x="7281958" y="1317560"/>
                  <a:pt x="7018932" y="1354195"/>
                </a:cubicBezTo>
                <a:cubicBezTo>
                  <a:pt x="6755907" y="1390830"/>
                  <a:pt x="6550984" y="1280661"/>
                  <a:pt x="6256746" y="1354195"/>
                </a:cubicBezTo>
                <a:cubicBezTo>
                  <a:pt x="5962508" y="1427729"/>
                  <a:pt x="6116712" y="1340004"/>
                  <a:pt x="5978037" y="1354195"/>
                </a:cubicBezTo>
                <a:cubicBezTo>
                  <a:pt x="5839362" y="1368386"/>
                  <a:pt x="5757725" y="1346693"/>
                  <a:pt x="5699327" y="1354195"/>
                </a:cubicBezTo>
                <a:cubicBezTo>
                  <a:pt x="5640929" y="1361697"/>
                  <a:pt x="5449783" y="1340471"/>
                  <a:pt x="5323922" y="1354195"/>
                </a:cubicBezTo>
                <a:cubicBezTo>
                  <a:pt x="5198062" y="1367919"/>
                  <a:pt x="4960845" y="1291641"/>
                  <a:pt x="4658432" y="1354195"/>
                </a:cubicBezTo>
                <a:cubicBezTo>
                  <a:pt x="4356019" y="1416749"/>
                  <a:pt x="4192191" y="1306160"/>
                  <a:pt x="3992942" y="1354195"/>
                </a:cubicBezTo>
                <a:cubicBezTo>
                  <a:pt x="3793693" y="1402230"/>
                  <a:pt x="3536026" y="1275434"/>
                  <a:pt x="3327451" y="1354195"/>
                </a:cubicBezTo>
                <a:cubicBezTo>
                  <a:pt x="3118876" y="1432956"/>
                  <a:pt x="3145827" y="1325249"/>
                  <a:pt x="3048742" y="1354195"/>
                </a:cubicBezTo>
                <a:cubicBezTo>
                  <a:pt x="2951657" y="1383141"/>
                  <a:pt x="2742738" y="1325499"/>
                  <a:pt x="2479947" y="1354195"/>
                </a:cubicBezTo>
                <a:cubicBezTo>
                  <a:pt x="2217157" y="1382891"/>
                  <a:pt x="2005821" y="1317871"/>
                  <a:pt x="1717761" y="1354195"/>
                </a:cubicBezTo>
                <a:cubicBezTo>
                  <a:pt x="1429701" y="1390519"/>
                  <a:pt x="1250930" y="1334259"/>
                  <a:pt x="1052271" y="1354195"/>
                </a:cubicBezTo>
                <a:cubicBezTo>
                  <a:pt x="853612" y="1374131"/>
                  <a:pt x="269878" y="1335854"/>
                  <a:pt x="0" y="1354195"/>
                </a:cubicBezTo>
                <a:cubicBezTo>
                  <a:pt x="-10429" y="1239842"/>
                  <a:pt x="14949" y="997355"/>
                  <a:pt x="0" y="875713"/>
                </a:cubicBezTo>
                <a:cubicBezTo>
                  <a:pt x="-14949" y="754071"/>
                  <a:pt x="40580" y="629260"/>
                  <a:pt x="0" y="437856"/>
                </a:cubicBezTo>
                <a:cubicBezTo>
                  <a:pt x="-40580" y="246452"/>
                  <a:pt x="34181" y="101343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26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8" grpId="1" animBg="1"/>
      <p:bldP spid="9" grpId="0"/>
      <p:bldP spid="9" grpId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">
            <a:extLst>
              <a:ext uri="{FF2B5EF4-FFF2-40B4-BE49-F238E27FC236}">
                <a16:creationId xmlns:a16="http://schemas.microsoft.com/office/drawing/2014/main" xmlns="" id="{E2EA1F1D-CC3C-4EB2-A30F-FEDB0F67343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3261" y="5279273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2ED77318-C0E9-415E-9242-77D3DDC74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792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xmlns="" id="{4A699533-2240-4A50-A0BC-266412FA3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3233" y="5304276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xmlns="" id="{3A83AD6D-F802-46F0-BEF4-BB73093A30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2764" y="32706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xmlns="" id="{C6FF5E7D-6845-439D-911C-6A452E3BE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1563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Line 10">
            <a:extLst>
              <a:ext uri="{FF2B5EF4-FFF2-40B4-BE49-F238E27FC236}">
                <a16:creationId xmlns:a16="http://schemas.microsoft.com/office/drawing/2014/main" xmlns="" id="{43599D8D-15E7-4F0C-8B07-503014851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5614" y="34421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xmlns="" id="{4CEC592A-93D9-425F-BDEB-C7B6C483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2193" y="5234029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xmlns="" id="{D7DF93DE-7C40-47D8-A186-4D3BD3145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9089" y="5363807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700" b="1" dirty="0">
                <a:latin typeface="Arial" panose="020B0604020202020204" pitchFamily="34" charset="0"/>
              </a:rPr>
              <a:t>H</a:t>
            </a:r>
            <a:endParaRPr lang="en-US" altLang="en-US" sz="2700" b="1" dirty="0">
              <a:latin typeface="Arial" panose="020B0604020202020204" pitchFamily="34" charset="0"/>
            </a:endParaRPr>
          </a:p>
        </p:txBody>
      </p:sp>
      <p:sp>
        <p:nvSpPr>
          <p:cNvPr id="11" name="Rounded Rectangular Callout 62">
            <a:extLst>
              <a:ext uri="{FF2B5EF4-FFF2-40B4-BE49-F238E27FC236}">
                <a16:creationId xmlns:a16="http://schemas.microsoft.com/office/drawing/2014/main" xmlns="" id="{4A3C5AC0-0229-4FD7-9432-26A05ACC29C7}"/>
              </a:ext>
            </a:extLst>
          </p:cNvPr>
          <p:cNvSpPr/>
          <p:nvPr/>
        </p:nvSpPr>
        <p:spPr>
          <a:xfrm>
            <a:off x="698686" y="440720"/>
            <a:ext cx="10252842" cy="200709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một cạnh góc vuông 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 điểm 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B9CFBD2-0228-4B92-99BD-BB5838934C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720"/>
            <a:ext cx="1208709" cy="16187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EB4BCBE-D405-442E-8C81-90A081FFE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915" y="2980882"/>
            <a:ext cx="1115665" cy="22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538</Words>
  <Application>Microsoft Office PowerPoint</Application>
  <PresentationFormat>Widescreen</PresentationFormat>
  <Paragraphs>83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#9Slide07 HoneyCream</vt:lpstr>
      <vt:lpstr>Arial</vt:lpstr>
      <vt:lpstr>Calibri</vt:lpstr>
      <vt:lpstr>Cambria</vt:lpstr>
      <vt:lpstr>SVN-Newton</vt:lpstr>
      <vt:lpstr>Times New Roman</vt:lpstr>
      <vt:lpstr>UTM Ambrose</vt:lpstr>
      <vt:lpstr>UTM Centur</vt:lpstr>
      <vt:lpstr>华康方圆体W7(P)</vt:lpstr>
      <vt:lpstr>思源黑体 CN</vt:lpstr>
      <vt:lpstr>思源黑体 CN Bold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MĂNG NON TEAM</cp:keywords>
  <cp:lastModifiedBy/>
  <cp:revision>1</cp:revision>
  <dcterms:created xsi:type="dcterms:W3CDTF">2022-03-07T11:00:09Z</dcterms:created>
  <dcterms:modified xsi:type="dcterms:W3CDTF">2024-12-08T16:47:39Z</dcterms:modified>
</cp:coreProperties>
</file>