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notesSlides/notesSlide8.xml" ContentType="application/vnd.openxmlformats-officedocument.presentationml.notesSlide+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1.xml" ContentType="application/vnd.ms-office.activeX+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44"/>
  </p:notesMasterIdLst>
  <p:handoutMasterIdLst>
    <p:handoutMasterId r:id="rId45"/>
  </p:handoutMasterIdLst>
  <p:sldIdLst>
    <p:sldId id="2007577187" r:id="rId5"/>
    <p:sldId id="520" r:id="rId6"/>
    <p:sldId id="284" r:id="rId7"/>
    <p:sldId id="11520" r:id="rId8"/>
    <p:sldId id="11521" r:id="rId9"/>
    <p:sldId id="11522" r:id="rId10"/>
    <p:sldId id="471" r:id="rId11"/>
    <p:sldId id="11524" r:id="rId12"/>
    <p:sldId id="517" r:id="rId13"/>
    <p:sldId id="11523" r:id="rId14"/>
    <p:sldId id="518" r:id="rId15"/>
    <p:sldId id="495" r:id="rId16"/>
    <p:sldId id="11525" r:id="rId17"/>
    <p:sldId id="11526" r:id="rId18"/>
    <p:sldId id="501" r:id="rId19"/>
    <p:sldId id="2007577189" r:id="rId20"/>
    <p:sldId id="11529" r:id="rId21"/>
    <p:sldId id="2007577190" r:id="rId22"/>
    <p:sldId id="11530" r:id="rId23"/>
    <p:sldId id="2007577191" r:id="rId24"/>
    <p:sldId id="2007577188" r:id="rId25"/>
    <p:sldId id="11531" r:id="rId26"/>
    <p:sldId id="448" r:id="rId27"/>
    <p:sldId id="502" r:id="rId28"/>
    <p:sldId id="404" r:id="rId29"/>
    <p:sldId id="519" r:id="rId30"/>
    <p:sldId id="504" r:id="rId31"/>
    <p:sldId id="449" r:id="rId32"/>
    <p:sldId id="11532" r:id="rId33"/>
    <p:sldId id="11533" r:id="rId34"/>
    <p:sldId id="11534" r:id="rId35"/>
    <p:sldId id="11535" r:id="rId36"/>
    <p:sldId id="11527" r:id="rId37"/>
    <p:sldId id="11528" r:id="rId38"/>
    <p:sldId id="398" r:id="rId39"/>
    <p:sldId id="2007577185" r:id="rId40"/>
    <p:sldId id="2007577186" r:id="rId41"/>
    <p:sldId id="2007577192" r:id="rId42"/>
    <p:sldId id="529" r:id="rId43"/>
  </p:sldIdLst>
  <p:sldSz cx="9144000" cy="5143500" type="screen16x9"/>
  <p:notesSz cx="6858000" cy="9144000"/>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90" d="100"/>
          <a:sy n="90" d="100"/>
        </p:scale>
        <p:origin x="270" y="78"/>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55684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481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1459595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3607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2883765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0398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5878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4468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1343343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530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6458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3875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0149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184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10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2273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94914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372134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3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80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2024/10/20</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2024/10/20</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xmlns=""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xmlns=""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xmlns=""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xmlns=""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xmlns=""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5.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17" Type="http://schemas.openxmlformats.org/officeDocument/2006/relationships/tags" Target="../tags/tag1059.xml"/><Relationship Id="rId21" Type="http://schemas.openxmlformats.org/officeDocument/2006/relationships/tags" Target="../tags/tag963.xml"/><Relationship Id="rId42" Type="http://schemas.openxmlformats.org/officeDocument/2006/relationships/tags" Target="../tags/tag984.xml"/><Relationship Id="rId63" Type="http://schemas.openxmlformats.org/officeDocument/2006/relationships/tags" Target="../tags/tag1005.xml"/><Relationship Id="rId84" Type="http://schemas.openxmlformats.org/officeDocument/2006/relationships/tags" Target="../tags/tag1026.xml"/><Relationship Id="rId138" Type="http://schemas.openxmlformats.org/officeDocument/2006/relationships/tags" Target="../tags/tag1080.xml"/><Relationship Id="rId159" Type="http://schemas.openxmlformats.org/officeDocument/2006/relationships/tags" Target="../tags/tag1101.xml"/><Relationship Id="rId170" Type="http://schemas.openxmlformats.org/officeDocument/2006/relationships/tags" Target="../tags/tag1112.xml"/><Relationship Id="rId107" Type="http://schemas.openxmlformats.org/officeDocument/2006/relationships/tags" Target="../tags/tag1049.xml"/><Relationship Id="rId11" Type="http://schemas.openxmlformats.org/officeDocument/2006/relationships/tags" Target="../tags/tag953.xml"/><Relationship Id="rId32" Type="http://schemas.openxmlformats.org/officeDocument/2006/relationships/tags" Target="../tags/tag974.xml"/><Relationship Id="rId53" Type="http://schemas.openxmlformats.org/officeDocument/2006/relationships/tags" Target="../tags/tag995.xml"/><Relationship Id="rId74" Type="http://schemas.openxmlformats.org/officeDocument/2006/relationships/tags" Target="../tags/tag1016.xml"/><Relationship Id="rId128" Type="http://schemas.openxmlformats.org/officeDocument/2006/relationships/tags" Target="../tags/tag1070.xml"/><Relationship Id="rId149" Type="http://schemas.openxmlformats.org/officeDocument/2006/relationships/tags" Target="../tags/tag1091.xml"/><Relationship Id="rId5" Type="http://schemas.openxmlformats.org/officeDocument/2006/relationships/tags" Target="../tags/tag947.xml"/><Relationship Id="rId95" Type="http://schemas.openxmlformats.org/officeDocument/2006/relationships/tags" Target="../tags/tag1037.xml"/><Relationship Id="rId160" Type="http://schemas.openxmlformats.org/officeDocument/2006/relationships/tags" Target="../tags/tag1102.xml"/><Relationship Id="rId181" Type="http://schemas.openxmlformats.org/officeDocument/2006/relationships/tags" Target="../tags/tag1123.xml"/><Relationship Id="rId22" Type="http://schemas.openxmlformats.org/officeDocument/2006/relationships/tags" Target="../tags/tag964.xml"/><Relationship Id="rId43" Type="http://schemas.openxmlformats.org/officeDocument/2006/relationships/tags" Target="../tags/tag985.xml"/><Relationship Id="rId64" Type="http://schemas.openxmlformats.org/officeDocument/2006/relationships/tags" Target="../tags/tag1006.xml"/><Relationship Id="rId118" Type="http://schemas.openxmlformats.org/officeDocument/2006/relationships/tags" Target="../tags/tag1060.xml"/><Relationship Id="rId139" Type="http://schemas.openxmlformats.org/officeDocument/2006/relationships/tags" Target="../tags/tag1081.xml"/><Relationship Id="rId85" Type="http://schemas.openxmlformats.org/officeDocument/2006/relationships/tags" Target="../tags/tag1027.xml"/><Relationship Id="rId150" Type="http://schemas.openxmlformats.org/officeDocument/2006/relationships/tags" Target="../tags/tag1092.xml"/><Relationship Id="rId171" Type="http://schemas.openxmlformats.org/officeDocument/2006/relationships/tags" Target="../tags/tag1113.xml"/><Relationship Id="rId12" Type="http://schemas.openxmlformats.org/officeDocument/2006/relationships/tags" Target="../tags/tag954.xml"/><Relationship Id="rId33" Type="http://schemas.openxmlformats.org/officeDocument/2006/relationships/tags" Target="../tags/tag975.xml"/><Relationship Id="rId108" Type="http://schemas.openxmlformats.org/officeDocument/2006/relationships/tags" Target="../tags/tag1050.xml"/><Relationship Id="rId129" Type="http://schemas.openxmlformats.org/officeDocument/2006/relationships/tags" Target="../tags/tag1071.xml"/><Relationship Id="rId54" Type="http://schemas.openxmlformats.org/officeDocument/2006/relationships/tags" Target="../tags/tag996.xml"/><Relationship Id="rId75" Type="http://schemas.openxmlformats.org/officeDocument/2006/relationships/tags" Target="../tags/tag1017.xml"/><Relationship Id="rId96" Type="http://schemas.openxmlformats.org/officeDocument/2006/relationships/tags" Target="../tags/tag1038.xml"/><Relationship Id="rId140" Type="http://schemas.openxmlformats.org/officeDocument/2006/relationships/tags" Target="../tags/tag1082.xml"/><Relationship Id="rId161" Type="http://schemas.openxmlformats.org/officeDocument/2006/relationships/tags" Target="../tags/tag1103.xml"/><Relationship Id="rId182" Type="http://schemas.openxmlformats.org/officeDocument/2006/relationships/tags" Target="../tags/tag1124.xml"/><Relationship Id="rId6" Type="http://schemas.openxmlformats.org/officeDocument/2006/relationships/tags" Target="../tags/tag948.xml"/><Relationship Id="rId23" Type="http://schemas.openxmlformats.org/officeDocument/2006/relationships/tags" Target="../tags/tag965.xml"/><Relationship Id="rId119" Type="http://schemas.openxmlformats.org/officeDocument/2006/relationships/tags" Target="../tags/tag1061.xml"/><Relationship Id="rId44" Type="http://schemas.openxmlformats.org/officeDocument/2006/relationships/tags" Target="../tags/tag986.xml"/><Relationship Id="rId65" Type="http://schemas.openxmlformats.org/officeDocument/2006/relationships/tags" Target="../tags/tag1007.xml"/><Relationship Id="rId86" Type="http://schemas.openxmlformats.org/officeDocument/2006/relationships/tags" Target="../tags/tag1028.xml"/><Relationship Id="rId130" Type="http://schemas.openxmlformats.org/officeDocument/2006/relationships/tags" Target="../tags/tag1072.xml"/><Relationship Id="rId151" Type="http://schemas.openxmlformats.org/officeDocument/2006/relationships/tags" Target="../tags/tag1093.xml"/><Relationship Id="rId172" Type="http://schemas.openxmlformats.org/officeDocument/2006/relationships/tags" Target="../tags/tag1114.xml"/><Relationship Id="rId13" Type="http://schemas.openxmlformats.org/officeDocument/2006/relationships/tags" Target="../tags/tag955.xml"/><Relationship Id="rId18" Type="http://schemas.openxmlformats.org/officeDocument/2006/relationships/tags" Target="../tags/tag960.xml"/><Relationship Id="rId39" Type="http://schemas.openxmlformats.org/officeDocument/2006/relationships/tags" Target="../tags/tag981.xml"/><Relationship Id="rId109" Type="http://schemas.openxmlformats.org/officeDocument/2006/relationships/tags" Target="../tags/tag1051.xml"/><Relationship Id="rId34" Type="http://schemas.openxmlformats.org/officeDocument/2006/relationships/tags" Target="../tags/tag976.xml"/><Relationship Id="rId50" Type="http://schemas.openxmlformats.org/officeDocument/2006/relationships/tags" Target="../tags/tag992.xml"/><Relationship Id="rId55" Type="http://schemas.openxmlformats.org/officeDocument/2006/relationships/tags" Target="../tags/tag997.xml"/><Relationship Id="rId76" Type="http://schemas.openxmlformats.org/officeDocument/2006/relationships/tags" Target="../tags/tag1018.xml"/><Relationship Id="rId97" Type="http://schemas.openxmlformats.org/officeDocument/2006/relationships/tags" Target="../tags/tag1039.xml"/><Relationship Id="rId104" Type="http://schemas.openxmlformats.org/officeDocument/2006/relationships/tags" Target="../tags/tag1046.xml"/><Relationship Id="rId120" Type="http://schemas.openxmlformats.org/officeDocument/2006/relationships/tags" Target="../tags/tag1062.xml"/><Relationship Id="rId125" Type="http://schemas.openxmlformats.org/officeDocument/2006/relationships/tags" Target="../tags/tag1067.xml"/><Relationship Id="rId141" Type="http://schemas.openxmlformats.org/officeDocument/2006/relationships/tags" Target="../tags/tag1083.xml"/><Relationship Id="rId146" Type="http://schemas.openxmlformats.org/officeDocument/2006/relationships/tags" Target="../tags/tag1088.xml"/><Relationship Id="rId167" Type="http://schemas.openxmlformats.org/officeDocument/2006/relationships/tags" Target="../tags/tag1109.xml"/><Relationship Id="rId7" Type="http://schemas.openxmlformats.org/officeDocument/2006/relationships/tags" Target="../tags/tag949.xml"/><Relationship Id="rId71" Type="http://schemas.openxmlformats.org/officeDocument/2006/relationships/tags" Target="../tags/tag1013.xml"/><Relationship Id="rId92" Type="http://schemas.openxmlformats.org/officeDocument/2006/relationships/tags" Target="../tags/tag1034.xml"/><Relationship Id="rId162" Type="http://schemas.openxmlformats.org/officeDocument/2006/relationships/tags" Target="../tags/tag1104.xml"/><Relationship Id="rId183" Type="http://schemas.openxmlformats.org/officeDocument/2006/relationships/tags" Target="../tags/tag1125.xml"/><Relationship Id="rId2" Type="http://schemas.openxmlformats.org/officeDocument/2006/relationships/tags" Target="../tags/tag944.xml"/><Relationship Id="rId29" Type="http://schemas.openxmlformats.org/officeDocument/2006/relationships/tags" Target="../tags/tag971.xml"/><Relationship Id="rId24" Type="http://schemas.openxmlformats.org/officeDocument/2006/relationships/tags" Target="../tags/tag966.xml"/><Relationship Id="rId40" Type="http://schemas.openxmlformats.org/officeDocument/2006/relationships/tags" Target="../tags/tag982.xml"/><Relationship Id="rId45" Type="http://schemas.openxmlformats.org/officeDocument/2006/relationships/tags" Target="../tags/tag987.xml"/><Relationship Id="rId66" Type="http://schemas.openxmlformats.org/officeDocument/2006/relationships/tags" Target="../tags/tag1008.xml"/><Relationship Id="rId87" Type="http://schemas.openxmlformats.org/officeDocument/2006/relationships/tags" Target="../tags/tag1029.xml"/><Relationship Id="rId110" Type="http://schemas.openxmlformats.org/officeDocument/2006/relationships/tags" Target="../tags/tag1052.xml"/><Relationship Id="rId115" Type="http://schemas.openxmlformats.org/officeDocument/2006/relationships/tags" Target="../tags/tag1057.xml"/><Relationship Id="rId131" Type="http://schemas.openxmlformats.org/officeDocument/2006/relationships/tags" Target="../tags/tag1073.xml"/><Relationship Id="rId136" Type="http://schemas.openxmlformats.org/officeDocument/2006/relationships/tags" Target="../tags/tag1078.xml"/><Relationship Id="rId157" Type="http://schemas.openxmlformats.org/officeDocument/2006/relationships/tags" Target="../tags/tag1099.xml"/><Relationship Id="rId178" Type="http://schemas.openxmlformats.org/officeDocument/2006/relationships/tags" Target="../tags/tag1120.xml"/><Relationship Id="rId61" Type="http://schemas.openxmlformats.org/officeDocument/2006/relationships/tags" Target="../tags/tag1003.xml"/><Relationship Id="rId82" Type="http://schemas.openxmlformats.org/officeDocument/2006/relationships/tags" Target="../tags/tag1024.xml"/><Relationship Id="rId152" Type="http://schemas.openxmlformats.org/officeDocument/2006/relationships/tags" Target="../tags/tag1094.xml"/><Relationship Id="rId173" Type="http://schemas.openxmlformats.org/officeDocument/2006/relationships/tags" Target="../tags/tag1115.xml"/><Relationship Id="rId19" Type="http://schemas.openxmlformats.org/officeDocument/2006/relationships/tags" Target="../tags/tag961.xml"/><Relationship Id="rId14" Type="http://schemas.openxmlformats.org/officeDocument/2006/relationships/tags" Target="../tags/tag956.xml"/><Relationship Id="rId30" Type="http://schemas.openxmlformats.org/officeDocument/2006/relationships/tags" Target="../tags/tag972.xml"/><Relationship Id="rId35" Type="http://schemas.openxmlformats.org/officeDocument/2006/relationships/tags" Target="../tags/tag977.xml"/><Relationship Id="rId56" Type="http://schemas.openxmlformats.org/officeDocument/2006/relationships/tags" Target="../tags/tag998.xml"/><Relationship Id="rId77" Type="http://schemas.openxmlformats.org/officeDocument/2006/relationships/tags" Target="../tags/tag1019.xml"/><Relationship Id="rId100" Type="http://schemas.openxmlformats.org/officeDocument/2006/relationships/tags" Target="../tags/tag1042.xml"/><Relationship Id="rId105" Type="http://schemas.openxmlformats.org/officeDocument/2006/relationships/tags" Target="../tags/tag1047.xml"/><Relationship Id="rId126" Type="http://schemas.openxmlformats.org/officeDocument/2006/relationships/tags" Target="../tags/tag1068.xml"/><Relationship Id="rId147" Type="http://schemas.openxmlformats.org/officeDocument/2006/relationships/tags" Target="../tags/tag1089.xml"/><Relationship Id="rId168" Type="http://schemas.openxmlformats.org/officeDocument/2006/relationships/tags" Target="../tags/tag1110.xml"/><Relationship Id="rId8" Type="http://schemas.openxmlformats.org/officeDocument/2006/relationships/tags" Target="../tags/tag950.xml"/><Relationship Id="rId51" Type="http://schemas.openxmlformats.org/officeDocument/2006/relationships/tags" Target="../tags/tag993.xml"/><Relationship Id="rId72" Type="http://schemas.openxmlformats.org/officeDocument/2006/relationships/tags" Target="../tags/tag1014.xml"/><Relationship Id="rId93" Type="http://schemas.openxmlformats.org/officeDocument/2006/relationships/tags" Target="../tags/tag1035.xml"/><Relationship Id="rId98" Type="http://schemas.openxmlformats.org/officeDocument/2006/relationships/tags" Target="../tags/tag1040.xml"/><Relationship Id="rId121" Type="http://schemas.openxmlformats.org/officeDocument/2006/relationships/tags" Target="../tags/tag1063.xml"/><Relationship Id="rId142" Type="http://schemas.openxmlformats.org/officeDocument/2006/relationships/tags" Target="../tags/tag1084.xml"/><Relationship Id="rId163" Type="http://schemas.openxmlformats.org/officeDocument/2006/relationships/tags" Target="../tags/tag1105.xml"/><Relationship Id="rId184" Type="http://schemas.openxmlformats.org/officeDocument/2006/relationships/slideLayout" Target="../slideLayouts/slideLayout1.xml"/><Relationship Id="rId3" Type="http://schemas.openxmlformats.org/officeDocument/2006/relationships/tags" Target="../tags/tag945.xml"/><Relationship Id="rId25" Type="http://schemas.openxmlformats.org/officeDocument/2006/relationships/tags" Target="../tags/tag967.xml"/><Relationship Id="rId46" Type="http://schemas.openxmlformats.org/officeDocument/2006/relationships/tags" Target="../tags/tag988.xml"/><Relationship Id="rId67" Type="http://schemas.openxmlformats.org/officeDocument/2006/relationships/tags" Target="../tags/tag1009.xml"/><Relationship Id="rId116" Type="http://schemas.openxmlformats.org/officeDocument/2006/relationships/tags" Target="../tags/tag1058.xml"/><Relationship Id="rId137" Type="http://schemas.openxmlformats.org/officeDocument/2006/relationships/tags" Target="../tags/tag1079.xml"/><Relationship Id="rId158" Type="http://schemas.openxmlformats.org/officeDocument/2006/relationships/tags" Target="../tags/tag1100.xml"/><Relationship Id="rId20" Type="http://schemas.openxmlformats.org/officeDocument/2006/relationships/tags" Target="../tags/tag962.xml"/><Relationship Id="rId41" Type="http://schemas.openxmlformats.org/officeDocument/2006/relationships/tags" Target="../tags/tag983.xml"/><Relationship Id="rId62" Type="http://schemas.openxmlformats.org/officeDocument/2006/relationships/tags" Target="../tags/tag1004.xml"/><Relationship Id="rId83" Type="http://schemas.openxmlformats.org/officeDocument/2006/relationships/tags" Target="../tags/tag1025.xml"/><Relationship Id="rId88" Type="http://schemas.openxmlformats.org/officeDocument/2006/relationships/tags" Target="../tags/tag1030.xml"/><Relationship Id="rId111" Type="http://schemas.openxmlformats.org/officeDocument/2006/relationships/tags" Target="../tags/tag1053.xml"/><Relationship Id="rId132" Type="http://schemas.openxmlformats.org/officeDocument/2006/relationships/tags" Target="../tags/tag1074.xml"/><Relationship Id="rId153" Type="http://schemas.openxmlformats.org/officeDocument/2006/relationships/tags" Target="../tags/tag1095.xml"/><Relationship Id="rId174" Type="http://schemas.openxmlformats.org/officeDocument/2006/relationships/tags" Target="../tags/tag1116.xml"/><Relationship Id="rId179" Type="http://schemas.openxmlformats.org/officeDocument/2006/relationships/tags" Target="../tags/tag1121.xml"/><Relationship Id="rId15" Type="http://schemas.openxmlformats.org/officeDocument/2006/relationships/tags" Target="../tags/tag957.xml"/><Relationship Id="rId36" Type="http://schemas.openxmlformats.org/officeDocument/2006/relationships/tags" Target="../tags/tag978.xml"/><Relationship Id="rId57" Type="http://schemas.openxmlformats.org/officeDocument/2006/relationships/tags" Target="../tags/tag999.xml"/><Relationship Id="rId106" Type="http://schemas.openxmlformats.org/officeDocument/2006/relationships/tags" Target="../tags/tag1048.xml"/><Relationship Id="rId127" Type="http://schemas.openxmlformats.org/officeDocument/2006/relationships/tags" Target="../tags/tag1069.xml"/><Relationship Id="rId10" Type="http://schemas.openxmlformats.org/officeDocument/2006/relationships/tags" Target="../tags/tag952.xml"/><Relationship Id="rId31" Type="http://schemas.openxmlformats.org/officeDocument/2006/relationships/tags" Target="../tags/tag973.xml"/><Relationship Id="rId52" Type="http://schemas.openxmlformats.org/officeDocument/2006/relationships/tags" Target="../tags/tag994.xml"/><Relationship Id="rId73" Type="http://schemas.openxmlformats.org/officeDocument/2006/relationships/tags" Target="../tags/tag1015.xml"/><Relationship Id="rId78" Type="http://schemas.openxmlformats.org/officeDocument/2006/relationships/tags" Target="../tags/tag1020.xml"/><Relationship Id="rId94" Type="http://schemas.openxmlformats.org/officeDocument/2006/relationships/tags" Target="../tags/tag1036.xml"/><Relationship Id="rId99" Type="http://schemas.openxmlformats.org/officeDocument/2006/relationships/tags" Target="../tags/tag1041.xml"/><Relationship Id="rId101" Type="http://schemas.openxmlformats.org/officeDocument/2006/relationships/tags" Target="../tags/tag1043.xml"/><Relationship Id="rId122" Type="http://schemas.openxmlformats.org/officeDocument/2006/relationships/tags" Target="../tags/tag1064.xml"/><Relationship Id="rId143" Type="http://schemas.openxmlformats.org/officeDocument/2006/relationships/tags" Target="../tags/tag1085.xml"/><Relationship Id="rId148" Type="http://schemas.openxmlformats.org/officeDocument/2006/relationships/tags" Target="../tags/tag1090.xml"/><Relationship Id="rId164" Type="http://schemas.openxmlformats.org/officeDocument/2006/relationships/tags" Target="../tags/tag1106.xml"/><Relationship Id="rId169" Type="http://schemas.openxmlformats.org/officeDocument/2006/relationships/tags" Target="../tags/tag1111.xml"/><Relationship Id="rId185" Type="http://schemas.openxmlformats.org/officeDocument/2006/relationships/notesSlide" Target="../notesSlides/notesSlide9.xml"/><Relationship Id="rId4" Type="http://schemas.openxmlformats.org/officeDocument/2006/relationships/tags" Target="../tags/tag946.xml"/><Relationship Id="rId9" Type="http://schemas.openxmlformats.org/officeDocument/2006/relationships/tags" Target="../tags/tag951.xml"/><Relationship Id="rId180" Type="http://schemas.openxmlformats.org/officeDocument/2006/relationships/tags" Target="../tags/tag1122.xml"/><Relationship Id="rId26" Type="http://schemas.openxmlformats.org/officeDocument/2006/relationships/tags" Target="../tags/tag968.xml"/><Relationship Id="rId47" Type="http://schemas.openxmlformats.org/officeDocument/2006/relationships/tags" Target="../tags/tag989.xml"/><Relationship Id="rId68" Type="http://schemas.openxmlformats.org/officeDocument/2006/relationships/tags" Target="../tags/tag1010.xml"/><Relationship Id="rId89" Type="http://schemas.openxmlformats.org/officeDocument/2006/relationships/tags" Target="../tags/tag1031.xml"/><Relationship Id="rId112" Type="http://schemas.openxmlformats.org/officeDocument/2006/relationships/tags" Target="../tags/tag1054.xml"/><Relationship Id="rId133" Type="http://schemas.openxmlformats.org/officeDocument/2006/relationships/tags" Target="../tags/tag1075.xml"/><Relationship Id="rId154" Type="http://schemas.openxmlformats.org/officeDocument/2006/relationships/tags" Target="../tags/tag1096.xml"/><Relationship Id="rId175" Type="http://schemas.openxmlformats.org/officeDocument/2006/relationships/tags" Target="../tags/tag1117.xml"/><Relationship Id="rId16" Type="http://schemas.openxmlformats.org/officeDocument/2006/relationships/tags" Target="../tags/tag958.xml"/><Relationship Id="rId37" Type="http://schemas.openxmlformats.org/officeDocument/2006/relationships/tags" Target="../tags/tag979.xml"/><Relationship Id="rId58" Type="http://schemas.openxmlformats.org/officeDocument/2006/relationships/tags" Target="../tags/tag1000.xml"/><Relationship Id="rId79" Type="http://schemas.openxmlformats.org/officeDocument/2006/relationships/tags" Target="../tags/tag1021.xml"/><Relationship Id="rId102" Type="http://schemas.openxmlformats.org/officeDocument/2006/relationships/tags" Target="../tags/tag1044.xml"/><Relationship Id="rId123" Type="http://schemas.openxmlformats.org/officeDocument/2006/relationships/tags" Target="../tags/tag1065.xml"/><Relationship Id="rId144" Type="http://schemas.openxmlformats.org/officeDocument/2006/relationships/tags" Target="../tags/tag1086.xml"/><Relationship Id="rId90" Type="http://schemas.openxmlformats.org/officeDocument/2006/relationships/tags" Target="../tags/tag1032.xml"/><Relationship Id="rId165" Type="http://schemas.openxmlformats.org/officeDocument/2006/relationships/tags" Target="../tags/tag1107.xml"/><Relationship Id="rId186" Type="http://schemas.openxmlformats.org/officeDocument/2006/relationships/image" Target="../media/image30.png"/><Relationship Id="rId27" Type="http://schemas.openxmlformats.org/officeDocument/2006/relationships/tags" Target="../tags/tag969.xml"/><Relationship Id="rId48" Type="http://schemas.openxmlformats.org/officeDocument/2006/relationships/tags" Target="../tags/tag990.xml"/><Relationship Id="rId69" Type="http://schemas.openxmlformats.org/officeDocument/2006/relationships/tags" Target="../tags/tag1011.xml"/><Relationship Id="rId113" Type="http://schemas.openxmlformats.org/officeDocument/2006/relationships/tags" Target="../tags/tag1055.xml"/><Relationship Id="rId134" Type="http://schemas.openxmlformats.org/officeDocument/2006/relationships/tags" Target="../tags/tag1076.xml"/><Relationship Id="rId80" Type="http://schemas.openxmlformats.org/officeDocument/2006/relationships/tags" Target="../tags/tag1022.xml"/><Relationship Id="rId155" Type="http://schemas.openxmlformats.org/officeDocument/2006/relationships/tags" Target="../tags/tag1097.xml"/><Relationship Id="rId176" Type="http://schemas.openxmlformats.org/officeDocument/2006/relationships/tags" Target="../tags/tag1118.xml"/><Relationship Id="rId17" Type="http://schemas.openxmlformats.org/officeDocument/2006/relationships/tags" Target="../tags/tag959.xml"/><Relationship Id="rId38" Type="http://schemas.openxmlformats.org/officeDocument/2006/relationships/tags" Target="../tags/tag980.xml"/><Relationship Id="rId59" Type="http://schemas.openxmlformats.org/officeDocument/2006/relationships/tags" Target="../tags/tag1001.xml"/><Relationship Id="rId103" Type="http://schemas.openxmlformats.org/officeDocument/2006/relationships/tags" Target="../tags/tag1045.xml"/><Relationship Id="rId124" Type="http://schemas.openxmlformats.org/officeDocument/2006/relationships/tags" Target="../tags/tag1066.xml"/><Relationship Id="rId70" Type="http://schemas.openxmlformats.org/officeDocument/2006/relationships/tags" Target="../tags/tag1012.xml"/><Relationship Id="rId91" Type="http://schemas.openxmlformats.org/officeDocument/2006/relationships/tags" Target="../tags/tag1033.xml"/><Relationship Id="rId145" Type="http://schemas.openxmlformats.org/officeDocument/2006/relationships/tags" Target="../tags/tag1087.xml"/><Relationship Id="rId166" Type="http://schemas.openxmlformats.org/officeDocument/2006/relationships/tags" Target="../tags/tag1108.xml"/><Relationship Id="rId187" Type="http://schemas.openxmlformats.org/officeDocument/2006/relationships/image" Target="../media/image31.png"/><Relationship Id="rId1" Type="http://schemas.openxmlformats.org/officeDocument/2006/relationships/tags" Target="../tags/tag943.xml"/><Relationship Id="rId28" Type="http://schemas.openxmlformats.org/officeDocument/2006/relationships/tags" Target="../tags/tag970.xml"/><Relationship Id="rId49" Type="http://schemas.openxmlformats.org/officeDocument/2006/relationships/tags" Target="../tags/tag991.xml"/><Relationship Id="rId114" Type="http://schemas.openxmlformats.org/officeDocument/2006/relationships/tags" Target="../tags/tag1056.xml"/><Relationship Id="rId60" Type="http://schemas.openxmlformats.org/officeDocument/2006/relationships/tags" Target="../tags/tag1002.xml"/><Relationship Id="rId81" Type="http://schemas.openxmlformats.org/officeDocument/2006/relationships/tags" Target="../tags/tag1023.xml"/><Relationship Id="rId135" Type="http://schemas.openxmlformats.org/officeDocument/2006/relationships/tags" Target="../tags/tag1077.xml"/><Relationship Id="rId156" Type="http://schemas.openxmlformats.org/officeDocument/2006/relationships/tags" Target="../tags/tag1098.xml"/><Relationship Id="rId177" Type="http://schemas.openxmlformats.org/officeDocument/2006/relationships/tags" Target="../tags/tag111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7.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117" Type="http://schemas.openxmlformats.org/officeDocument/2006/relationships/tags" Target="../tags/tag1242.xml"/><Relationship Id="rId21" Type="http://schemas.openxmlformats.org/officeDocument/2006/relationships/tags" Target="../tags/tag1146.xml"/><Relationship Id="rId42" Type="http://schemas.openxmlformats.org/officeDocument/2006/relationships/tags" Target="../tags/tag1167.xml"/><Relationship Id="rId63" Type="http://schemas.openxmlformats.org/officeDocument/2006/relationships/tags" Target="../tags/tag1188.xml"/><Relationship Id="rId84" Type="http://schemas.openxmlformats.org/officeDocument/2006/relationships/tags" Target="../tags/tag1209.xml"/><Relationship Id="rId138" Type="http://schemas.openxmlformats.org/officeDocument/2006/relationships/tags" Target="../tags/tag1263.xml"/><Relationship Id="rId159" Type="http://schemas.openxmlformats.org/officeDocument/2006/relationships/tags" Target="../tags/tag1284.xml"/><Relationship Id="rId170" Type="http://schemas.openxmlformats.org/officeDocument/2006/relationships/tags" Target="../tags/tag1295.xml"/><Relationship Id="rId107" Type="http://schemas.openxmlformats.org/officeDocument/2006/relationships/tags" Target="../tags/tag1232.xml"/><Relationship Id="rId11" Type="http://schemas.openxmlformats.org/officeDocument/2006/relationships/tags" Target="../tags/tag1136.xml"/><Relationship Id="rId32" Type="http://schemas.openxmlformats.org/officeDocument/2006/relationships/tags" Target="../tags/tag1157.xml"/><Relationship Id="rId53" Type="http://schemas.openxmlformats.org/officeDocument/2006/relationships/tags" Target="../tags/tag1178.xml"/><Relationship Id="rId74" Type="http://schemas.openxmlformats.org/officeDocument/2006/relationships/tags" Target="../tags/tag1199.xml"/><Relationship Id="rId128" Type="http://schemas.openxmlformats.org/officeDocument/2006/relationships/tags" Target="../tags/tag1253.xml"/><Relationship Id="rId149" Type="http://schemas.openxmlformats.org/officeDocument/2006/relationships/tags" Target="../tags/tag1274.xml"/><Relationship Id="rId5" Type="http://schemas.openxmlformats.org/officeDocument/2006/relationships/tags" Target="../tags/tag1130.xml"/><Relationship Id="rId95" Type="http://schemas.openxmlformats.org/officeDocument/2006/relationships/tags" Target="../tags/tag1220.xml"/><Relationship Id="rId160" Type="http://schemas.openxmlformats.org/officeDocument/2006/relationships/tags" Target="../tags/tag1285.xml"/><Relationship Id="rId181" Type="http://schemas.openxmlformats.org/officeDocument/2006/relationships/tags" Target="../tags/tag1306.xml"/><Relationship Id="rId22" Type="http://schemas.openxmlformats.org/officeDocument/2006/relationships/tags" Target="../tags/tag1147.xml"/><Relationship Id="rId43" Type="http://schemas.openxmlformats.org/officeDocument/2006/relationships/tags" Target="../tags/tag1168.xml"/><Relationship Id="rId64" Type="http://schemas.openxmlformats.org/officeDocument/2006/relationships/tags" Target="../tags/tag1189.xml"/><Relationship Id="rId118" Type="http://schemas.openxmlformats.org/officeDocument/2006/relationships/tags" Target="../tags/tag1243.xml"/><Relationship Id="rId139" Type="http://schemas.openxmlformats.org/officeDocument/2006/relationships/tags" Target="../tags/tag1264.xml"/><Relationship Id="rId85" Type="http://schemas.openxmlformats.org/officeDocument/2006/relationships/tags" Target="../tags/tag1210.xml"/><Relationship Id="rId150" Type="http://schemas.openxmlformats.org/officeDocument/2006/relationships/tags" Target="../tags/tag1275.xml"/><Relationship Id="rId171" Type="http://schemas.openxmlformats.org/officeDocument/2006/relationships/tags" Target="../tags/tag1296.xml"/><Relationship Id="rId12" Type="http://schemas.openxmlformats.org/officeDocument/2006/relationships/tags" Target="../tags/tag1137.xml"/><Relationship Id="rId33" Type="http://schemas.openxmlformats.org/officeDocument/2006/relationships/tags" Target="../tags/tag1158.xml"/><Relationship Id="rId108" Type="http://schemas.openxmlformats.org/officeDocument/2006/relationships/tags" Target="../tags/tag1233.xml"/><Relationship Id="rId129" Type="http://schemas.openxmlformats.org/officeDocument/2006/relationships/tags" Target="../tags/tag1254.xml"/><Relationship Id="rId54" Type="http://schemas.openxmlformats.org/officeDocument/2006/relationships/tags" Target="../tags/tag1179.xml"/><Relationship Id="rId75" Type="http://schemas.openxmlformats.org/officeDocument/2006/relationships/tags" Target="../tags/tag1200.xml"/><Relationship Id="rId96" Type="http://schemas.openxmlformats.org/officeDocument/2006/relationships/tags" Target="../tags/tag1221.xml"/><Relationship Id="rId140" Type="http://schemas.openxmlformats.org/officeDocument/2006/relationships/tags" Target="../tags/tag1265.xml"/><Relationship Id="rId161" Type="http://schemas.openxmlformats.org/officeDocument/2006/relationships/tags" Target="../tags/tag1286.xml"/><Relationship Id="rId182" Type="http://schemas.openxmlformats.org/officeDocument/2006/relationships/tags" Target="../tags/tag1307.xml"/><Relationship Id="rId6" Type="http://schemas.openxmlformats.org/officeDocument/2006/relationships/tags" Target="../tags/tag1131.xml"/><Relationship Id="rId23" Type="http://schemas.openxmlformats.org/officeDocument/2006/relationships/tags" Target="../tags/tag1148.xml"/><Relationship Id="rId119" Type="http://schemas.openxmlformats.org/officeDocument/2006/relationships/tags" Target="../tags/tag1244.xml"/><Relationship Id="rId44" Type="http://schemas.openxmlformats.org/officeDocument/2006/relationships/tags" Target="../tags/tag1169.xml"/><Relationship Id="rId65" Type="http://schemas.openxmlformats.org/officeDocument/2006/relationships/tags" Target="../tags/tag1190.xml"/><Relationship Id="rId86" Type="http://schemas.openxmlformats.org/officeDocument/2006/relationships/tags" Target="../tags/tag1211.xml"/><Relationship Id="rId130" Type="http://schemas.openxmlformats.org/officeDocument/2006/relationships/tags" Target="../tags/tag1255.xml"/><Relationship Id="rId151" Type="http://schemas.openxmlformats.org/officeDocument/2006/relationships/tags" Target="../tags/tag1276.xml"/><Relationship Id="rId172" Type="http://schemas.openxmlformats.org/officeDocument/2006/relationships/tags" Target="../tags/tag1297.xml"/><Relationship Id="rId13" Type="http://schemas.openxmlformats.org/officeDocument/2006/relationships/tags" Target="../tags/tag1138.xml"/><Relationship Id="rId18" Type="http://schemas.openxmlformats.org/officeDocument/2006/relationships/tags" Target="../tags/tag1143.xml"/><Relationship Id="rId39" Type="http://schemas.openxmlformats.org/officeDocument/2006/relationships/tags" Target="../tags/tag1164.xml"/><Relationship Id="rId109" Type="http://schemas.openxmlformats.org/officeDocument/2006/relationships/tags" Target="../tags/tag1234.xml"/><Relationship Id="rId34" Type="http://schemas.openxmlformats.org/officeDocument/2006/relationships/tags" Target="../tags/tag1159.xml"/><Relationship Id="rId50" Type="http://schemas.openxmlformats.org/officeDocument/2006/relationships/tags" Target="../tags/tag1175.xml"/><Relationship Id="rId55" Type="http://schemas.openxmlformats.org/officeDocument/2006/relationships/tags" Target="../tags/tag1180.xml"/><Relationship Id="rId76" Type="http://schemas.openxmlformats.org/officeDocument/2006/relationships/tags" Target="../tags/tag1201.xml"/><Relationship Id="rId97" Type="http://schemas.openxmlformats.org/officeDocument/2006/relationships/tags" Target="../tags/tag1222.xml"/><Relationship Id="rId104" Type="http://schemas.openxmlformats.org/officeDocument/2006/relationships/tags" Target="../tags/tag1229.xml"/><Relationship Id="rId120" Type="http://schemas.openxmlformats.org/officeDocument/2006/relationships/tags" Target="../tags/tag1245.xml"/><Relationship Id="rId125" Type="http://schemas.openxmlformats.org/officeDocument/2006/relationships/tags" Target="../tags/tag1250.xml"/><Relationship Id="rId141" Type="http://schemas.openxmlformats.org/officeDocument/2006/relationships/tags" Target="../tags/tag1266.xml"/><Relationship Id="rId146" Type="http://schemas.openxmlformats.org/officeDocument/2006/relationships/tags" Target="../tags/tag1271.xml"/><Relationship Id="rId167" Type="http://schemas.openxmlformats.org/officeDocument/2006/relationships/tags" Target="../tags/tag1292.xml"/><Relationship Id="rId7" Type="http://schemas.openxmlformats.org/officeDocument/2006/relationships/tags" Target="../tags/tag1132.xml"/><Relationship Id="rId71" Type="http://schemas.openxmlformats.org/officeDocument/2006/relationships/tags" Target="../tags/tag1196.xml"/><Relationship Id="rId92" Type="http://schemas.openxmlformats.org/officeDocument/2006/relationships/tags" Target="../tags/tag1217.xml"/><Relationship Id="rId162" Type="http://schemas.openxmlformats.org/officeDocument/2006/relationships/tags" Target="../tags/tag1287.xml"/><Relationship Id="rId183" Type="http://schemas.openxmlformats.org/officeDocument/2006/relationships/tags" Target="../tags/tag1308.xml"/><Relationship Id="rId2" Type="http://schemas.openxmlformats.org/officeDocument/2006/relationships/tags" Target="../tags/tag1127.xml"/><Relationship Id="rId29" Type="http://schemas.openxmlformats.org/officeDocument/2006/relationships/tags" Target="../tags/tag1154.xml"/><Relationship Id="rId24" Type="http://schemas.openxmlformats.org/officeDocument/2006/relationships/tags" Target="../tags/tag1149.xml"/><Relationship Id="rId40" Type="http://schemas.openxmlformats.org/officeDocument/2006/relationships/tags" Target="../tags/tag1165.xml"/><Relationship Id="rId45" Type="http://schemas.openxmlformats.org/officeDocument/2006/relationships/tags" Target="../tags/tag1170.xml"/><Relationship Id="rId66" Type="http://schemas.openxmlformats.org/officeDocument/2006/relationships/tags" Target="../tags/tag1191.xml"/><Relationship Id="rId87" Type="http://schemas.openxmlformats.org/officeDocument/2006/relationships/tags" Target="../tags/tag1212.xml"/><Relationship Id="rId110" Type="http://schemas.openxmlformats.org/officeDocument/2006/relationships/tags" Target="../tags/tag1235.xml"/><Relationship Id="rId115" Type="http://schemas.openxmlformats.org/officeDocument/2006/relationships/tags" Target="../tags/tag1240.xml"/><Relationship Id="rId131" Type="http://schemas.openxmlformats.org/officeDocument/2006/relationships/tags" Target="../tags/tag1256.xml"/><Relationship Id="rId136" Type="http://schemas.openxmlformats.org/officeDocument/2006/relationships/tags" Target="../tags/tag1261.xml"/><Relationship Id="rId157" Type="http://schemas.openxmlformats.org/officeDocument/2006/relationships/tags" Target="../tags/tag1282.xml"/><Relationship Id="rId178" Type="http://schemas.openxmlformats.org/officeDocument/2006/relationships/tags" Target="../tags/tag1303.xml"/><Relationship Id="rId61" Type="http://schemas.openxmlformats.org/officeDocument/2006/relationships/tags" Target="../tags/tag1186.xml"/><Relationship Id="rId82" Type="http://schemas.openxmlformats.org/officeDocument/2006/relationships/tags" Target="../tags/tag1207.xml"/><Relationship Id="rId152" Type="http://schemas.openxmlformats.org/officeDocument/2006/relationships/tags" Target="../tags/tag1277.xml"/><Relationship Id="rId173" Type="http://schemas.openxmlformats.org/officeDocument/2006/relationships/tags" Target="../tags/tag1298.xml"/><Relationship Id="rId19" Type="http://schemas.openxmlformats.org/officeDocument/2006/relationships/tags" Target="../tags/tag1144.xml"/><Relationship Id="rId14" Type="http://schemas.openxmlformats.org/officeDocument/2006/relationships/tags" Target="../tags/tag1139.xml"/><Relationship Id="rId30" Type="http://schemas.openxmlformats.org/officeDocument/2006/relationships/tags" Target="../tags/tag1155.xml"/><Relationship Id="rId35" Type="http://schemas.openxmlformats.org/officeDocument/2006/relationships/tags" Target="../tags/tag1160.xml"/><Relationship Id="rId56" Type="http://schemas.openxmlformats.org/officeDocument/2006/relationships/tags" Target="../tags/tag1181.xml"/><Relationship Id="rId77" Type="http://schemas.openxmlformats.org/officeDocument/2006/relationships/tags" Target="../tags/tag1202.xml"/><Relationship Id="rId100" Type="http://schemas.openxmlformats.org/officeDocument/2006/relationships/tags" Target="../tags/tag1225.xml"/><Relationship Id="rId105" Type="http://schemas.openxmlformats.org/officeDocument/2006/relationships/tags" Target="../tags/tag1230.xml"/><Relationship Id="rId126" Type="http://schemas.openxmlformats.org/officeDocument/2006/relationships/tags" Target="../tags/tag1251.xml"/><Relationship Id="rId147" Type="http://schemas.openxmlformats.org/officeDocument/2006/relationships/tags" Target="../tags/tag1272.xml"/><Relationship Id="rId168" Type="http://schemas.openxmlformats.org/officeDocument/2006/relationships/tags" Target="../tags/tag1293.xml"/><Relationship Id="rId8" Type="http://schemas.openxmlformats.org/officeDocument/2006/relationships/tags" Target="../tags/tag1133.xml"/><Relationship Id="rId51" Type="http://schemas.openxmlformats.org/officeDocument/2006/relationships/tags" Target="../tags/tag1176.xml"/><Relationship Id="rId72" Type="http://schemas.openxmlformats.org/officeDocument/2006/relationships/tags" Target="../tags/tag1197.xml"/><Relationship Id="rId93" Type="http://schemas.openxmlformats.org/officeDocument/2006/relationships/tags" Target="../tags/tag1218.xml"/><Relationship Id="rId98" Type="http://schemas.openxmlformats.org/officeDocument/2006/relationships/tags" Target="../tags/tag1223.xml"/><Relationship Id="rId121" Type="http://schemas.openxmlformats.org/officeDocument/2006/relationships/tags" Target="../tags/tag1246.xml"/><Relationship Id="rId142" Type="http://schemas.openxmlformats.org/officeDocument/2006/relationships/tags" Target="../tags/tag1267.xml"/><Relationship Id="rId163" Type="http://schemas.openxmlformats.org/officeDocument/2006/relationships/tags" Target="../tags/tag1288.xml"/><Relationship Id="rId184" Type="http://schemas.openxmlformats.org/officeDocument/2006/relationships/tags" Target="../tags/tag1309.xml"/><Relationship Id="rId3" Type="http://schemas.openxmlformats.org/officeDocument/2006/relationships/tags" Target="../tags/tag1128.xml"/><Relationship Id="rId25" Type="http://schemas.openxmlformats.org/officeDocument/2006/relationships/tags" Target="../tags/tag1150.xml"/><Relationship Id="rId46" Type="http://schemas.openxmlformats.org/officeDocument/2006/relationships/tags" Target="../tags/tag1171.xml"/><Relationship Id="rId67" Type="http://schemas.openxmlformats.org/officeDocument/2006/relationships/tags" Target="../tags/tag1192.xml"/><Relationship Id="rId116" Type="http://schemas.openxmlformats.org/officeDocument/2006/relationships/tags" Target="../tags/tag1241.xml"/><Relationship Id="rId137" Type="http://schemas.openxmlformats.org/officeDocument/2006/relationships/tags" Target="../tags/tag1262.xml"/><Relationship Id="rId158" Type="http://schemas.openxmlformats.org/officeDocument/2006/relationships/tags" Target="../tags/tag1283.xml"/><Relationship Id="rId20" Type="http://schemas.openxmlformats.org/officeDocument/2006/relationships/tags" Target="../tags/tag1145.xml"/><Relationship Id="rId41" Type="http://schemas.openxmlformats.org/officeDocument/2006/relationships/tags" Target="../tags/tag1166.xml"/><Relationship Id="rId62" Type="http://schemas.openxmlformats.org/officeDocument/2006/relationships/tags" Target="../tags/tag1187.xml"/><Relationship Id="rId83" Type="http://schemas.openxmlformats.org/officeDocument/2006/relationships/tags" Target="../tags/tag1208.xml"/><Relationship Id="rId88" Type="http://schemas.openxmlformats.org/officeDocument/2006/relationships/tags" Target="../tags/tag1213.xml"/><Relationship Id="rId111" Type="http://schemas.openxmlformats.org/officeDocument/2006/relationships/tags" Target="../tags/tag1236.xml"/><Relationship Id="rId132" Type="http://schemas.openxmlformats.org/officeDocument/2006/relationships/tags" Target="../tags/tag1257.xml"/><Relationship Id="rId153" Type="http://schemas.openxmlformats.org/officeDocument/2006/relationships/tags" Target="../tags/tag1278.xml"/><Relationship Id="rId174" Type="http://schemas.openxmlformats.org/officeDocument/2006/relationships/tags" Target="../tags/tag1299.xml"/><Relationship Id="rId179" Type="http://schemas.openxmlformats.org/officeDocument/2006/relationships/tags" Target="../tags/tag1304.xml"/><Relationship Id="rId15" Type="http://schemas.openxmlformats.org/officeDocument/2006/relationships/tags" Target="../tags/tag1140.xml"/><Relationship Id="rId36" Type="http://schemas.openxmlformats.org/officeDocument/2006/relationships/tags" Target="../tags/tag1161.xml"/><Relationship Id="rId57" Type="http://schemas.openxmlformats.org/officeDocument/2006/relationships/tags" Target="../tags/tag1182.xml"/><Relationship Id="rId106" Type="http://schemas.openxmlformats.org/officeDocument/2006/relationships/tags" Target="../tags/tag1231.xml"/><Relationship Id="rId127" Type="http://schemas.openxmlformats.org/officeDocument/2006/relationships/tags" Target="../tags/tag1252.xml"/><Relationship Id="rId10" Type="http://schemas.openxmlformats.org/officeDocument/2006/relationships/tags" Target="../tags/tag1135.xml"/><Relationship Id="rId31" Type="http://schemas.openxmlformats.org/officeDocument/2006/relationships/tags" Target="../tags/tag1156.xml"/><Relationship Id="rId52" Type="http://schemas.openxmlformats.org/officeDocument/2006/relationships/tags" Target="../tags/tag1177.xml"/><Relationship Id="rId73" Type="http://schemas.openxmlformats.org/officeDocument/2006/relationships/tags" Target="../tags/tag1198.xml"/><Relationship Id="rId78" Type="http://schemas.openxmlformats.org/officeDocument/2006/relationships/tags" Target="../tags/tag1203.xml"/><Relationship Id="rId94" Type="http://schemas.openxmlformats.org/officeDocument/2006/relationships/tags" Target="../tags/tag1219.xml"/><Relationship Id="rId99" Type="http://schemas.openxmlformats.org/officeDocument/2006/relationships/tags" Target="../tags/tag1224.xml"/><Relationship Id="rId101" Type="http://schemas.openxmlformats.org/officeDocument/2006/relationships/tags" Target="../tags/tag1226.xml"/><Relationship Id="rId122" Type="http://schemas.openxmlformats.org/officeDocument/2006/relationships/tags" Target="../tags/tag1247.xml"/><Relationship Id="rId143" Type="http://schemas.openxmlformats.org/officeDocument/2006/relationships/tags" Target="../tags/tag1268.xml"/><Relationship Id="rId148" Type="http://schemas.openxmlformats.org/officeDocument/2006/relationships/tags" Target="../tags/tag1273.xml"/><Relationship Id="rId164" Type="http://schemas.openxmlformats.org/officeDocument/2006/relationships/tags" Target="../tags/tag1289.xml"/><Relationship Id="rId169" Type="http://schemas.openxmlformats.org/officeDocument/2006/relationships/tags" Target="../tags/tag1294.xml"/><Relationship Id="rId185" Type="http://schemas.openxmlformats.org/officeDocument/2006/relationships/slideLayout" Target="../slideLayouts/slideLayout1.xml"/><Relationship Id="rId4" Type="http://schemas.openxmlformats.org/officeDocument/2006/relationships/tags" Target="../tags/tag1129.xml"/><Relationship Id="rId9" Type="http://schemas.openxmlformats.org/officeDocument/2006/relationships/tags" Target="../tags/tag1134.xml"/><Relationship Id="rId180" Type="http://schemas.openxmlformats.org/officeDocument/2006/relationships/tags" Target="../tags/tag1305.xml"/><Relationship Id="rId26" Type="http://schemas.openxmlformats.org/officeDocument/2006/relationships/tags" Target="../tags/tag1151.xml"/><Relationship Id="rId47" Type="http://schemas.openxmlformats.org/officeDocument/2006/relationships/tags" Target="../tags/tag1172.xml"/><Relationship Id="rId68" Type="http://schemas.openxmlformats.org/officeDocument/2006/relationships/tags" Target="../tags/tag1193.xml"/><Relationship Id="rId89" Type="http://schemas.openxmlformats.org/officeDocument/2006/relationships/tags" Target="../tags/tag1214.xml"/><Relationship Id="rId112" Type="http://schemas.openxmlformats.org/officeDocument/2006/relationships/tags" Target="../tags/tag1237.xml"/><Relationship Id="rId133" Type="http://schemas.openxmlformats.org/officeDocument/2006/relationships/tags" Target="../tags/tag1258.xml"/><Relationship Id="rId154" Type="http://schemas.openxmlformats.org/officeDocument/2006/relationships/tags" Target="../tags/tag1279.xml"/><Relationship Id="rId175" Type="http://schemas.openxmlformats.org/officeDocument/2006/relationships/tags" Target="../tags/tag1300.xml"/><Relationship Id="rId16" Type="http://schemas.openxmlformats.org/officeDocument/2006/relationships/tags" Target="../tags/tag1141.xml"/><Relationship Id="rId37" Type="http://schemas.openxmlformats.org/officeDocument/2006/relationships/tags" Target="../tags/tag1162.xml"/><Relationship Id="rId58" Type="http://schemas.openxmlformats.org/officeDocument/2006/relationships/tags" Target="../tags/tag1183.xml"/><Relationship Id="rId79" Type="http://schemas.openxmlformats.org/officeDocument/2006/relationships/tags" Target="../tags/tag1204.xml"/><Relationship Id="rId102" Type="http://schemas.openxmlformats.org/officeDocument/2006/relationships/tags" Target="../tags/tag1227.xml"/><Relationship Id="rId123" Type="http://schemas.openxmlformats.org/officeDocument/2006/relationships/tags" Target="../tags/tag1248.xml"/><Relationship Id="rId144" Type="http://schemas.openxmlformats.org/officeDocument/2006/relationships/tags" Target="../tags/tag1269.xml"/><Relationship Id="rId90" Type="http://schemas.openxmlformats.org/officeDocument/2006/relationships/tags" Target="../tags/tag1215.xml"/><Relationship Id="rId165" Type="http://schemas.openxmlformats.org/officeDocument/2006/relationships/tags" Target="../tags/tag1290.xml"/><Relationship Id="rId186" Type="http://schemas.openxmlformats.org/officeDocument/2006/relationships/notesSlide" Target="../notesSlides/notesSlide23.xml"/><Relationship Id="rId27" Type="http://schemas.openxmlformats.org/officeDocument/2006/relationships/tags" Target="../tags/tag1152.xml"/><Relationship Id="rId48" Type="http://schemas.openxmlformats.org/officeDocument/2006/relationships/tags" Target="../tags/tag1173.xml"/><Relationship Id="rId69" Type="http://schemas.openxmlformats.org/officeDocument/2006/relationships/tags" Target="../tags/tag1194.xml"/><Relationship Id="rId113" Type="http://schemas.openxmlformats.org/officeDocument/2006/relationships/tags" Target="../tags/tag1238.xml"/><Relationship Id="rId134" Type="http://schemas.openxmlformats.org/officeDocument/2006/relationships/tags" Target="../tags/tag1259.xml"/><Relationship Id="rId80" Type="http://schemas.openxmlformats.org/officeDocument/2006/relationships/tags" Target="../tags/tag1205.xml"/><Relationship Id="rId155" Type="http://schemas.openxmlformats.org/officeDocument/2006/relationships/tags" Target="../tags/tag1280.xml"/><Relationship Id="rId176" Type="http://schemas.openxmlformats.org/officeDocument/2006/relationships/tags" Target="../tags/tag1301.xml"/><Relationship Id="rId17" Type="http://schemas.openxmlformats.org/officeDocument/2006/relationships/tags" Target="../tags/tag1142.xml"/><Relationship Id="rId38" Type="http://schemas.openxmlformats.org/officeDocument/2006/relationships/tags" Target="../tags/tag1163.xml"/><Relationship Id="rId59" Type="http://schemas.openxmlformats.org/officeDocument/2006/relationships/tags" Target="../tags/tag1184.xml"/><Relationship Id="rId103" Type="http://schemas.openxmlformats.org/officeDocument/2006/relationships/tags" Target="../tags/tag1228.xml"/><Relationship Id="rId124" Type="http://schemas.openxmlformats.org/officeDocument/2006/relationships/tags" Target="../tags/tag1249.xml"/><Relationship Id="rId70" Type="http://schemas.openxmlformats.org/officeDocument/2006/relationships/tags" Target="../tags/tag1195.xml"/><Relationship Id="rId91" Type="http://schemas.openxmlformats.org/officeDocument/2006/relationships/tags" Target="../tags/tag1216.xml"/><Relationship Id="rId145" Type="http://schemas.openxmlformats.org/officeDocument/2006/relationships/tags" Target="../tags/tag1270.xml"/><Relationship Id="rId166" Type="http://schemas.openxmlformats.org/officeDocument/2006/relationships/tags" Target="../tags/tag1291.xml"/><Relationship Id="rId187" Type="http://schemas.openxmlformats.org/officeDocument/2006/relationships/image" Target="../media/image30.png"/><Relationship Id="rId1" Type="http://schemas.openxmlformats.org/officeDocument/2006/relationships/tags" Target="../tags/tag1126.xml"/><Relationship Id="rId28" Type="http://schemas.openxmlformats.org/officeDocument/2006/relationships/tags" Target="../tags/tag1153.xml"/><Relationship Id="rId49" Type="http://schemas.openxmlformats.org/officeDocument/2006/relationships/tags" Target="../tags/tag1174.xml"/><Relationship Id="rId114" Type="http://schemas.openxmlformats.org/officeDocument/2006/relationships/tags" Target="../tags/tag1239.xml"/><Relationship Id="rId60" Type="http://schemas.openxmlformats.org/officeDocument/2006/relationships/tags" Target="../tags/tag1185.xml"/><Relationship Id="rId81" Type="http://schemas.openxmlformats.org/officeDocument/2006/relationships/tags" Target="../tags/tag1206.xml"/><Relationship Id="rId135" Type="http://schemas.openxmlformats.org/officeDocument/2006/relationships/tags" Target="../tags/tag1260.xml"/><Relationship Id="rId156" Type="http://schemas.openxmlformats.org/officeDocument/2006/relationships/tags" Target="../tags/tag1281.xml"/><Relationship Id="rId177" Type="http://schemas.openxmlformats.org/officeDocument/2006/relationships/tags" Target="../tags/tag130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0.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17" Type="http://schemas.openxmlformats.org/officeDocument/2006/relationships/tags" Target="../tags/tag1426.xml"/><Relationship Id="rId21" Type="http://schemas.openxmlformats.org/officeDocument/2006/relationships/tags" Target="../tags/tag1330.xml"/><Relationship Id="rId42" Type="http://schemas.openxmlformats.org/officeDocument/2006/relationships/tags" Target="../tags/tag1351.xml"/><Relationship Id="rId63" Type="http://schemas.openxmlformats.org/officeDocument/2006/relationships/tags" Target="../tags/tag1372.xml"/><Relationship Id="rId84" Type="http://schemas.openxmlformats.org/officeDocument/2006/relationships/tags" Target="../tags/tag1393.xml"/><Relationship Id="rId138" Type="http://schemas.openxmlformats.org/officeDocument/2006/relationships/tags" Target="../tags/tag1447.xml"/><Relationship Id="rId159" Type="http://schemas.openxmlformats.org/officeDocument/2006/relationships/tags" Target="../tags/tag1468.xml"/><Relationship Id="rId170" Type="http://schemas.openxmlformats.org/officeDocument/2006/relationships/tags" Target="../tags/tag1479.xml"/><Relationship Id="rId107" Type="http://schemas.openxmlformats.org/officeDocument/2006/relationships/tags" Target="../tags/tag1416.xml"/><Relationship Id="rId11" Type="http://schemas.openxmlformats.org/officeDocument/2006/relationships/tags" Target="../tags/tag1320.xml"/><Relationship Id="rId32" Type="http://schemas.openxmlformats.org/officeDocument/2006/relationships/tags" Target="../tags/tag1341.xml"/><Relationship Id="rId53" Type="http://schemas.openxmlformats.org/officeDocument/2006/relationships/tags" Target="../tags/tag1362.xml"/><Relationship Id="rId74" Type="http://schemas.openxmlformats.org/officeDocument/2006/relationships/tags" Target="../tags/tag1383.xml"/><Relationship Id="rId128" Type="http://schemas.openxmlformats.org/officeDocument/2006/relationships/tags" Target="../tags/tag1437.xml"/><Relationship Id="rId149" Type="http://schemas.openxmlformats.org/officeDocument/2006/relationships/tags" Target="../tags/tag1458.xml"/><Relationship Id="rId5" Type="http://schemas.openxmlformats.org/officeDocument/2006/relationships/tags" Target="../tags/tag1314.xml"/><Relationship Id="rId95" Type="http://schemas.openxmlformats.org/officeDocument/2006/relationships/tags" Target="../tags/tag1404.xml"/><Relationship Id="rId160" Type="http://schemas.openxmlformats.org/officeDocument/2006/relationships/tags" Target="../tags/tag1469.xml"/><Relationship Id="rId181" Type="http://schemas.openxmlformats.org/officeDocument/2006/relationships/tags" Target="../tags/tag1490.xml"/><Relationship Id="rId22" Type="http://schemas.openxmlformats.org/officeDocument/2006/relationships/tags" Target="../tags/tag1331.xml"/><Relationship Id="rId43" Type="http://schemas.openxmlformats.org/officeDocument/2006/relationships/tags" Target="../tags/tag1352.xml"/><Relationship Id="rId64" Type="http://schemas.openxmlformats.org/officeDocument/2006/relationships/tags" Target="../tags/tag1373.xml"/><Relationship Id="rId118" Type="http://schemas.openxmlformats.org/officeDocument/2006/relationships/tags" Target="../tags/tag1427.xml"/><Relationship Id="rId139" Type="http://schemas.openxmlformats.org/officeDocument/2006/relationships/tags" Target="../tags/tag1448.xml"/><Relationship Id="rId85" Type="http://schemas.openxmlformats.org/officeDocument/2006/relationships/tags" Target="../tags/tag1394.xml"/><Relationship Id="rId150" Type="http://schemas.openxmlformats.org/officeDocument/2006/relationships/tags" Target="../tags/tag1459.xml"/><Relationship Id="rId171" Type="http://schemas.openxmlformats.org/officeDocument/2006/relationships/tags" Target="../tags/tag1480.xml"/><Relationship Id="rId12" Type="http://schemas.openxmlformats.org/officeDocument/2006/relationships/tags" Target="../tags/tag1321.xml"/><Relationship Id="rId33" Type="http://schemas.openxmlformats.org/officeDocument/2006/relationships/tags" Target="../tags/tag1342.xml"/><Relationship Id="rId108" Type="http://schemas.openxmlformats.org/officeDocument/2006/relationships/tags" Target="../tags/tag1417.xml"/><Relationship Id="rId129" Type="http://schemas.openxmlformats.org/officeDocument/2006/relationships/tags" Target="../tags/tag1438.xml"/><Relationship Id="rId54" Type="http://schemas.openxmlformats.org/officeDocument/2006/relationships/tags" Target="../tags/tag1363.xml"/><Relationship Id="rId75" Type="http://schemas.openxmlformats.org/officeDocument/2006/relationships/tags" Target="../tags/tag1384.xml"/><Relationship Id="rId96" Type="http://schemas.openxmlformats.org/officeDocument/2006/relationships/tags" Target="../tags/tag1405.xml"/><Relationship Id="rId140" Type="http://schemas.openxmlformats.org/officeDocument/2006/relationships/tags" Target="../tags/tag1449.xml"/><Relationship Id="rId161" Type="http://schemas.openxmlformats.org/officeDocument/2006/relationships/tags" Target="../tags/tag1470.xml"/><Relationship Id="rId182" Type="http://schemas.openxmlformats.org/officeDocument/2006/relationships/tags" Target="../tags/tag1491.xml"/><Relationship Id="rId6" Type="http://schemas.openxmlformats.org/officeDocument/2006/relationships/tags" Target="../tags/tag1315.xml"/><Relationship Id="rId23" Type="http://schemas.openxmlformats.org/officeDocument/2006/relationships/tags" Target="../tags/tag1332.xml"/><Relationship Id="rId119" Type="http://schemas.openxmlformats.org/officeDocument/2006/relationships/tags" Target="../tags/tag1428.xml"/><Relationship Id="rId44" Type="http://schemas.openxmlformats.org/officeDocument/2006/relationships/tags" Target="../tags/tag1353.xml"/><Relationship Id="rId65" Type="http://schemas.openxmlformats.org/officeDocument/2006/relationships/tags" Target="../tags/tag1374.xml"/><Relationship Id="rId86" Type="http://schemas.openxmlformats.org/officeDocument/2006/relationships/tags" Target="../tags/tag1395.xml"/><Relationship Id="rId130" Type="http://schemas.openxmlformats.org/officeDocument/2006/relationships/tags" Target="../tags/tag1439.xml"/><Relationship Id="rId151" Type="http://schemas.openxmlformats.org/officeDocument/2006/relationships/tags" Target="../tags/tag1460.xml"/><Relationship Id="rId172" Type="http://schemas.openxmlformats.org/officeDocument/2006/relationships/tags" Target="../tags/tag1481.xml"/><Relationship Id="rId13" Type="http://schemas.openxmlformats.org/officeDocument/2006/relationships/tags" Target="../tags/tag1322.xml"/><Relationship Id="rId18" Type="http://schemas.openxmlformats.org/officeDocument/2006/relationships/tags" Target="../tags/tag1327.xml"/><Relationship Id="rId39" Type="http://schemas.openxmlformats.org/officeDocument/2006/relationships/tags" Target="../tags/tag1348.xml"/><Relationship Id="rId109" Type="http://schemas.openxmlformats.org/officeDocument/2006/relationships/tags" Target="../tags/tag1418.xml"/><Relationship Id="rId34" Type="http://schemas.openxmlformats.org/officeDocument/2006/relationships/tags" Target="../tags/tag1343.xml"/><Relationship Id="rId50" Type="http://schemas.openxmlformats.org/officeDocument/2006/relationships/tags" Target="../tags/tag1359.xml"/><Relationship Id="rId55" Type="http://schemas.openxmlformats.org/officeDocument/2006/relationships/tags" Target="../tags/tag1364.xml"/><Relationship Id="rId76" Type="http://schemas.openxmlformats.org/officeDocument/2006/relationships/tags" Target="../tags/tag1385.xml"/><Relationship Id="rId97" Type="http://schemas.openxmlformats.org/officeDocument/2006/relationships/tags" Target="../tags/tag1406.xml"/><Relationship Id="rId104" Type="http://schemas.openxmlformats.org/officeDocument/2006/relationships/tags" Target="../tags/tag1413.xml"/><Relationship Id="rId120" Type="http://schemas.openxmlformats.org/officeDocument/2006/relationships/tags" Target="../tags/tag1429.xml"/><Relationship Id="rId125" Type="http://schemas.openxmlformats.org/officeDocument/2006/relationships/tags" Target="../tags/tag1434.xml"/><Relationship Id="rId141" Type="http://schemas.openxmlformats.org/officeDocument/2006/relationships/tags" Target="../tags/tag1450.xml"/><Relationship Id="rId146" Type="http://schemas.openxmlformats.org/officeDocument/2006/relationships/tags" Target="../tags/tag1455.xml"/><Relationship Id="rId167" Type="http://schemas.openxmlformats.org/officeDocument/2006/relationships/tags" Target="../tags/tag1476.xml"/><Relationship Id="rId7" Type="http://schemas.openxmlformats.org/officeDocument/2006/relationships/tags" Target="../tags/tag1316.xml"/><Relationship Id="rId71" Type="http://schemas.openxmlformats.org/officeDocument/2006/relationships/tags" Target="../tags/tag1380.xml"/><Relationship Id="rId92" Type="http://schemas.openxmlformats.org/officeDocument/2006/relationships/tags" Target="../tags/tag1401.xml"/><Relationship Id="rId162" Type="http://schemas.openxmlformats.org/officeDocument/2006/relationships/tags" Target="../tags/tag1471.xml"/><Relationship Id="rId183" Type="http://schemas.openxmlformats.org/officeDocument/2006/relationships/tags" Target="../tags/tag1492.xml"/><Relationship Id="rId2" Type="http://schemas.openxmlformats.org/officeDocument/2006/relationships/tags" Target="../tags/tag1311.xml"/><Relationship Id="rId29" Type="http://schemas.openxmlformats.org/officeDocument/2006/relationships/tags" Target="../tags/tag1338.xml"/><Relationship Id="rId24" Type="http://schemas.openxmlformats.org/officeDocument/2006/relationships/tags" Target="../tags/tag1333.xml"/><Relationship Id="rId40" Type="http://schemas.openxmlformats.org/officeDocument/2006/relationships/tags" Target="../tags/tag1349.xml"/><Relationship Id="rId45" Type="http://schemas.openxmlformats.org/officeDocument/2006/relationships/tags" Target="../tags/tag1354.xml"/><Relationship Id="rId66" Type="http://schemas.openxmlformats.org/officeDocument/2006/relationships/tags" Target="../tags/tag1375.xml"/><Relationship Id="rId87" Type="http://schemas.openxmlformats.org/officeDocument/2006/relationships/tags" Target="../tags/tag1396.xml"/><Relationship Id="rId110" Type="http://schemas.openxmlformats.org/officeDocument/2006/relationships/tags" Target="../tags/tag1419.xml"/><Relationship Id="rId115" Type="http://schemas.openxmlformats.org/officeDocument/2006/relationships/tags" Target="../tags/tag1424.xml"/><Relationship Id="rId131" Type="http://schemas.openxmlformats.org/officeDocument/2006/relationships/tags" Target="../tags/tag1440.xml"/><Relationship Id="rId136" Type="http://schemas.openxmlformats.org/officeDocument/2006/relationships/tags" Target="../tags/tag1445.xml"/><Relationship Id="rId157" Type="http://schemas.openxmlformats.org/officeDocument/2006/relationships/tags" Target="../tags/tag1466.xml"/><Relationship Id="rId178" Type="http://schemas.openxmlformats.org/officeDocument/2006/relationships/tags" Target="../tags/tag1487.xml"/><Relationship Id="rId61" Type="http://schemas.openxmlformats.org/officeDocument/2006/relationships/tags" Target="../tags/tag1370.xml"/><Relationship Id="rId82" Type="http://schemas.openxmlformats.org/officeDocument/2006/relationships/tags" Target="../tags/tag1391.xml"/><Relationship Id="rId152" Type="http://schemas.openxmlformats.org/officeDocument/2006/relationships/tags" Target="../tags/tag1461.xml"/><Relationship Id="rId173" Type="http://schemas.openxmlformats.org/officeDocument/2006/relationships/tags" Target="../tags/tag1482.xml"/><Relationship Id="rId19" Type="http://schemas.openxmlformats.org/officeDocument/2006/relationships/tags" Target="../tags/tag1328.xml"/><Relationship Id="rId14" Type="http://schemas.openxmlformats.org/officeDocument/2006/relationships/tags" Target="../tags/tag1323.xml"/><Relationship Id="rId30" Type="http://schemas.openxmlformats.org/officeDocument/2006/relationships/tags" Target="../tags/tag1339.xml"/><Relationship Id="rId35" Type="http://schemas.openxmlformats.org/officeDocument/2006/relationships/tags" Target="../tags/tag1344.xml"/><Relationship Id="rId56" Type="http://schemas.openxmlformats.org/officeDocument/2006/relationships/tags" Target="../tags/tag1365.xml"/><Relationship Id="rId77" Type="http://schemas.openxmlformats.org/officeDocument/2006/relationships/tags" Target="../tags/tag1386.xml"/><Relationship Id="rId100" Type="http://schemas.openxmlformats.org/officeDocument/2006/relationships/tags" Target="../tags/tag1409.xml"/><Relationship Id="rId105" Type="http://schemas.openxmlformats.org/officeDocument/2006/relationships/tags" Target="../tags/tag1414.xml"/><Relationship Id="rId126" Type="http://schemas.openxmlformats.org/officeDocument/2006/relationships/tags" Target="../tags/tag1435.xml"/><Relationship Id="rId147" Type="http://schemas.openxmlformats.org/officeDocument/2006/relationships/tags" Target="../tags/tag1456.xml"/><Relationship Id="rId168" Type="http://schemas.openxmlformats.org/officeDocument/2006/relationships/tags" Target="../tags/tag1477.xml"/><Relationship Id="rId8" Type="http://schemas.openxmlformats.org/officeDocument/2006/relationships/tags" Target="../tags/tag1317.xml"/><Relationship Id="rId51" Type="http://schemas.openxmlformats.org/officeDocument/2006/relationships/tags" Target="../tags/tag1360.xml"/><Relationship Id="rId72" Type="http://schemas.openxmlformats.org/officeDocument/2006/relationships/tags" Target="../tags/tag1381.xml"/><Relationship Id="rId93" Type="http://schemas.openxmlformats.org/officeDocument/2006/relationships/tags" Target="../tags/tag1402.xml"/><Relationship Id="rId98" Type="http://schemas.openxmlformats.org/officeDocument/2006/relationships/tags" Target="../tags/tag1407.xml"/><Relationship Id="rId121" Type="http://schemas.openxmlformats.org/officeDocument/2006/relationships/tags" Target="../tags/tag1430.xml"/><Relationship Id="rId142" Type="http://schemas.openxmlformats.org/officeDocument/2006/relationships/tags" Target="../tags/tag1451.xml"/><Relationship Id="rId163" Type="http://schemas.openxmlformats.org/officeDocument/2006/relationships/tags" Target="../tags/tag1472.xml"/><Relationship Id="rId184" Type="http://schemas.openxmlformats.org/officeDocument/2006/relationships/tags" Target="../tags/tag1493.xml"/><Relationship Id="rId3" Type="http://schemas.openxmlformats.org/officeDocument/2006/relationships/tags" Target="../tags/tag1312.xml"/><Relationship Id="rId25" Type="http://schemas.openxmlformats.org/officeDocument/2006/relationships/tags" Target="../tags/tag1334.xml"/><Relationship Id="rId46" Type="http://schemas.openxmlformats.org/officeDocument/2006/relationships/tags" Target="../tags/tag1355.xml"/><Relationship Id="rId67" Type="http://schemas.openxmlformats.org/officeDocument/2006/relationships/tags" Target="../tags/tag1376.xml"/><Relationship Id="rId116" Type="http://schemas.openxmlformats.org/officeDocument/2006/relationships/tags" Target="../tags/tag1425.xml"/><Relationship Id="rId137" Type="http://schemas.openxmlformats.org/officeDocument/2006/relationships/tags" Target="../tags/tag1446.xml"/><Relationship Id="rId158" Type="http://schemas.openxmlformats.org/officeDocument/2006/relationships/tags" Target="../tags/tag1467.xml"/><Relationship Id="rId20" Type="http://schemas.openxmlformats.org/officeDocument/2006/relationships/tags" Target="../tags/tag1329.xml"/><Relationship Id="rId41" Type="http://schemas.openxmlformats.org/officeDocument/2006/relationships/tags" Target="../tags/tag1350.xml"/><Relationship Id="rId62" Type="http://schemas.openxmlformats.org/officeDocument/2006/relationships/tags" Target="../tags/tag1371.xml"/><Relationship Id="rId83" Type="http://schemas.openxmlformats.org/officeDocument/2006/relationships/tags" Target="../tags/tag1392.xml"/><Relationship Id="rId88" Type="http://schemas.openxmlformats.org/officeDocument/2006/relationships/tags" Target="../tags/tag1397.xml"/><Relationship Id="rId111" Type="http://schemas.openxmlformats.org/officeDocument/2006/relationships/tags" Target="../tags/tag1420.xml"/><Relationship Id="rId132" Type="http://schemas.openxmlformats.org/officeDocument/2006/relationships/tags" Target="../tags/tag1441.xml"/><Relationship Id="rId153" Type="http://schemas.openxmlformats.org/officeDocument/2006/relationships/tags" Target="../tags/tag1462.xml"/><Relationship Id="rId174" Type="http://schemas.openxmlformats.org/officeDocument/2006/relationships/tags" Target="../tags/tag1483.xml"/><Relationship Id="rId179" Type="http://schemas.openxmlformats.org/officeDocument/2006/relationships/tags" Target="../tags/tag1488.xml"/><Relationship Id="rId15" Type="http://schemas.openxmlformats.org/officeDocument/2006/relationships/tags" Target="../tags/tag1324.xml"/><Relationship Id="rId36" Type="http://schemas.openxmlformats.org/officeDocument/2006/relationships/tags" Target="../tags/tag1345.xml"/><Relationship Id="rId57" Type="http://schemas.openxmlformats.org/officeDocument/2006/relationships/tags" Target="../tags/tag1366.xml"/><Relationship Id="rId106" Type="http://schemas.openxmlformats.org/officeDocument/2006/relationships/tags" Target="../tags/tag1415.xml"/><Relationship Id="rId127" Type="http://schemas.openxmlformats.org/officeDocument/2006/relationships/tags" Target="../tags/tag1436.xml"/><Relationship Id="rId10" Type="http://schemas.openxmlformats.org/officeDocument/2006/relationships/tags" Target="../tags/tag1319.xml"/><Relationship Id="rId31" Type="http://schemas.openxmlformats.org/officeDocument/2006/relationships/tags" Target="../tags/tag1340.xml"/><Relationship Id="rId52" Type="http://schemas.openxmlformats.org/officeDocument/2006/relationships/tags" Target="../tags/tag1361.xml"/><Relationship Id="rId73" Type="http://schemas.openxmlformats.org/officeDocument/2006/relationships/tags" Target="../tags/tag1382.xml"/><Relationship Id="rId78" Type="http://schemas.openxmlformats.org/officeDocument/2006/relationships/tags" Target="../tags/tag1387.xml"/><Relationship Id="rId94" Type="http://schemas.openxmlformats.org/officeDocument/2006/relationships/tags" Target="../tags/tag1403.xml"/><Relationship Id="rId99" Type="http://schemas.openxmlformats.org/officeDocument/2006/relationships/tags" Target="../tags/tag1408.xml"/><Relationship Id="rId101" Type="http://schemas.openxmlformats.org/officeDocument/2006/relationships/tags" Target="../tags/tag1410.xml"/><Relationship Id="rId122" Type="http://schemas.openxmlformats.org/officeDocument/2006/relationships/tags" Target="../tags/tag1431.xml"/><Relationship Id="rId143" Type="http://schemas.openxmlformats.org/officeDocument/2006/relationships/tags" Target="../tags/tag1452.xml"/><Relationship Id="rId148" Type="http://schemas.openxmlformats.org/officeDocument/2006/relationships/tags" Target="../tags/tag1457.xml"/><Relationship Id="rId164" Type="http://schemas.openxmlformats.org/officeDocument/2006/relationships/tags" Target="../tags/tag1473.xml"/><Relationship Id="rId169" Type="http://schemas.openxmlformats.org/officeDocument/2006/relationships/tags" Target="../tags/tag1478.xml"/><Relationship Id="rId185" Type="http://schemas.openxmlformats.org/officeDocument/2006/relationships/slideLayout" Target="../slideLayouts/slideLayout1.xml"/><Relationship Id="rId4" Type="http://schemas.openxmlformats.org/officeDocument/2006/relationships/tags" Target="../tags/tag1313.xml"/><Relationship Id="rId9" Type="http://schemas.openxmlformats.org/officeDocument/2006/relationships/tags" Target="../tags/tag1318.xml"/><Relationship Id="rId180" Type="http://schemas.openxmlformats.org/officeDocument/2006/relationships/tags" Target="../tags/tag1489.xml"/><Relationship Id="rId26" Type="http://schemas.openxmlformats.org/officeDocument/2006/relationships/tags" Target="../tags/tag1335.xml"/><Relationship Id="rId47" Type="http://schemas.openxmlformats.org/officeDocument/2006/relationships/tags" Target="../tags/tag1356.xml"/><Relationship Id="rId68" Type="http://schemas.openxmlformats.org/officeDocument/2006/relationships/tags" Target="../tags/tag1377.xml"/><Relationship Id="rId89" Type="http://schemas.openxmlformats.org/officeDocument/2006/relationships/tags" Target="../tags/tag1398.xml"/><Relationship Id="rId112" Type="http://schemas.openxmlformats.org/officeDocument/2006/relationships/tags" Target="../tags/tag1421.xml"/><Relationship Id="rId133" Type="http://schemas.openxmlformats.org/officeDocument/2006/relationships/tags" Target="../tags/tag1442.xml"/><Relationship Id="rId154" Type="http://schemas.openxmlformats.org/officeDocument/2006/relationships/tags" Target="../tags/tag1463.xml"/><Relationship Id="rId175" Type="http://schemas.openxmlformats.org/officeDocument/2006/relationships/tags" Target="../tags/tag1484.xml"/><Relationship Id="rId16" Type="http://schemas.openxmlformats.org/officeDocument/2006/relationships/tags" Target="../tags/tag1325.xml"/><Relationship Id="rId37" Type="http://schemas.openxmlformats.org/officeDocument/2006/relationships/tags" Target="../tags/tag1346.xml"/><Relationship Id="rId58" Type="http://schemas.openxmlformats.org/officeDocument/2006/relationships/tags" Target="../tags/tag1367.xml"/><Relationship Id="rId79" Type="http://schemas.openxmlformats.org/officeDocument/2006/relationships/tags" Target="../tags/tag1388.xml"/><Relationship Id="rId102" Type="http://schemas.openxmlformats.org/officeDocument/2006/relationships/tags" Target="../tags/tag1411.xml"/><Relationship Id="rId123" Type="http://schemas.openxmlformats.org/officeDocument/2006/relationships/tags" Target="../tags/tag1432.xml"/><Relationship Id="rId144" Type="http://schemas.openxmlformats.org/officeDocument/2006/relationships/tags" Target="../tags/tag1453.xml"/><Relationship Id="rId90" Type="http://schemas.openxmlformats.org/officeDocument/2006/relationships/tags" Target="../tags/tag1399.xml"/><Relationship Id="rId165" Type="http://schemas.openxmlformats.org/officeDocument/2006/relationships/tags" Target="../tags/tag1474.xml"/><Relationship Id="rId186" Type="http://schemas.openxmlformats.org/officeDocument/2006/relationships/notesSlide" Target="../notesSlides/notesSlide26.xml"/><Relationship Id="rId27" Type="http://schemas.openxmlformats.org/officeDocument/2006/relationships/tags" Target="../tags/tag1336.xml"/><Relationship Id="rId48" Type="http://schemas.openxmlformats.org/officeDocument/2006/relationships/tags" Target="../tags/tag1357.xml"/><Relationship Id="rId69" Type="http://schemas.openxmlformats.org/officeDocument/2006/relationships/tags" Target="../tags/tag1378.xml"/><Relationship Id="rId113" Type="http://schemas.openxmlformats.org/officeDocument/2006/relationships/tags" Target="../tags/tag1422.xml"/><Relationship Id="rId134" Type="http://schemas.openxmlformats.org/officeDocument/2006/relationships/tags" Target="../tags/tag1443.xml"/><Relationship Id="rId80" Type="http://schemas.openxmlformats.org/officeDocument/2006/relationships/tags" Target="../tags/tag1389.xml"/><Relationship Id="rId155" Type="http://schemas.openxmlformats.org/officeDocument/2006/relationships/tags" Target="../tags/tag1464.xml"/><Relationship Id="rId176" Type="http://schemas.openxmlformats.org/officeDocument/2006/relationships/tags" Target="../tags/tag1485.xml"/><Relationship Id="rId17" Type="http://schemas.openxmlformats.org/officeDocument/2006/relationships/tags" Target="../tags/tag1326.xml"/><Relationship Id="rId38" Type="http://schemas.openxmlformats.org/officeDocument/2006/relationships/tags" Target="../tags/tag1347.xml"/><Relationship Id="rId59" Type="http://schemas.openxmlformats.org/officeDocument/2006/relationships/tags" Target="../tags/tag1368.xml"/><Relationship Id="rId103" Type="http://schemas.openxmlformats.org/officeDocument/2006/relationships/tags" Target="../tags/tag1412.xml"/><Relationship Id="rId124" Type="http://schemas.openxmlformats.org/officeDocument/2006/relationships/tags" Target="../tags/tag1433.xml"/><Relationship Id="rId70" Type="http://schemas.openxmlformats.org/officeDocument/2006/relationships/tags" Target="../tags/tag1379.xml"/><Relationship Id="rId91" Type="http://schemas.openxmlformats.org/officeDocument/2006/relationships/tags" Target="../tags/tag1400.xml"/><Relationship Id="rId145" Type="http://schemas.openxmlformats.org/officeDocument/2006/relationships/tags" Target="../tags/tag1454.xml"/><Relationship Id="rId166" Type="http://schemas.openxmlformats.org/officeDocument/2006/relationships/tags" Target="../tags/tag1475.xml"/><Relationship Id="rId187" Type="http://schemas.openxmlformats.org/officeDocument/2006/relationships/image" Target="../media/image30.png"/><Relationship Id="rId1" Type="http://schemas.openxmlformats.org/officeDocument/2006/relationships/tags" Target="../tags/tag1310.xml"/><Relationship Id="rId28" Type="http://schemas.openxmlformats.org/officeDocument/2006/relationships/tags" Target="../tags/tag1337.xml"/><Relationship Id="rId49" Type="http://schemas.openxmlformats.org/officeDocument/2006/relationships/tags" Target="../tags/tag1358.xml"/><Relationship Id="rId114" Type="http://schemas.openxmlformats.org/officeDocument/2006/relationships/tags" Target="../tags/tag1423.xml"/><Relationship Id="rId60" Type="http://schemas.openxmlformats.org/officeDocument/2006/relationships/tags" Target="../tags/tag1369.xml"/><Relationship Id="rId81" Type="http://schemas.openxmlformats.org/officeDocument/2006/relationships/tags" Target="../tags/tag1390.xml"/><Relationship Id="rId135" Type="http://schemas.openxmlformats.org/officeDocument/2006/relationships/tags" Target="../tags/tag1444.xml"/><Relationship Id="rId156" Type="http://schemas.openxmlformats.org/officeDocument/2006/relationships/tags" Target="../tags/tag1465.xml"/><Relationship Id="rId177" Type="http://schemas.openxmlformats.org/officeDocument/2006/relationships/tags" Target="../tags/tag148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17" Type="http://schemas.openxmlformats.org/officeDocument/2006/relationships/tags" Target="../tags/tag1610.xml"/><Relationship Id="rId21" Type="http://schemas.openxmlformats.org/officeDocument/2006/relationships/tags" Target="../tags/tag1514.xml"/><Relationship Id="rId63" Type="http://schemas.openxmlformats.org/officeDocument/2006/relationships/tags" Target="../tags/tag1556.xml"/><Relationship Id="rId159" Type="http://schemas.openxmlformats.org/officeDocument/2006/relationships/tags" Target="../tags/tag1652.xml"/><Relationship Id="rId170" Type="http://schemas.openxmlformats.org/officeDocument/2006/relationships/tags" Target="../tags/tag1663.xml"/><Relationship Id="rId226" Type="http://schemas.openxmlformats.org/officeDocument/2006/relationships/tags" Target="../tags/tag1719.xml"/><Relationship Id="rId268" Type="http://schemas.openxmlformats.org/officeDocument/2006/relationships/tags" Target="../tags/tag1761.xml"/><Relationship Id="rId32" Type="http://schemas.openxmlformats.org/officeDocument/2006/relationships/tags" Target="../tags/tag1525.xml"/><Relationship Id="rId74" Type="http://schemas.openxmlformats.org/officeDocument/2006/relationships/tags" Target="../tags/tag1567.xml"/><Relationship Id="rId128" Type="http://schemas.openxmlformats.org/officeDocument/2006/relationships/tags" Target="../tags/tag1621.xml"/><Relationship Id="rId5" Type="http://schemas.openxmlformats.org/officeDocument/2006/relationships/tags" Target="../tags/tag1498.xml"/><Relationship Id="rId181" Type="http://schemas.openxmlformats.org/officeDocument/2006/relationships/tags" Target="../tags/tag1674.xml"/><Relationship Id="rId237" Type="http://schemas.openxmlformats.org/officeDocument/2006/relationships/tags" Target="../tags/tag1730.xml"/><Relationship Id="rId279" Type="http://schemas.openxmlformats.org/officeDocument/2006/relationships/tags" Target="../tags/tag1772.xml"/><Relationship Id="rId43" Type="http://schemas.openxmlformats.org/officeDocument/2006/relationships/tags" Target="../tags/tag1536.xml"/><Relationship Id="rId139" Type="http://schemas.openxmlformats.org/officeDocument/2006/relationships/tags" Target="../tags/tag1632.xml"/><Relationship Id="rId85" Type="http://schemas.openxmlformats.org/officeDocument/2006/relationships/tags" Target="../tags/tag1578.xml"/><Relationship Id="rId150" Type="http://schemas.openxmlformats.org/officeDocument/2006/relationships/tags" Target="../tags/tag1643.xml"/><Relationship Id="rId192" Type="http://schemas.openxmlformats.org/officeDocument/2006/relationships/tags" Target="../tags/tag1685.xml"/><Relationship Id="rId206" Type="http://schemas.openxmlformats.org/officeDocument/2006/relationships/tags" Target="../tags/tag1699.xml"/><Relationship Id="rId248" Type="http://schemas.openxmlformats.org/officeDocument/2006/relationships/tags" Target="../tags/tag1741.xml"/><Relationship Id="rId269" Type="http://schemas.openxmlformats.org/officeDocument/2006/relationships/tags" Target="../tags/tag1762.xml"/><Relationship Id="rId12" Type="http://schemas.openxmlformats.org/officeDocument/2006/relationships/tags" Target="../tags/tag1505.xml"/><Relationship Id="rId33" Type="http://schemas.openxmlformats.org/officeDocument/2006/relationships/tags" Target="../tags/tag1526.xml"/><Relationship Id="rId108" Type="http://schemas.openxmlformats.org/officeDocument/2006/relationships/tags" Target="../tags/tag1601.xml"/><Relationship Id="rId129" Type="http://schemas.openxmlformats.org/officeDocument/2006/relationships/tags" Target="../tags/tag1622.xml"/><Relationship Id="rId280" Type="http://schemas.openxmlformats.org/officeDocument/2006/relationships/tags" Target="../tags/tag1773.xml"/><Relationship Id="rId54" Type="http://schemas.openxmlformats.org/officeDocument/2006/relationships/tags" Target="../tags/tag1547.xml"/><Relationship Id="rId75" Type="http://schemas.openxmlformats.org/officeDocument/2006/relationships/tags" Target="../tags/tag1568.xml"/><Relationship Id="rId96" Type="http://schemas.openxmlformats.org/officeDocument/2006/relationships/tags" Target="../tags/tag1589.xml"/><Relationship Id="rId140" Type="http://schemas.openxmlformats.org/officeDocument/2006/relationships/tags" Target="../tags/tag1633.xml"/><Relationship Id="rId161" Type="http://schemas.openxmlformats.org/officeDocument/2006/relationships/tags" Target="../tags/tag1654.xml"/><Relationship Id="rId182" Type="http://schemas.openxmlformats.org/officeDocument/2006/relationships/tags" Target="../tags/tag1675.xml"/><Relationship Id="rId217" Type="http://schemas.openxmlformats.org/officeDocument/2006/relationships/tags" Target="../tags/tag1710.xml"/><Relationship Id="rId6" Type="http://schemas.openxmlformats.org/officeDocument/2006/relationships/tags" Target="../tags/tag1499.xml"/><Relationship Id="rId238" Type="http://schemas.openxmlformats.org/officeDocument/2006/relationships/tags" Target="../tags/tag1731.xml"/><Relationship Id="rId259" Type="http://schemas.openxmlformats.org/officeDocument/2006/relationships/tags" Target="../tags/tag1752.xml"/><Relationship Id="rId23" Type="http://schemas.openxmlformats.org/officeDocument/2006/relationships/tags" Target="../tags/tag1516.xml"/><Relationship Id="rId119" Type="http://schemas.openxmlformats.org/officeDocument/2006/relationships/tags" Target="../tags/tag1612.xml"/><Relationship Id="rId270" Type="http://schemas.openxmlformats.org/officeDocument/2006/relationships/tags" Target="../tags/tag1763.xml"/><Relationship Id="rId44" Type="http://schemas.openxmlformats.org/officeDocument/2006/relationships/tags" Target="../tags/tag1537.xml"/><Relationship Id="rId65" Type="http://schemas.openxmlformats.org/officeDocument/2006/relationships/tags" Target="../tags/tag1558.xml"/><Relationship Id="rId86" Type="http://schemas.openxmlformats.org/officeDocument/2006/relationships/tags" Target="../tags/tag1579.xml"/><Relationship Id="rId130" Type="http://schemas.openxmlformats.org/officeDocument/2006/relationships/tags" Target="../tags/tag1623.xml"/><Relationship Id="rId151" Type="http://schemas.openxmlformats.org/officeDocument/2006/relationships/tags" Target="../tags/tag1644.xml"/><Relationship Id="rId172" Type="http://schemas.openxmlformats.org/officeDocument/2006/relationships/tags" Target="../tags/tag1665.xml"/><Relationship Id="rId193" Type="http://schemas.openxmlformats.org/officeDocument/2006/relationships/tags" Target="../tags/tag1686.xml"/><Relationship Id="rId207" Type="http://schemas.openxmlformats.org/officeDocument/2006/relationships/tags" Target="../tags/tag1700.xml"/><Relationship Id="rId228" Type="http://schemas.openxmlformats.org/officeDocument/2006/relationships/tags" Target="../tags/tag1721.xml"/><Relationship Id="rId249" Type="http://schemas.openxmlformats.org/officeDocument/2006/relationships/tags" Target="../tags/tag1742.xml"/><Relationship Id="rId13" Type="http://schemas.openxmlformats.org/officeDocument/2006/relationships/tags" Target="../tags/tag1506.xml"/><Relationship Id="rId109" Type="http://schemas.openxmlformats.org/officeDocument/2006/relationships/tags" Target="../tags/tag1602.xml"/><Relationship Id="rId260" Type="http://schemas.openxmlformats.org/officeDocument/2006/relationships/tags" Target="../tags/tag1753.xml"/><Relationship Id="rId281" Type="http://schemas.openxmlformats.org/officeDocument/2006/relationships/tags" Target="../tags/tag1774.xml"/><Relationship Id="rId34" Type="http://schemas.openxmlformats.org/officeDocument/2006/relationships/tags" Target="../tags/tag1527.xml"/><Relationship Id="rId55" Type="http://schemas.openxmlformats.org/officeDocument/2006/relationships/tags" Target="../tags/tag1548.xml"/><Relationship Id="rId76" Type="http://schemas.openxmlformats.org/officeDocument/2006/relationships/tags" Target="../tags/tag1569.xml"/><Relationship Id="rId97" Type="http://schemas.openxmlformats.org/officeDocument/2006/relationships/tags" Target="../tags/tag1590.xml"/><Relationship Id="rId120" Type="http://schemas.openxmlformats.org/officeDocument/2006/relationships/tags" Target="../tags/tag1613.xml"/><Relationship Id="rId141" Type="http://schemas.openxmlformats.org/officeDocument/2006/relationships/tags" Target="../tags/tag1634.xml"/><Relationship Id="rId7" Type="http://schemas.openxmlformats.org/officeDocument/2006/relationships/tags" Target="../tags/tag1500.xml"/><Relationship Id="rId162" Type="http://schemas.openxmlformats.org/officeDocument/2006/relationships/tags" Target="../tags/tag1655.xml"/><Relationship Id="rId183" Type="http://schemas.openxmlformats.org/officeDocument/2006/relationships/tags" Target="../tags/tag1676.xml"/><Relationship Id="rId218" Type="http://schemas.openxmlformats.org/officeDocument/2006/relationships/tags" Target="../tags/tag1711.xml"/><Relationship Id="rId239" Type="http://schemas.openxmlformats.org/officeDocument/2006/relationships/tags" Target="../tags/tag1732.xml"/><Relationship Id="rId250" Type="http://schemas.openxmlformats.org/officeDocument/2006/relationships/tags" Target="../tags/tag1743.xml"/><Relationship Id="rId271" Type="http://schemas.openxmlformats.org/officeDocument/2006/relationships/tags" Target="../tags/tag1764.xml"/><Relationship Id="rId24" Type="http://schemas.openxmlformats.org/officeDocument/2006/relationships/tags" Target="../tags/tag1517.xml"/><Relationship Id="rId45" Type="http://schemas.openxmlformats.org/officeDocument/2006/relationships/tags" Target="../tags/tag1538.xml"/><Relationship Id="rId66" Type="http://schemas.openxmlformats.org/officeDocument/2006/relationships/tags" Target="../tags/tag1559.xml"/><Relationship Id="rId87" Type="http://schemas.openxmlformats.org/officeDocument/2006/relationships/tags" Target="../tags/tag1580.xml"/><Relationship Id="rId110" Type="http://schemas.openxmlformats.org/officeDocument/2006/relationships/tags" Target="../tags/tag1603.xml"/><Relationship Id="rId131" Type="http://schemas.openxmlformats.org/officeDocument/2006/relationships/tags" Target="../tags/tag1624.xml"/><Relationship Id="rId152" Type="http://schemas.openxmlformats.org/officeDocument/2006/relationships/tags" Target="../tags/tag1645.xml"/><Relationship Id="rId173" Type="http://schemas.openxmlformats.org/officeDocument/2006/relationships/tags" Target="../tags/tag1666.xml"/><Relationship Id="rId194" Type="http://schemas.openxmlformats.org/officeDocument/2006/relationships/tags" Target="../tags/tag1687.xml"/><Relationship Id="rId208" Type="http://schemas.openxmlformats.org/officeDocument/2006/relationships/tags" Target="../tags/tag1701.xml"/><Relationship Id="rId229" Type="http://schemas.openxmlformats.org/officeDocument/2006/relationships/tags" Target="../tags/tag1722.xml"/><Relationship Id="rId240" Type="http://schemas.openxmlformats.org/officeDocument/2006/relationships/tags" Target="../tags/tag1733.xml"/><Relationship Id="rId261" Type="http://schemas.openxmlformats.org/officeDocument/2006/relationships/tags" Target="../tags/tag1754.xml"/><Relationship Id="rId14" Type="http://schemas.openxmlformats.org/officeDocument/2006/relationships/tags" Target="../tags/tag1507.xml"/><Relationship Id="rId35" Type="http://schemas.openxmlformats.org/officeDocument/2006/relationships/tags" Target="../tags/tag1528.xml"/><Relationship Id="rId56" Type="http://schemas.openxmlformats.org/officeDocument/2006/relationships/tags" Target="../tags/tag1549.xml"/><Relationship Id="rId77" Type="http://schemas.openxmlformats.org/officeDocument/2006/relationships/tags" Target="../tags/tag1570.xml"/><Relationship Id="rId100" Type="http://schemas.openxmlformats.org/officeDocument/2006/relationships/tags" Target="../tags/tag1593.xml"/><Relationship Id="rId282" Type="http://schemas.openxmlformats.org/officeDocument/2006/relationships/tags" Target="../tags/tag1775.xml"/><Relationship Id="rId8" Type="http://schemas.openxmlformats.org/officeDocument/2006/relationships/tags" Target="../tags/tag1501.xml"/><Relationship Id="rId98" Type="http://schemas.openxmlformats.org/officeDocument/2006/relationships/tags" Target="../tags/tag1591.xml"/><Relationship Id="rId121" Type="http://schemas.openxmlformats.org/officeDocument/2006/relationships/tags" Target="../tags/tag1614.xml"/><Relationship Id="rId142" Type="http://schemas.openxmlformats.org/officeDocument/2006/relationships/tags" Target="../tags/tag1635.xml"/><Relationship Id="rId163" Type="http://schemas.openxmlformats.org/officeDocument/2006/relationships/tags" Target="../tags/tag1656.xml"/><Relationship Id="rId184" Type="http://schemas.openxmlformats.org/officeDocument/2006/relationships/tags" Target="../tags/tag1677.xml"/><Relationship Id="rId219" Type="http://schemas.openxmlformats.org/officeDocument/2006/relationships/tags" Target="../tags/tag1712.xml"/><Relationship Id="rId230" Type="http://schemas.openxmlformats.org/officeDocument/2006/relationships/tags" Target="../tags/tag1723.xml"/><Relationship Id="rId251" Type="http://schemas.openxmlformats.org/officeDocument/2006/relationships/tags" Target="../tags/tag1744.xml"/><Relationship Id="rId25" Type="http://schemas.openxmlformats.org/officeDocument/2006/relationships/tags" Target="../tags/tag1518.xml"/><Relationship Id="rId46" Type="http://schemas.openxmlformats.org/officeDocument/2006/relationships/tags" Target="../tags/tag1539.xml"/><Relationship Id="rId67" Type="http://schemas.openxmlformats.org/officeDocument/2006/relationships/tags" Target="../tags/tag1560.xml"/><Relationship Id="rId272" Type="http://schemas.openxmlformats.org/officeDocument/2006/relationships/tags" Target="../tags/tag1765.xml"/><Relationship Id="rId88" Type="http://schemas.openxmlformats.org/officeDocument/2006/relationships/tags" Target="../tags/tag1581.xml"/><Relationship Id="rId111" Type="http://schemas.openxmlformats.org/officeDocument/2006/relationships/tags" Target="../tags/tag1604.xml"/><Relationship Id="rId132" Type="http://schemas.openxmlformats.org/officeDocument/2006/relationships/tags" Target="../tags/tag1625.xml"/><Relationship Id="rId153" Type="http://schemas.openxmlformats.org/officeDocument/2006/relationships/tags" Target="../tags/tag1646.xml"/><Relationship Id="rId174" Type="http://schemas.openxmlformats.org/officeDocument/2006/relationships/tags" Target="../tags/tag1667.xml"/><Relationship Id="rId195" Type="http://schemas.openxmlformats.org/officeDocument/2006/relationships/tags" Target="../tags/tag1688.xml"/><Relationship Id="rId209" Type="http://schemas.openxmlformats.org/officeDocument/2006/relationships/tags" Target="../tags/tag1702.xml"/><Relationship Id="rId220" Type="http://schemas.openxmlformats.org/officeDocument/2006/relationships/tags" Target="../tags/tag1713.xml"/><Relationship Id="rId241" Type="http://schemas.openxmlformats.org/officeDocument/2006/relationships/tags" Target="../tags/tag1734.xml"/><Relationship Id="rId15" Type="http://schemas.openxmlformats.org/officeDocument/2006/relationships/tags" Target="../tags/tag1508.xml"/><Relationship Id="rId36" Type="http://schemas.openxmlformats.org/officeDocument/2006/relationships/tags" Target="../tags/tag1529.xml"/><Relationship Id="rId57" Type="http://schemas.openxmlformats.org/officeDocument/2006/relationships/tags" Target="../tags/tag1550.xml"/><Relationship Id="rId262" Type="http://schemas.openxmlformats.org/officeDocument/2006/relationships/tags" Target="../tags/tag1755.xml"/><Relationship Id="rId283" Type="http://schemas.openxmlformats.org/officeDocument/2006/relationships/tags" Target="../tags/tag1776.xml"/><Relationship Id="rId78" Type="http://schemas.openxmlformats.org/officeDocument/2006/relationships/tags" Target="../tags/tag1571.xml"/><Relationship Id="rId99" Type="http://schemas.openxmlformats.org/officeDocument/2006/relationships/tags" Target="../tags/tag1592.xml"/><Relationship Id="rId101" Type="http://schemas.openxmlformats.org/officeDocument/2006/relationships/tags" Target="../tags/tag1594.xml"/><Relationship Id="rId122" Type="http://schemas.openxmlformats.org/officeDocument/2006/relationships/tags" Target="../tags/tag1615.xml"/><Relationship Id="rId143" Type="http://schemas.openxmlformats.org/officeDocument/2006/relationships/tags" Target="../tags/tag1636.xml"/><Relationship Id="rId164" Type="http://schemas.openxmlformats.org/officeDocument/2006/relationships/tags" Target="../tags/tag1657.xml"/><Relationship Id="rId185" Type="http://schemas.openxmlformats.org/officeDocument/2006/relationships/tags" Target="../tags/tag1678.xml"/><Relationship Id="rId9" Type="http://schemas.openxmlformats.org/officeDocument/2006/relationships/tags" Target="../tags/tag1502.xml"/><Relationship Id="rId210" Type="http://schemas.openxmlformats.org/officeDocument/2006/relationships/tags" Target="../tags/tag1703.xml"/><Relationship Id="rId26" Type="http://schemas.openxmlformats.org/officeDocument/2006/relationships/tags" Target="../tags/tag1519.xml"/><Relationship Id="rId231" Type="http://schemas.openxmlformats.org/officeDocument/2006/relationships/tags" Target="../tags/tag1724.xml"/><Relationship Id="rId252" Type="http://schemas.openxmlformats.org/officeDocument/2006/relationships/tags" Target="../tags/tag1745.xml"/><Relationship Id="rId273" Type="http://schemas.openxmlformats.org/officeDocument/2006/relationships/tags" Target="../tags/tag1766.xml"/><Relationship Id="rId47" Type="http://schemas.openxmlformats.org/officeDocument/2006/relationships/tags" Target="../tags/tag1540.xml"/><Relationship Id="rId68" Type="http://schemas.openxmlformats.org/officeDocument/2006/relationships/tags" Target="../tags/tag1561.xml"/><Relationship Id="rId89" Type="http://schemas.openxmlformats.org/officeDocument/2006/relationships/tags" Target="../tags/tag1582.xml"/><Relationship Id="rId112" Type="http://schemas.openxmlformats.org/officeDocument/2006/relationships/tags" Target="../tags/tag1605.xml"/><Relationship Id="rId133" Type="http://schemas.openxmlformats.org/officeDocument/2006/relationships/tags" Target="../tags/tag1626.xml"/><Relationship Id="rId154" Type="http://schemas.openxmlformats.org/officeDocument/2006/relationships/tags" Target="../tags/tag1647.xml"/><Relationship Id="rId175" Type="http://schemas.openxmlformats.org/officeDocument/2006/relationships/tags" Target="../tags/tag1668.xml"/><Relationship Id="rId196" Type="http://schemas.openxmlformats.org/officeDocument/2006/relationships/tags" Target="../tags/tag1689.xml"/><Relationship Id="rId200" Type="http://schemas.openxmlformats.org/officeDocument/2006/relationships/tags" Target="../tags/tag1693.xml"/><Relationship Id="rId16" Type="http://schemas.openxmlformats.org/officeDocument/2006/relationships/tags" Target="../tags/tag1509.xml"/><Relationship Id="rId221" Type="http://schemas.openxmlformats.org/officeDocument/2006/relationships/tags" Target="../tags/tag1714.xml"/><Relationship Id="rId242" Type="http://schemas.openxmlformats.org/officeDocument/2006/relationships/tags" Target="../tags/tag1735.xml"/><Relationship Id="rId263" Type="http://schemas.openxmlformats.org/officeDocument/2006/relationships/tags" Target="../tags/tag1756.xml"/><Relationship Id="rId284" Type="http://schemas.openxmlformats.org/officeDocument/2006/relationships/tags" Target="../tags/tag1777.xml"/><Relationship Id="rId37" Type="http://schemas.openxmlformats.org/officeDocument/2006/relationships/tags" Target="../tags/tag1530.xml"/><Relationship Id="rId58" Type="http://schemas.openxmlformats.org/officeDocument/2006/relationships/tags" Target="../tags/tag1551.xml"/><Relationship Id="rId79" Type="http://schemas.openxmlformats.org/officeDocument/2006/relationships/tags" Target="../tags/tag1572.xml"/><Relationship Id="rId102" Type="http://schemas.openxmlformats.org/officeDocument/2006/relationships/tags" Target="../tags/tag1595.xml"/><Relationship Id="rId123" Type="http://schemas.openxmlformats.org/officeDocument/2006/relationships/tags" Target="../tags/tag1616.xml"/><Relationship Id="rId144" Type="http://schemas.openxmlformats.org/officeDocument/2006/relationships/tags" Target="../tags/tag1637.xml"/><Relationship Id="rId90" Type="http://schemas.openxmlformats.org/officeDocument/2006/relationships/tags" Target="../tags/tag1583.xml"/><Relationship Id="rId165" Type="http://schemas.openxmlformats.org/officeDocument/2006/relationships/tags" Target="../tags/tag1658.xml"/><Relationship Id="rId186" Type="http://schemas.openxmlformats.org/officeDocument/2006/relationships/tags" Target="../tags/tag1679.xml"/><Relationship Id="rId211" Type="http://schemas.openxmlformats.org/officeDocument/2006/relationships/tags" Target="../tags/tag1704.xml"/><Relationship Id="rId232" Type="http://schemas.openxmlformats.org/officeDocument/2006/relationships/tags" Target="../tags/tag1725.xml"/><Relationship Id="rId253" Type="http://schemas.openxmlformats.org/officeDocument/2006/relationships/tags" Target="../tags/tag1746.xml"/><Relationship Id="rId274" Type="http://schemas.openxmlformats.org/officeDocument/2006/relationships/tags" Target="../tags/tag1767.xml"/><Relationship Id="rId27" Type="http://schemas.openxmlformats.org/officeDocument/2006/relationships/tags" Target="../tags/tag1520.xml"/><Relationship Id="rId48" Type="http://schemas.openxmlformats.org/officeDocument/2006/relationships/tags" Target="../tags/tag1541.xml"/><Relationship Id="rId69" Type="http://schemas.openxmlformats.org/officeDocument/2006/relationships/tags" Target="../tags/tag1562.xml"/><Relationship Id="rId113" Type="http://schemas.openxmlformats.org/officeDocument/2006/relationships/tags" Target="../tags/tag1606.xml"/><Relationship Id="rId134" Type="http://schemas.openxmlformats.org/officeDocument/2006/relationships/tags" Target="../tags/tag1627.xml"/><Relationship Id="rId80" Type="http://schemas.openxmlformats.org/officeDocument/2006/relationships/tags" Target="../tags/tag1573.xml"/><Relationship Id="rId155" Type="http://schemas.openxmlformats.org/officeDocument/2006/relationships/tags" Target="../tags/tag1648.xml"/><Relationship Id="rId176" Type="http://schemas.openxmlformats.org/officeDocument/2006/relationships/tags" Target="../tags/tag1669.xml"/><Relationship Id="rId197" Type="http://schemas.openxmlformats.org/officeDocument/2006/relationships/tags" Target="../tags/tag1690.xml"/><Relationship Id="rId201" Type="http://schemas.openxmlformats.org/officeDocument/2006/relationships/tags" Target="../tags/tag1694.xml"/><Relationship Id="rId222" Type="http://schemas.openxmlformats.org/officeDocument/2006/relationships/tags" Target="../tags/tag1715.xml"/><Relationship Id="rId243" Type="http://schemas.openxmlformats.org/officeDocument/2006/relationships/tags" Target="../tags/tag1736.xml"/><Relationship Id="rId264" Type="http://schemas.openxmlformats.org/officeDocument/2006/relationships/tags" Target="../tags/tag1757.xml"/><Relationship Id="rId285" Type="http://schemas.openxmlformats.org/officeDocument/2006/relationships/tags" Target="../tags/tag1778.xml"/><Relationship Id="rId17" Type="http://schemas.openxmlformats.org/officeDocument/2006/relationships/tags" Target="../tags/tag1510.xml"/><Relationship Id="rId38" Type="http://schemas.openxmlformats.org/officeDocument/2006/relationships/tags" Target="../tags/tag1531.xml"/><Relationship Id="rId59" Type="http://schemas.openxmlformats.org/officeDocument/2006/relationships/tags" Target="../tags/tag1552.xml"/><Relationship Id="rId103" Type="http://schemas.openxmlformats.org/officeDocument/2006/relationships/tags" Target="../tags/tag1596.xml"/><Relationship Id="rId124" Type="http://schemas.openxmlformats.org/officeDocument/2006/relationships/tags" Target="../tags/tag1617.xml"/><Relationship Id="rId70" Type="http://schemas.openxmlformats.org/officeDocument/2006/relationships/tags" Target="../tags/tag1563.xml"/><Relationship Id="rId91" Type="http://schemas.openxmlformats.org/officeDocument/2006/relationships/tags" Target="../tags/tag1584.xml"/><Relationship Id="rId145" Type="http://schemas.openxmlformats.org/officeDocument/2006/relationships/tags" Target="../tags/tag1638.xml"/><Relationship Id="rId166" Type="http://schemas.openxmlformats.org/officeDocument/2006/relationships/tags" Target="../tags/tag1659.xml"/><Relationship Id="rId187" Type="http://schemas.openxmlformats.org/officeDocument/2006/relationships/tags" Target="../tags/tag1680.xml"/><Relationship Id="rId1" Type="http://schemas.openxmlformats.org/officeDocument/2006/relationships/tags" Target="../tags/tag1494.xml"/><Relationship Id="rId212" Type="http://schemas.openxmlformats.org/officeDocument/2006/relationships/tags" Target="../tags/tag1705.xml"/><Relationship Id="rId233" Type="http://schemas.openxmlformats.org/officeDocument/2006/relationships/tags" Target="../tags/tag1726.xml"/><Relationship Id="rId254" Type="http://schemas.openxmlformats.org/officeDocument/2006/relationships/tags" Target="../tags/tag1747.xml"/><Relationship Id="rId28" Type="http://schemas.openxmlformats.org/officeDocument/2006/relationships/tags" Target="../tags/tag1521.xml"/><Relationship Id="rId49" Type="http://schemas.openxmlformats.org/officeDocument/2006/relationships/tags" Target="../tags/tag1542.xml"/><Relationship Id="rId114" Type="http://schemas.openxmlformats.org/officeDocument/2006/relationships/tags" Target="../tags/tag1607.xml"/><Relationship Id="rId275" Type="http://schemas.openxmlformats.org/officeDocument/2006/relationships/tags" Target="../tags/tag1768.xml"/><Relationship Id="rId60" Type="http://schemas.openxmlformats.org/officeDocument/2006/relationships/tags" Target="../tags/tag1553.xml"/><Relationship Id="rId81" Type="http://schemas.openxmlformats.org/officeDocument/2006/relationships/tags" Target="../tags/tag1574.xml"/><Relationship Id="rId135" Type="http://schemas.openxmlformats.org/officeDocument/2006/relationships/tags" Target="../tags/tag1628.xml"/><Relationship Id="rId156" Type="http://schemas.openxmlformats.org/officeDocument/2006/relationships/tags" Target="../tags/tag1649.xml"/><Relationship Id="rId177" Type="http://schemas.openxmlformats.org/officeDocument/2006/relationships/tags" Target="../tags/tag1670.xml"/><Relationship Id="rId198" Type="http://schemas.openxmlformats.org/officeDocument/2006/relationships/tags" Target="../tags/tag1691.xml"/><Relationship Id="rId202" Type="http://schemas.openxmlformats.org/officeDocument/2006/relationships/tags" Target="../tags/tag1695.xml"/><Relationship Id="rId223" Type="http://schemas.openxmlformats.org/officeDocument/2006/relationships/tags" Target="../tags/tag1716.xml"/><Relationship Id="rId244" Type="http://schemas.openxmlformats.org/officeDocument/2006/relationships/tags" Target="../tags/tag1737.xml"/><Relationship Id="rId18" Type="http://schemas.openxmlformats.org/officeDocument/2006/relationships/tags" Target="../tags/tag1511.xml"/><Relationship Id="rId39" Type="http://schemas.openxmlformats.org/officeDocument/2006/relationships/tags" Target="../tags/tag1532.xml"/><Relationship Id="rId265" Type="http://schemas.openxmlformats.org/officeDocument/2006/relationships/tags" Target="../tags/tag1758.xml"/><Relationship Id="rId286" Type="http://schemas.openxmlformats.org/officeDocument/2006/relationships/tags" Target="../tags/tag1779.xml"/><Relationship Id="rId50" Type="http://schemas.openxmlformats.org/officeDocument/2006/relationships/tags" Target="../tags/tag1543.xml"/><Relationship Id="rId104" Type="http://schemas.openxmlformats.org/officeDocument/2006/relationships/tags" Target="../tags/tag1597.xml"/><Relationship Id="rId125" Type="http://schemas.openxmlformats.org/officeDocument/2006/relationships/tags" Target="../tags/tag1618.xml"/><Relationship Id="rId146" Type="http://schemas.openxmlformats.org/officeDocument/2006/relationships/tags" Target="../tags/tag1639.xml"/><Relationship Id="rId167" Type="http://schemas.openxmlformats.org/officeDocument/2006/relationships/tags" Target="../tags/tag1660.xml"/><Relationship Id="rId188" Type="http://schemas.openxmlformats.org/officeDocument/2006/relationships/tags" Target="../tags/tag1681.xml"/><Relationship Id="rId71" Type="http://schemas.openxmlformats.org/officeDocument/2006/relationships/tags" Target="../tags/tag1564.xml"/><Relationship Id="rId92" Type="http://schemas.openxmlformats.org/officeDocument/2006/relationships/tags" Target="../tags/tag1585.xml"/><Relationship Id="rId213" Type="http://schemas.openxmlformats.org/officeDocument/2006/relationships/tags" Target="../tags/tag1706.xml"/><Relationship Id="rId234" Type="http://schemas.openxmlformats.org/officeDocument/2006/relationships/tags" Target="../tags/tag1727.xml"/><Relationship Id="rId2" Type="http://schemas.openxmlformats.org/officeDocument/2006/relationships/tags" Target="../tags/tag1495.xml"/><Relationship Id="rId29" Type="http://schemas.openxmlformats.org/officeDocument/2006/relationships/tags" Target="../tags/tag1522.xml"/><Relationship Id="rId255" Type="http://schemas.openxmlformats.org/officeDocument/2006/relationships/tags" Target="../tags/tag1748.xml"/><Relationship Id="rId276" Type="http://schemas.openxmlformats.org/officeDocument/2006/relationships/tags" Target="../tags/tag1769.xml"/><Relationship Id="rId40" Type="http://schemas.openxmlformats.org/officeDocument/2006/relationships/tags" Target="../tags/tag1533.xml"/><Relationship Id="rId115" Type="http://schemas.openxmlformats.org/officeDocument/2006/relationships/tags" Target="../tags/tag1608.xml"/><Relationship Id="rId136" Type="http://schemas.openxmlformats.org/officeDocument/2006/relationships/tags" Target="../tags/tag1629.xml"/><Relationship Id="rId157" Type="http://schemas.openxmlformats.org/officeDocument/2006/relationships/tags" Target="../tags/tag1650.xml"/><Relationship Id="rId178" Type="http://schemas.openxmlformats.org/officeDocument/2006/relationships/tags" Target="../tags/tag1671.xml"/><Relationship Id="rId61" Type="http://schemas.openxmlformats.org/officeDocument/2006/relationships/tags" Target="../tags/tag1554.xml"/><Relationship Id="rId82" Type="http://schemas.openxmlformats.org/officeDocument/2006/relationships/tags" Target="../tags/tag1575.xml"/><Relationship Id="rId199" Type="http://schemas.openxmlformats.org/officeDocument/2006/relationships/tags" Target="../tags/tag1692.xml"/><Relationship Id="rId203" Type="http://schemas.openxmlformats.org/officeDocument/2006/relationships/tags" Target="../tags/tag1696.xml"/><Relationship Id="rId19" Type="http://schemas.openxmlformats.org/officeDocument/2006/relationships/tags" Target="../tags/tag1512.xml"/><Relationship Id="rId224" Type="http://schemas.openxmlformats.org/officeDocument/2006/relationships/tags" Target="../tags/tag1717.xml"/><Relationship Id="rId245" Type="http://schemas.openxmlformats.org/officeDocument/2006/relationships/tags" Target="../tags/tag1738.xml"/><Relationship Id="rId266" Type="http://schemas.openxmlformats.org/officeDocument/2006/relationships/tags" Target="../tags/tag1759.xml"/><Relationship Id="rId287" Type="http://schemas.openxmlformats.org/officeDocument/2006/relationships/slideLayout" Target="../slideLayouts/slideLayout1.xml"/><Relationship Id="rId30" Type="http://schemas.openxmlformats.org/officeDocument/2006/relationships/tags" Target="../tags/tag1523.xml"/><Relationship Id="rId105" Type="http://schemas.openxmlformats.org/officeDocument/2006/relationships/tags" Target="../tags/tag1598.xml"/><Relationship Id="rId126" Type="http://schemas.openxmlformats.org/officeDocument/2006/relationships/tags" Target="../tags/tag1619.xml"/><Relationship Id="rId147" Type="http://schemas.openxmlformats.org/officeDocument/2006/relationships/tags" Target="../tags/tag1640.xml"/><Relationship Id="rId168" Type="http://schemas.openxmlformats.org/officeDocument/2006/relationships/tags" Target="../tags/tag1661.xml"/><Relationship Id="rId51" Type="http://schemas.openxmlformats.org/officeDocument/2006/relationships/tags" Target="../tags/tag1544.xml"/><Relationship Id="rId72" Type="http://schemas.openxmlformats.org/officeDocument/2006/relationships/tags" Target="../tags/tag1565.xml"/><Relationship Id="rId93" Type="http://schemas.openxmlformats.org/officeDocument/2006/relationships/tags" Target="../tags/tag1586.xml"/><Relationship Id="rId189" Type="http://schemas.openxmlformats.org/officeDocument/2006/relationships/tags" Target="../tags/tag1682.xml"/><Relationship Id="rId3" Type="http://schemas.openxmlformats.org/officeDocument/2006/relationships/tags" Target="../tags/tag1496.xml"/><Relationship Id="rId214" Type="http://schemas.openxmlformats.org/officeDocument/2006/relationships/tags" Target="../tags/tag1707.xml"/><Relationship Id="rId235" Type="http://schemas.openxmlformats.org/officeDocument/2006/relationships/tags" Target="../tags/tag1728.xml"/><Relationship Id="rId256" Type="http://schemas.openxmlformats.org/officeDocument/2006/relationships/tags" Target="../tags/tag1749.xml"/><Relationship Id="rId277" Type="http://schemas.openxmlformats.org/officeDocument/2006/relationships/tags" Target="../tags/tag1770.xml"/><Relationship Id="rId116" Type="http://schemas.openxmlformats.org/officeDocument/2006/relationships/tags" Target="../tags/tag1609.xml"/><Relationship Id="rId137" Type="http://schemas.openxmlformats.org/officeDocument/2006/relationships/tags" Target="../tags/tag1630.xml"/><Relationship Id="rId158" Type="http://schemas.openxmlformats.org/officeDocument/2006/relationships/tags" Target="../tags/tag1651.xml"/><Relationship Id="rId20" Type="http://schemas.openxmlformats.org/officeDocument/2006/relationships/tags" Target="../tags/tag1513.xml"/><Relationship Id="rId41" Type="http://schemas.openxmlformats.org/officeDocument/2006/relationships/tags" Target="../tags/tag1534.xml"/><Relationship Id="rId62" Type="http://schemas.openxmlformats.org/officeDocument/2006/relationships/tags" Target="../tags/tag1555.xml"/><Relationship Id="rId83" Type="http://schemas.openxmlformats.org/officeDocument/2006/relationships/tags" Target="../tags/tag1576.xml"/><Relationship Id="rId179" Type="http://schemas.openxmlformats.org/officeDocument/2006/relationships/tags" Target="../tags/tag1672.xml"/><Relationship Id="rId190" Type="http://schemas.openxmlformats.org/officeDocument/2006/relationships/tags" Target="../tags/tag1683.xml"/><Relationship Id="rId204" Type="http://schemas.openxmlformats.org/officeDocument/2006/relationships/tags" Target="../tags/tag1697.xml"/><Relationship Id="rId225" Type="http://schemas.openxmlformats.org/officeDocument/2006/relationships/tags" Target="../tags/tag1718.xml"/><Relationship Id="rId246" Type="http://schemas.openxmlformats.org/officeDocument/2006/relationships/tags" Target="../tags/tag1739.xml"/><Relationship Id="rId267" Type="http://schemas.openxmlformats.org/officeDocument/2006/relationships/tags" Target="../tags/tag1760.xml"/><Relationship Id="rId288" Type="http://schemas.openxmlformats.org/officeDocument/2006/relationships/notesSlide" Target="../notesSlides/notesSlide32.xml"/><Relationship Id="rId106" Type="http://schemas.openxmlformats.org/officeDocument/2006/relationships/tags" Target="../tags/tag1599.xml"/><Relationship Id="rId127" Type="http://schemas.openxmlformats.org/officeDocument/2006/relationships/tags" Target="../tags/tag1620.xml"/><Relationship Id="rId10" Type="http://schemas.openxmlformats.org/officeDocument/2006/relationships/tags" Target="../tags/tag1503.xml"/><Relationship Id="rId31" Type="http://schemas.openxmlformats.org/officeDocument/2006/relationships/tags" Target="../tags/tag1524.xml"/><Relationship Id="rId52" Type="http://schemas.openxmlformats.org/officeDocument/2006/relationships/tags" Target="../tags/tag1545.xml"/><Relationship Id="rId73" Type="http://schemas.openxmlformats.org/officeDocument/2006/relationships/tags" Target="../tags/tag1566.xml"/><Relationship Id="rId94" Type="http://schemas.openxmlformats.org/officeDocument/2006/relationships/tags" Target="../tags/tag1587.xml"/><Relationship Id="rId148" Type="http://schemas.openxmlformats.org/officeDocument/2006/relationships/tags" Target="../tags/tag1641.xml"/><Relationship Id="rId169" Type="http://schemas.openxmlformats.org/officeDocument/2006/relationships/tags" Target="../tags/tag1662.xml"/><Relationship Id="rId4" Type="http://schemas.openxmlformats.org/officeDocument/2006/relationships/tags" Target="../tags/tag1497.xml"/><Relationship Id="rId180" Type="http://schemas.openxmlformats.org/officeDocument/2006/relationships/tags" Target="../tags/tag1673.xml"/><Relationship Id="rId215" Type="http://schemas.openxmlformats.org/officeDocument/2006/relationships/tags" Target="../tags/tag1708.xml"/><Relationship Id="rId236" Type="http://schemas.openxmlformats.org/officeDocument/2006/relationships/tags" Target="../tags/tag1729.xml"/><Relationship Id="rId257" Type="http://schemas.openxmlformats.org/officeDocument/2006/relationships/tags" Target="../tags/tag1750.xml"/><Relationship Id="rId278" Type="http://schemas.openxmlformats.org/officeDocument/2006/relationships/tags" Target="../tags/tag1771.xml"/><Relationship Id="rId42" Type="http://schemas.openxmlformats.org/officeDocument/2006/relationships/tags" Target="../tags/tag1535.xml"/><Relationship Id="rId84" Type="http://schemas.openxmlformats.org/officeDocument/2006/relationships/tags" Target="../tags/tag1577.xml"/><Relationship Id="rId138" Type="http://schemas.openxmlformats.org/officeDocument/2006/relationships/tags" Target="../tags/tag1631.xml"/><Relationship Id="rId191" Type="http://schemas.openxmlformats.org/officeDocument/2006/relationships/tags" Target="../tags/tag1684.xml"/><Relationship Id="rId205" Type="http://schemas.openxmlformats.org/officeDocument/2006/relationships/tags" Target="../tags/tag1698.xml"/><Relationship Id="rId247" Type="http://schemas.openxmlformats.org/officeDocument/2006/relationships/tags" Target="../tags/tag1740.xml"/><Relationship Id="rId107" Type="http://schemas.openxmlformats.org/officeDocument/2006/relationships/tags" Target="../tags/tag1600.xml"/><Relationship Id="rId289" Type="http://schemas.openxmlformats.org/officeDocument/2006/relationships/image" Target="../media/image68.png"/><Relationship Id="rId11" Type="http://schemas.openxmlformats.org/officeDocument/2006/relationships/tags" Target="../tags/tag1504.xml"/><Relationship Id="rId53" Type="http://schemas.openxmlformats.org/officeDocument/2006/relationships/tags" Target="../tags/tag1546.xml"/><Relationship Id="rId149" Type="http://schemas.openxmlformats.org/officeDocument/2006/relationships/tags" Target="../tags/tag1642.xml"/><Relationship Id="rId95" Type="http://schemas.openxmlformats.org/officeDocument/2006/relationships/tags" Target="../tags/tag1588.xml"/><Relationship Id="rId160" Type="http://schemas.openxmlformats.org/officeDocument/2006/relationships/tags" Target="../tags/tag1653.xml"/><Relationship Id="rId216" Type="http://schemas.openxmlformats.org/officeDocument/2006/relationships/tags" Target="../tags/tag1709.xml"/><Relationship Id="rId258" Type="http://schemas.openxmlformats.org/officeDocument/2006/relationships/tags" Target="../tags/tag1751.xml"/><Relationship Id="rId22" Type="http://schemas.openxmlformats.org/officeDocument/2006/relationships/tags" Target="../tags/tag1515.xml"/><Relationship Id="rId64" Type="http://schemas.openxmlformats.org/officeDocument/2006/relationships/tags" Target="../tags/tag1557.xml"/><Relationship Id="rId118" Type="http://schemas.openxmlformats.org/officeDocument/2006/relationships/tags" Target="../tags/tag1611.xml"/><Relationship Id="rId171" Type="http://schemas.openxmlformats.org/officeDocument/2006/relationships/tags" Target="../tags/tag1664.xml"/><Relationship Id="rId227" Type="http://schemas.openxmlformats.org/officeDocument/2006/relationships/tags" Target="../tags/tag1720.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0.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0.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91" Type="http://schemas.openxmlformats.org/officeDocument/2006/relationships/tags" Target="../tags/tag880.xml"/><Relationship Id="rId205" Type="http://schemas.openxmlformats.org/officeDocument/2006/relationships/tags" Target="../tags/tag894.xml"/><Relationship Id="rId226" Type="http://schemas.openxmlformats.org/officeDocument/2006/relationships/tags" Target="../tags/tag915.xml"/><Relationship Id="rId247" Type="http://schemas.openxmlformats.org/officeDocument/2006/relationships/tags" Target="../tags/tag936.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16" Type="http://schemas.openxmlformats.org/officeDocument/2006/relationships/tags" Target="../tags/tag905.xml"/><Relationship Id="rId237" Type="http://schemas.openxmlformats.org/officeDocument/2006/relationships/tags" Target="../tags/tag926.xml"/><Relationship Id="rId258" Type="http://schemas.openxmlformats.org/officeDocument/2006/relationships/image" Target="../media/image6.png"/><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92" Type="http://schemas.openxmlformats.org/officeDocument/2006/relationships/tags" Target="../tags/tag881.xml"/><Relationship Id="rId206" Type="http://schemas.openxmlformats.org/officeDocument/2006/relationships/tags" Target="../tags/tag895.xml"/><Relationship Id="rId227" Type="http://schemas.openxmlformats.org/officeDocument/2006/relationships/tags" Target="../tags/tag916.xml"/><Relationship Id="rId248" Type="http://schemas.openxmlformats.org/officeDocument/2006/relationships/tags" Target="../tags/tag937.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217" Type="http://schemas.openxmlformats.org/officeDocument/2006/relationships/tags" Target="../tags/tag906.xml"/><Relationship Id="rId6" Type="http://schemas.openxmlformats.org/officeDocument/2006/relationships/tags" Target="../tags/tag695.xml"/><Relationship Id="rId238" Type="http://schemas.openxmlformats.org/officeDocument/2006/relationships/tags" Target="../tags/tag927.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93" Type="http://schemas.openxmlformats.org/officeDocument/2006/relationships/tags" Target="../tags/tag882.xml"/><Relationship Id="rId207" Type="http://schemas.openxmlformats.org/officeDocument/2006/relationships/tags" Target="../tags/tag896.xml"/><Relationship Id="rId228" Type="http://schemas.openxmlformats.org/officeDocument/2006/relationships/tags" Target="../tags/tag917.xml"/><Relationship Id="rId249" Type="http://schemas.openxmlformats.org/officeDocument/2006/relationships/tags" Target="../tags/tag938.xml"/><Relationship Id="rId13" Type="http://schemas.openxmlformats.org/officeDocument/2006/relationships/tags" Target="../tags/tag702.xml"/><Relationship Id="rId109" Type="http://schemas.openxmlformats.org/officeDocument/2006/relationships/tags" Target="../tags/tag798.xml"/><Relationship Id="rId34" Type="http://schemas.openxmlformats.org/officeDocument/2006/relationships/tags" Target="../tags/tag723.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20" Type="http://schemas.openxmlformats.org/officeDocument/2006/relationships/tags" Target="../tags/tag809.xml"/><Relationship Id="rId141" Type="http://schemas.openxmlformats.org/officeDocument/2006/relationships/tags" Target="../tags/tag830.xml"/><Relationship Id="rId7" Type="http://schemas.openxmlformats.org/officeDocument/2006/relationships/tags" Target="../tags/tag696.xml"/><Relationship Id="rId162" Type="http://schemas.openxmlformats.org/officeDocument/2006/relationships/tags" Target="../tags/tag851.xml"/><Relationship Id="rId183" Type="http://schemas.openxmlformats.org/officeDocument/2006/relationships/tags" Target="../tags/tag872.xml"/><Relationship Id="rId218" Type="http://schemas.openxmlformats.org/officeDocument/2006/relationships/tags" Target="../tags/tag907.xml"/><Relationship Id="rId239" Type="http://schemas.openxmlformats.org/officeDocument/2006/relationships/tags" Target="../tags/tag928.xml"/><Relationship Id="rId250" Type="http://schemas.openxmlformats.org/officeDocument/2006/relationships/tags" Target="../tags/tag939.xml"/><Relationship Id="rId24" Type="http://schemas.openxmlformats.org/officeDocument/2006/relationships/tags" Target="../tags/tag713.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31" Type="http://schemas.openxmlformats.org/officeDocument/2006/relationships/tags" Target="../tags/tag820.xml"/><Relationship Id="rId152" Type="http://schemas.openxmlformats.org/officeDocument/2006/relationships/tags" Target="../tags/tag841.xml"/><Relationship Id="rId173" Type="http://schemas.openxmlformats.org/officeDocument/2006/relationships/tags" Target="../tags/tag862.xml"/><Relationship Id="rId194" Type="http://schemas.openxmlformats.org/officeDocument/2006/relationships/tags" Target="../tags/tag883.xml"/><Relationship Id="rId208" Type="http://schemas.openxmlformats.org/officeDocument/2006/relationships/tags" Target="../tags/tag897.xml"/><Relationship Id="rId229" Type="http://schemas.openxmlformats.org/officeDocument/2006/relationships/tags" Target="../tags/tag918.xml"/><Relationship Id="rId240" Type="http://schemas.openxmlformats.org/officeDocument/2006/relationships/tags" Target="../tags/tag929.xml"/><Relationship Id="rId14" Type="http://schemas.openxmlformats.org/officeDocument/2006/relationships/tags" Target="../tags/tag703.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8" Type="http://schemas.openxmlformats.org/officeDocument/2006/relationships/tags" Target="../tags/tag697.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tags" Target="../tags/tag873.xml"/><Relationship Id="rId219" Type="http://schemas.openxmlformats.org/officeDocument/2006/relationships/tags" Target="../tags/tag908.xml"/><Relationship Id="rId230" Type="http://schemas.openxmlformats.org/officeDocument/2006/relationships/tags" Target="../tags/tag919.xml"/><Relationship Id="rId251" Type="http://schemas.openxmlformats.org/officeDocument/2006/relationships/tags" Target="../tags/tag940.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95" Type="http://schemas.openxmlformats.org/officeDocument/2006/relationships/tags" Target="../tags/tag884.xml"/><Relationship Id="rId209" Type="http://schemas.openxmlformats.org/officeDocument/2006/relationships/tags" Target="../tags/tag898.xml"/><Relationship Id="rId220" Type="http://schemas.openxmlformats.org/officeDocument/2006/relationships/tags" Target="../tags/tag909.xml"/><Relationship Id="rId241" Type="http://schemas.openxmlformats.org/officeDocument/2006/relationships/tags" Target="../tags/tag930.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78" Type="http://schemas.openxmlformats.org/officeDocument/2006/relationships/tags" Target="../tags/tag767.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64" Type="http://schemas.openxmlformats.org/officeDocument/2006/relationships/tags" Target="../tags/tag853.xml"/><Relationship Id="rId185" Type="http://schemas.openxmlformats.org/officeDocument/2006/relationships/tags" Target="../tags/tag874.xml"/><Relationship Id="rId9" Type="http://schemas.openxmlformats.org/officeDocument/2006/relationships/tags" Target="../tags/tag698.xml"/><Relationship Id="rId210" Type="http://schemas.openxmlformats.org/officeDocument/2006/relationships/tags" Target="../tags/tag899.xml"/><Relationship Id="rId26" Type="http://schemas.openxmlformats.org/officeDocument/2006/relationships/tags" Target="../tags/tag715.xml"/><Relationship Id="rId231" Type="http://schemas.openxmlformats.org/officeDocument/2006/relationships/tags" Target="../tags/tag920.xml"/><Relationship Id="rId252" Type="http://schemas.openxmlformats.org/officeDocument/2006/relationships/tags" Target="../tags/tag941.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96" Type="http://schemas.openxmlformats.org/officeDocument/2006/relationships/tags" Target="../tags/tag885.xml"/><Relationship Id="rId200" Type="http://schemas.openxmlformats.org/officeDocument/2006/relationships/tags" Target="../tags/tag889.xml"/><Relationship Id="rId16" Type="http://schemas.openxmlformats.org/officeDocument/2006/relationships/tags" Target="../tags/tag705.xml"/><Relationship Id="rId221" Type="http://schemas.openxmlformats.org/officeDocument/2006/relationships/tags" Target="../tags/tag910.xml"/><Relationship Id="rId242" Type="http://schemas.openxmlformats.org/officeDocument/2006/relationships/tags" Target="../tags/tag931.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tags" Target="../tags/tag875.xml"/><Relationship Id="rId211" Type="http://schemas.openxmlformats.org/officeDocument/2006/relationships/tags" Target="../tags/tag900.xml"/><Relationship Id="rId232" Type="http://schemas.openxmlformats.org/officeDocument/2006/relationships/tags" Target="../tags/tag921.xml"/><Relationship Id="rId253" Type="http://schemas.openxmlformats.org/officeDocument/2006/relationships/tags" Target="../tags/tag942.xml"/><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97" Type="http://schemas.openxmlformats.org/officeDocument/2006/relationships/tags" Target="../tags/tag886.xml"/><Relationship Id="rId201" Type="http://schemas.openxmlformats.org/officeDocument/2006/relationships/tags" Target="../tags/tag890.xml"/><Relationship Id="rId222" Type="http://schemas.openxmlformats.org/officeDocument/2006/relationships/tags" Target="../tags/tag911.xml"/><Relationship Id="rId243" Type="http://schemas.openxmlformats.org/officeDocument/2006/relationships/tags" Target="../tags/tag932.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tags" Target="../tags/tag876.xml"/><Relationship Id="rId1" Type="http://schemas.openxmlformats.org/officeDocument/2006/relationships/tags" Target="../tags/tag690.xml"/><Relationship Id="rId212" Type="http://schemas.openxmlformats.org/officeDocument/2006/relationships/tags" Target="../tags/tag901.xml"/><Relationship Id="rId233" Type="http://schemas.openxmlformats.org/officeDocument/2006/relationships/tags" Target="../tags/tag922.xml"/><Relationship Id="rId254" Type="http://schemas.openxmlformats.org/officeDocument/2006/relationships/slideLayout" Target="../slideLayouts/slideLayout1.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 Id="rId198" Type="http://schemas.openxmlformats.org/officeDocument/2006/relationships/tags" Target="../tags/tag887.xml"/><Relationship Id="rId202" Type="http://schemas.openxmlformats.org/officeDocument/2006/relationships/tags" Target="../tags/tag891.xml"/><Relationship Id="rId223" Type="http://schemas.openxmlformats.org/officeDocument/2006/relationships/tags" Target="../tags/tag912.xml"/><Relationship Id="rId244" Type="http://schemas.openxmlformats.org/officeDocument/2006/relationships/tags" Target="../tags/tag933.xml"/><Relationship Id="rId18" Type="http://schemas.openxmlformats.org/officeDocument/2006/relationships/tags" Target="../tags/tag707.xml"/><Relationship Id="rId39" Type="http://schemas.openxmlformats.org/officeDocument/2006/relationships/tags" Target="../tags/tag728.xml"/><Relationship Id="rId50" Type="http://schemas.openxmlformats.org/officeDocument/2006/relationships/tags" Target="../tags/tag739.xml"/><Relationship Id="rId104" Type="http://schemas.openxmlformats.org/officeDocument/2006/relationships/tags" Target="../tags/tag793.xml"/><Relationship Id="rId125" Type="http://schemas.openxmlformats.org/officeDocument/2006/relationships/tags" Target="../tags/tag814.xml"/><Relationship Id="rId146" Type="http://schemas.openxmlformats.org/officeDocument/2006/relationships/tags" Target="../tags/tag835.xml"/><Relationship Id="rId167" Type="http://schemas.openxmlformats.org/officeDocument/2006/relationships/tags" Target="../tags/tag856.xml"/><Relationship Id="rId188" Type="http://schemas.openxmlformats.org/officeDocument/2006/relationships/tags" Target="../tags/tag877.xml"/><Relationship Id="rId71" Type="http://schemas.openxmlformats.org/officeDocument/2006/relationships/tags" Target="../tags/tag760.xml"/><Relationship Id="rId92" Type="http://schemas.openxmlformats.org/officeDocument/2006/relationships/tags" Target="../tags/tag781.xml"/><Relationship Id="rId213" Type="http://schemas.openxmlformats.org/officeDocument/2006/relationships/tags" Target="../tags/tag902.xml"/><Relationship Id="rId234" Type="http://schemas.openxmlformats.org/officeDocument/2006/relationships/tags" Target="../tags/tag923.xml"/><Relationship Id="rId2" Type="http://schemas.openxmlformats.org/officeDocument/2006/relationships/tags" Target="../tags/tag691.xml"/><Relationship Id="rId29" Type="http://schemas.openxmlformats.org/officeDocument/2006/relationships/tags" Target="../tags/tag718.xml"/><Relationship Id="rId255" Type="http://schemas.openxmlformats.org/officeDocument/2006/relationships/notesSlide" Target="../notesSlides/notesSlide8.xml"/><Relationship Id="rId40" Type="http://schemas.openxmlformats.org/officeDocument/2006/relationships/tags" Target="../tags/tag729.xml"/><Relationship Id="rId115" Type="http://schemas.openxmlformats.org/officeDocument/2006/relationships/tags" Target="../tags/tag804.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99" Type="http://schemas.openxmlformats.org/officeDocument/2006/relationships/tags" Target="../tags/tag888.xml"/><Relationship Id="rId203" Type="http://schemas.openxmlformats.org/officeDocument/2006/relationships/tags" Target="../tags/tag892.xml"/><Relationship Id="rId19" Type="http://schemas.openxmlformats.org/officeDocument/2006/relationships/tags" Target="../tags/tag708.xml"/><Relationship Id="rId224" Type="http://schemas.openxmlformats.org/officeDocument/2006/relationships/tags" Target="../tags/tag913.xml"/><Relationship Id="rId245" Type="http://schemas.openxmlformats.org/officeDocument/2006/relationships/tags" Target="../tags/tag934.xml"/><Relationship Id="rId30" Type="http://schemas.openxmlformats.org/officeDocument/2006/relationships/tags" Target="../tags/tag71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189" Type="http://schemas.openxmlformats.org/officeDocument/2006/relationships/tags" Target="../tags/tag878.xml"/><Relationship Id="rId3" Type="http://schemas.openxmlformats.org/officeDocument/2006/relationships/tags" Target="../tags/tag692.xml"/><Relationship Id="rId214" Type="http://schemas.openxmlformats.org/officeDocument/2006/relationships/tags" Target="../tags/tag903.xml"/><Relationship Id="rId235" Type="http://schemas.openxmlformats.org/officeDocument/2006/relationships/tags" Target="../tags/tag924.xml"/><Relationship Id="rId256" Type="http://schemas.openxmlformats.org/officeDocument/2006/relationships/image" Target="../media/image5.png"/><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179" Type="http://schemas.openxmlformats.org/officeDocument/2006/relationships/tags" Target="../tags/tag868.xml"/><Relationship Id="rId190" Type="http://schemas.openxmlformats.org/officeDocument/2006/relationships/tags" Target="../tags/tag879.xml"/><Relationship Id="rId204" Type="http://schemas.openxmlformats.org/officeDocument/2006/relationships/tags" Target="../tags/tag893.xml"/><Relationship Id="rId225" Type="http://schemas.openxmlformats.org/officeDocument/2006/relationships/tags" Target="../tags/tag914.xml"/><Relationship Id="rId246" Type="http://schemas.openxmlformats.org/officeDocument/2006/relationships/tags" Target="../tags/tag935.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94" Type="http://schemas.openxmlformats.org/officeDocument/2006/relationships/tags" Target="../tags/tag783.xml"/><Relationship Id="rId148" Type="http://schemas.openxmlformats.org/officeDocument/2006/relationships/tags" Target="../tags/tag837.xml"/><Relationship Id="rId169" Type="http://schemas.openxmlformats.org/officeDocument/2006/relationships/tags" Target="../tags/tag858.xml"/><Relationship Id="rId4" Type="http://schemas.openxmlformats.org/officeDocument/2006/relationships/tags" Target="../tags/tag693.xml"/><Relationship Id="rId180" Type="http://schemas.openxmlformats.org/officeDocument/2006/relationships/tags" Target="../tags/tag869.xml"/><Relationship Id="rId215" Type="http://schemas.openxmlformats.org/officeDocument/2006/relationships/tags" Target="../tags/tag904.xml"/><Relationship Id="rId236" Type="http://schemas.openxmlformats.org/officeDocument/2006/relationships/tags" Target="../tags/tag925.xml"/><Relationship Id="rId257"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xmlns="" id="{B2FB3992-FA9B-3FCB-8299-4DA759147F7D}"/>
              </a:ext>
            </a:extLst>
          </p:cNvPr>
          <p:cNvPicPr>
            <a:picLocks noChangeAspect="1"/>
          </p:cNvPicPr>
          <p:nvPr/>
        </p:nvPicPr>
        <p:blipFill>
          <a:blip r:embed="rId256"/>
          <a:stretch>
            <a:fillRect/>
          </a:stretch>
        </p:blipFill>
        <p:spPr>
          <a:xfrm>
            <a:off x="891132" y="617947"/>
            <a:ext cx="6523806" cy="1377957"/>
          </a:xfrm>
          <a:prstGeom prst="rect">
            <a:avLst/>
          </a:prstGeom>
        </p:spPr>
      </p:pic>
      <p:pic>
        <p:nvPicPr>
          <p:cNvPr id="1986" name="Picture 1985">
            <a:extLst>
              <a:ext uri="{FF2B5EF4-FFF2-40B4-BE49-F238E27FC236}">
                <a16:creationId xmlns:a16="http://schemas.microsoft.com/office/drawing/2014/main" xmlns="" id="{718E57AB-04A0-42B4-055B-3B8776CC8701}"/>
              </a:ext>
            </a:extLst>
          </p:cNvPr>
          <p:cNvPicPr>
            <a:picLocks noChangeAspect="1"/>
          </p:cNvPicPr>
          <p:nvPr/>
        </p:nvPicPr>
        <p:blipFill>
          <a:blip r:embed="rId257"/>
          <a:stretch>
            <a:fillRect/>
          </a:stretch>
        </p:blipFill>
        <p:spPr>
          <a:xfrm>
            <a:off x="3452784" y="2047583"/>
            <a:ext cx="2922122" cy="1727202"/>
          </a:xfrm>
          <a:prstGeom prst="rect">
            <a:avLst/>
          </a:prstGeom>
        </p:spPr>
      </p:pic>
    </p:spTree>
    <p:extLst>
      <p:ext uri="{BB962C8B-B14F-4D97-AF65-F5344CB8AC3E}">
        <p14:creationId xmlns:p14="http://schemas.microsoft.com/office/powerpoint/2010/main" val="56057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4491"/>
                                        </p:tgtEl>
                                        <p:attrNameLst>
                                          <p:attrName>style.visibility</p:attrName>
                                        </p:attrNameLst>
                                      </p:cBhvr>
                                      <p:to>
                                        <p:strVal val="visible"/>
                                      </p:to>
                                    </p:set>
                                    <p:animEffect transition="in" filter="barn(inVertical)">
                                      <p:cBhvr>
                                        <p:cTn id="16" dur="500"/>
                                        <p:tgtEl>
                                          <p:spTgt spid="4491"/>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barn(inVertical)">
                                      <p:cBhvr>
                                        <p:cTn id="2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xmlns="" id="{082928E6-5155-F9D2-7859-9DE3C6844F7D}"/>
              </a:ext>
            </a:extLst>
          </p:cNvPr>
          <p:cNvSpPr/>
          <p:nvPr/>
        </p:nvSpPr>
        <p:spPr>
          <a:xfrm>
            <a:off x="187707" y="605267"/>
            <a:ext cx="8664947" cy="4182490"/>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r>
              <a:rPr lang="vi-VN" sz="2400" b="1" i="1" dirty="0" smtClean="0">
                <a:solidFill>
                  <a:srgbClr val="002060"/>
                </a:solidFill>
                <a:latin typeface="Calibri" panose="020F0502020204030204" pitchFamily="34" charset="0"/>
                <a:cs typeface="Calibri" panose="020F0502020204030204" pitchFamily="34" charset="0"/>
              </a:rPr>
              <a:t>.</a:t>
            </a:r>
            <a:endParaRPr lang="en-US" sz="2400" b="1" i="1" dirty="0" smtClean="0">
              <a:solidFill>
                <a:srgbClr val="002060"/>
              </a:solidFill>
              <a:latin typeface="Calibri" panose="020F0502020204030204" pitchFamily="34" charset="0"/>
              <a:cs typeface="Calibri" panose="020F0502020204030204" pitchFamily="34" charset="0"/>
            </a:endParaRPr>
          </a:p>
          <a:p>
            <a:pPr marL="457200" algn="just">
              <a:spcBef>
                <a:spcPts val="1200"/>
              </a:spcBef>
            </a:pP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Rút</a:t>
            </a: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ra</a:t>
            </a: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bài</a:t>
            </a: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học</a:t>
            </a:r>
            <a:r>
              <a:rPr lang="en-US" sz="2400" b="1" i="1" dirty="0" smtClean="0">
                <a:solidFill>
                  <a:srgbClr val="002060"/>
                </a:solidFill>
                <a:latin typeface="Calibri" panose="020F0502020204030204" pitchFamily="34" charset="0"/>
                <a:cs typeface="Calibri" panose="020F0502020204030204" pitchFamily="34" charset="0"/>
              </a:rPr>
              <a:t> – </a:t>
            </a:r>
            <a:r>
              <a:rPr lang="en-US" sz="2400" b="1" i="1" dirty="0" err="1" smtClean="0">
                <a:solidFill>
                  <a:srgbClr val="002060"/>
                </a:solidFill>
                <a:latin typeface="Calibri" panose="020F0502020204030204" pitchFamily="34" charset="0"/>
                <a:cs typeface="Calibri" panose="020F0502020204030204" pitchFamily="34" charset="0"/>
              </a:rPr>
              <a:t>vận</a:t>
            </a: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dụng</a:t>
            </a: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thực</a:t>
            </a: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tế</a:t>
            </a:r>
            <a:endParaRPr lang="vi-VN" sz="2400" b="1" i="1" dirty="0">
              <a:solidFill>
                <a:srgbClr val="002060"/>
              </a:solidFill>
              <a:latin typeface="Calibri" panose="020F0502020204030204" pitchFamily="34" charset="0"/>
              <a:cs typeface="Calibri" panose="020F0502020204030204" pitchFamily="34" charset="0"/>
            </a:endParaRPr>
          </a:p>
        </p:txBody>
      </p:sp>
      <p:pic>
        <p:nvPicPr>
          <p:cNvPr id="8" name="Picture 6">
            <a:extLst>
              <a:ext uri="{FF2B5EF4-FFF2-40B4-BE49-F238E27FC236}">
                <a16:creationId xmlns:a16="http://schemas.microsoft.com/office/drawing/2014/main" xmlns="" id="{CAEB0AFE-063D-0CD5-1A97-6D7186311EE3}"/>
              </a:ext>
            </a:extLst>
          </p:cNvPr>
          <p:cNvPicPr>
            <a:picLocks noChangeAspect="1"/>
          </p:cNvPicPr>
          <p:nvPr/>
        </p:nvPicPr>
        <p:blipFill>
          <a:blip r:embed="rId2"/>
          <a:stretch>
            <a:fillRect/>
          </a:stretch>
        </p:blipFill>
        <p:spPr>
          <a:xfrm>
            <a:off x="259626" y="605267"/>
            <a:ext cx="467048" cy="467048"/>
          </a:xfrm>
          <a:prstGeom prst="rect">
            <a:avLst/>
          </a:prstGeom>
        </p:spPr>
      </p:pic>
      <p:pic>
        <p:nvPicPr>
          <p:cNvPr id="9" name="Picture 8">
            <a:extLst>
              <a:ext uri="{FF2B5EF4-FFF2-40B4-BE49-F238E27FC236}">
                <a16:creationId xmlns:a16="http://schemas.microsoft.com/office/drawing/2014/main" xmlns="" id="{190E5072-CFE7-0DC9-55CA-74994EB30BA4}"/>
              </a:ext>
            </a:extLst>
          </p:cNvPr>
          <p:cNvPicPr>
            <a:picLocks noChangeAspect="1"/>
          </p:cNvPicPr>
          <p:nvPr/>
        </p:nvPicPr>
        <p:blipFill>
          <a:blip r:embed="rId2"/>
          <a:stretch>
            <a:fillRect/>
          </a:stretch>
        </p:blipFill>
        <p:spPr>
          <a:xfrm>
            <a:off x="259626" y="1775951"/>
            <a:ext cx="467048" cy="467048"/>
          </a:xfrm>
          <a:prstGeom prst="rect">
            <a:avLst/>
          </a:prstGeom>
        </p:spPr>
      </p:pic>
      <p:pic>
        <p:nvPicPr>
          <p:cNvPr id="10" name="Picture 9">
            <a:extLst>
              <a:ext uri="{FF2B5EF4-FFF2-40B4-BE49-F238E27FC236}">
                <a16:creationId xmlns:a16="http://schemas.microsoft.com/office/drawing/2014/main" xmlns="" id="{67FBA017-90B9-FD6B-4186-850EBBC058CC}"/>
              </a:ext>
            </a:extLst>
          </p:cNvPr>
          <p:cNvPicPr>
            <a:picLocks noChangeAspect="1"/>
          </p:cNvPicPr>
          <p:nvPr/>
        </p:nvPicPr>
        <p:blipFill>
          <a:blip r:embed="rId3"/>
          <a:stretch>
            <a:fillRect/>
          </a:stretch>
        </p:blipFill>
        <p:spPr>
          <a:xfrm>
            <a:off x="2164848" y="0"/>
            <a:ext cx="4133446" cy="902300"/>
          </a:xfrm>
          <a:prstGeom prst="rect">
            <a:avLst/>
          </a:prstGeom>
        </p:spPr>
      </p:pic>
      <p:pic>
        <p:nvPicPr>
          <p:cNvPr id="11" name="Picture 10">
            <a:extLst>
              <a:ext uri="{FF2B5EF4-FFF2-40B4-BE49-F238E27FC236}">
                <a16:creationId xmlns:a16="http://schemas.microsoft.com/office/drawing/2014/main" xmlns="" id="{0203A886-F024-7564-5E3C-D541BEC0328A}"/>
              </a:ext>
            </a:extLst>
          </p:cNvPr>
          <p:cNvPicPr>
            <a:picLocks noChangeAspect="1"/>
          </p:cNvPicPr>
          <p:nvPr/>
        </p:nvPicPr>
        <p:blipFill>
          <a:blip r:embed="rId2"/>
          <a:stretch>
            <a:fillRect/>
          </a:stretch>
        </p:blipFill>
        <p:spPr>
          <a:xfrm>
            <a:off x="259626" y="3787919"/>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par>
                          <p:cTn id="49" fill="hold">
                            <p:stCondLst>
                              <p:cond delay="4500"/>
                            </p:stCondLst>
                            <p:childTnLst>
                              <p:par>
                                <p:cTn id="50" presetID="53" presetClass="entr" presetSubtype="16" fill="hold" nodeType="after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 calcmode="lin" valueType="num">
                                      <p:cBhvr>
                                        <p:cTn id="5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5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xmlns=""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xmlns=""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xmlns=""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xmlns=""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xmlns=""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xmlns=""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xmlns=""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xmlns=""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xmlns=""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xmlns=""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xmlns=""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xmlns=""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xmlns=""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xmlns=""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xmlns=""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xmlns=""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xmlns=""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xmlns="" id="{288A322D-62BD-B50C-B72E-973ACBA89AC6}"/>
              </a:ext>
            </a:extLst>
          </p:cNvPr>
          <p:cNvSpPr txBox="1">
            <a:spLocks noChangeArrowheads="1"/>
          </p:cNvSpPr>
          <p:nvPr/>
        </p:nvSpPr>
        <p:spPr bwMode="auto">
          <a:xfrm>
            <a:off x="243311" y="852307"/>
            <a:ext cx="8715754" cy="325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smtClean="0">
                <a:solidFill>
                  <a:srgbClr val="C00000"/>
                </a:solidFill>
                <a:cs typeface="Calibri" panose="020F0502020204030204" pitchFamily="34" charset="0"/>
              </a:rPr>
              <a:t>….</a:t>
            </a:r>
            <a:r>
              <a:rPr lang="en-US" altLang="en-US" sz="3600" b="1" kern="1200" dirty="0" err="1" smtClean="0">
                <a:solidFill>
                  <a:srgbClr val="C00000"/>
                </a:solidFill>
                <a:cs typeface="Calibri" panose="020F0502020204030204" pitchFamily="34" charset="0"/>
              </a:rPr>
              <a:t>được</a:t>
            </a:r>
            <a:r>
              <a:rPr lang="en-US" altLang="en-US" sz="3600" b="1" kern="1200" dirty="0" smtClean="0">
                <a:solidFill>
                  <a:srgbClr val="C00000"/>
                </a:solidFill>
                <a:cs typeface="Calibri" panose="020F0502020204030204" pitchFamily="34" charset="0"/>
              </a:rPr>
              <a:t> </a:t>
            </a:r>
            <a:r>
              <a:rPr lang="en-US" altLang="en-US" sz="3600" b="1" kern="1200" dirty="0" err="1" smtClean="0">
                <a:solidFill>
                  <a:srgbClr val="C00000"/>
                </a:solidFill>
                <a:cs typeface="Calibri" panose="020F0502020204030204" pitchFamily="34" charset="0"/>
              </a:rPr>
              <a:t>nghe</a:t>
            </a:r>
            <a:r>
              <a:rPr lang="en-US" altLang="en-US" sz="3600" b="1" kern="1200" dirty="0" smtClean="0">
                <a:solidFill>
                  <a:srgbClr val="C00000"/>
                </a:solidFill>
                <a:cs typeface="Calibri" panose="020F0502020204030204" pitchFamily="34" charset="0"/>
              </a:rPr>
              <a:t> </a:t>
            </a:r>
            <a:r>
              <a:rPr lang="en-US" altLang="en-US" sz="3600" b="1" kern="1200" dirty="0" err="1" smtClean="0">
                <a:solidFill>
                  <a:srgbClr val="C00000"/>
                </a:solidFill>
                <a:cs typeface="Calibri" panose="020F0502020204030204" pitchFamily="34" charset="0"/>
              </a:rPr>
              <a:t>nó</a:t>
            </a:r>
            <a:r>
              <a:rPr lang="en-US" altLang="en-US" sz="3600" b="1" kern="1200" dirty="0" smtClean="0">
                <a:solidFill>
                  <a:srgbClr val="C00000"/>
                </a:solidFill>
                <a:cs typeface="Calibri" panose="020F0502020204030204" pitchFamily="34" charset="0"/>
              </a:rPr>
              <a:t> </a:t>
            </a:r>
            <a:r>
              <a:rPr lang="en-US" altLang="en-US" sz="3600" b="1" kern="1200" dirty="0" err="1" smtClean="0">
                <a:solidFill>
                  <a:srgbClr val="C00000"/>
                </a:solidFill>
                <a:cs typeface="Calibri" panose="020F0502020204030204" pitchFamily="34" charset="0"/>
              </a:rPr>
              <a:t>nói</a:t>
            </a:r>
            <a:endParaRPr lang="en-US" altLang="en-US" sz="3600" b="1" kern="1200" dirty="0">
              <a:solidFill>
                <a:srgbClr val="C00000"/>
              </a:solidFill>
              <a:cs typeface="Calibri" panose="020F0502020204030204" pitchFamily="34" charset="0"/>
            </a:endParaRP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smtClean="0">
                <a:solidFill>
                  <a:srgbClr val="0070C0"/>
                </a:solidFill>
                <a:cs typeface="Calibri" panose="020F0502020204030204" pitchFamily="34" charset="0"/>
              </a:rPr>
              <a:t>Đi</a:t>
            </a:r>
            <a:r>
              <a:rPr lang="en-US" altLang="en-US" sz="3600" b="1" kern="1200" dirty="0" smtClean="0">
                <a:solidFill>
                  <a:srgbClr val="0070C0"/>
                </a:solidFill>
                <a:cs typeface="Calibri" panose="020F0502020204030204" pitchFamily="34" charset="0"/>
              </a:rPr>
              <a:t> </a:t>
            </a:r>
            <a:r>
              <a:rPr lang="en-US" altLang="en-US" sz="3600" b="1" kern="1200" dirty="0" err="1" smtClean="0">
                <a:solidFill>
                  <a:srgbClr val="0070C0"/>
                </a:solidFill>
                <a:cs typeface="Calibri" panose="020F0502020204030204" pitchFamily="34" charset="0"/>
              </a:rPr>
              <a:t>học</a:t>
            </a:r>
            <a:r>
              <a:rPr lang="en-US" altLang="en-US" sz="3600" b="1" kern="1200" dirty="0" smtClean="0">
                <a:solidFill>
                  <a:srgbClr val="0070C0"/>
                </a:solidFill>
                <a:cs typeface="Calibri" panose="020F0502020204030204" pitchFamily="34" charset="0"/>
              </a:rPr>
              <a:t> </a:t>
            </a:r>
            <a:r>
              <a:rPr lang="en-US" altLang="en-US" sz="3600" b="1" kern="1200" dirty="0" err="1" smtClean="0">
                <a:solidFill>
                  <a:srgbClr val="0070C0"/>
                </a:solidFill>
                <a:cs typeface="Calibri" panose="020F0502020204030204" pitchFamily="34" charset="0"/>
              </a:rPr>
              <a:t>về</a:t>
            </a:r>
            <a:r>
              <a:rPr lang="en-US" altLang="en-US" sz="3600" b="1" kern="1200" dirty="0" smtClean="0">
                <a:solidFill>
                  <a:srgbClr val="0070C0"/>
                </a:solidFill>
                <a:cs typeface="Calibri" panose="020F0502020204030204" pitchFamily="34" charset="0"/>
              </a:rPr>
              <a:t>….</a:t>
            </a:r>
            <a:r>
              <a:rPr lang="en-US" altLang="en-US" sz="3600" b="1" kern="1200" dirty="0" err="1" smtClean="0">
                <a:solidFill>
                  <a:srgbClr val="0070C0"/>
                </a:solidFill>
                <a:cs typeface="Calibri" panose="020F0502020204030204" pitchFamily="34" charset="0"/>
              </a:rPr>
              <a:t>đang</a:t>
            </a:r>
            <a:r>
              <a:rPr lang="en-US" altLang="en-US" sz="3600" b="1" kern="1200" dirty="0" smtClean="0">
                <a:solidFill>
                  <a:srgbClr val="0070C0"/>
                </a:solidFill>
                <a:cs typeface="Calibri" panose="020F0502020204030204" pitchFamily="34" charset="0"/>
              </a:rPr>
              <a:t> </a:t>
            </a:r>
            <a:r>
              <a:rPr lang="en-US" altLang="en-US" sz="3600" b="1" kern="1200" dirty="0" err="1" smtClean="0">
                <a:solidFill>
                  <a:srgbClr val="0070C0"/>
                </a:solidFill>
                <a:cs typeface="Calibri" panose="020F0502020204030204" pitchFamily="34" charset="0"/>
              </a:rPr>
              <a:t>chơi</a:t>
            </a:r>
            <a:r>
              <a:rPr lang="en-US" altLang="en-US" sz="3600" b="1" kern="1200" dirty="0" smtClean="0">
                <a:solidFill>
                  <a:srgbClr val="0070C0"/>
                </a:solidFill>
                <a:cs typeface="Calibri" panose="020F0502020204030204" pitchFamily="34" charset="0"/>
              </a:rPr>
              <a:t> </a:t>
            </a:r>
            <a:r>
              <a:rPr lang="en-US" altLang="en-US" sz="3600" b="1" kern="1200" dirty="0" err="1" smtClean="0">
                <a:solidFill>
                  <a:srgbClr val="0070C0"/>
                </a:solidFill>
                <a:cs typeface="Calibri" panose="020F0502020204030204" pitchFamily="34" charset="0"/>
              </a:rPr>
              <a:t>với</a:t>
            </a:r>
            <a:r>
              <a:rPr lang="en-US" altLang="en-US" sz="3600" b="1" kern="1200" dirty="0" smtClean="0">
                <a:solidFill>
                  <a:srgbClr val="0070C0"/>
                </a:solidFill>
                <a:cs typeface="Calibri" panose="020F0502020204030204" pitchFamily="34" charset="0"/>
              </a:rPr>
              <a:t> </a:t>
            </a:r>
            <a:r>
              <a:rPr lang="en-US" altLang="en-US" sz="3600" b="1" kern="1200" dirty="0" err="1" smtClean="0">
                <a:solidFill>
                  <a:srgbClr val="0070C0"/>
                </a:solidFill>
                <a:cs typeface="Calibri" panose="020F0502020204030204" pitchFamily="34" charset="0"/>
              </a:rPr>
              <a:t>vẹt</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smtClean="0">
                <a:solidFill>
                  <a:srgbClr val="FFC000">
                    <a:lumMod val="75000"/>
                  </a:srgbClr>
                </a:solidFill>
                <a:cs typeface="Calibri" panose="020F0502020204030204" pitchFamily="34" charset="0"/>
              </a:rPr>
              <a:t>Vẹt</a:t>
            </a:r>
            <a:r>
              <a:rPr lang="en-US" altLang="en-US" sz="3600" b="1" kern="1200" dirty="0" smtClean="0">
                <a:solidFill>
                  <a:srgbClr val="FFC000">
                    <a:lumMod val="75000"/>
                  </a:srgbClr>
                </a:solidFill>
                <a:cs typeface="Calibri" panose="020F0502020204030204" pitchFamily="34" charset="0"/>
              </a:rPr>
              <a:t> </a:t>
            </a:r>
            <a:r>
              <a:rPr lang="en-US" altLang="en-US" sz="3600" b="1" kern="1200" dirty="0" err="1" smtClean="0">
                <a:solidFill>
                  <a:srgbClr val="FFC000">
                    <a:lumMod val="75000"/>
                  </a:srgbClr>
                </a:solidFill>
                <a:cs typeface="Calibri" panose="020F0502020204030204" pitchFamily="34" charset="0"/>
              </a:rPr>
              <a:t>mỗi</a:t>
            </a:r>
            <a:r>
              <a:rPr lang="en-US" altLang="en-US" sz="3600" b="1" kern="1200" dirty="0" smtClean="0">
                <a:solidFill>
                  <a:srgbClr val="FFC000">
                    <a:lumMod val="75000"/>
                  </a:srgbClr>
                </a:solidFill>
                <a:cs typeface="Calibri" panose="020F0502020204030204" pitchFamily="34" charset="0"/>
              </a:rPr>
              <a:t> </a:t>
            </a:r>
            <a:r>
              <a:rPr lang="en-US" altLang="en-US" sz="3600" b="1" kern="1200" dirty="0" err="1" smtClean="0">
                <a:solidFill>
                  <a:srgbClr val="FFC000">
                    <a:lumMod val="75000"/>
                  </a:srgbClr>
                </a:solidFill>
                <a:cs typeface="Calibri" panose="020F0502020204030204" pitchFamily="34" charset="0"/>
              </a:rPr>
              <a:t>ngày</a:t>
            </a:r>
            <a:r>
              <a:rPr lang="en-US" altLang="en-US" sz="3600" b="1" kern="1200" dirty="0" smtClean="0">
                <a:solidFill>
                  <a:srgbClr val="FFC000">
                    <a:lumMod val="75000"/>
                  </a:srgbClr>
                </a:solidFill>
                <a:cs typeface="Calibri" panose="020F0502020204030204" pitchFamily="34" charset="0"/>
              </a:rPr>
              <a:t>......</a:t>
            </a:r>
            <a:r>
              <a:rPr lang="en-US" altLang="en-US" sz="3600" b="1" kern="1200" dirty="0" err="1" smtClean="0">
                <a:solidFill>
                  <a:srgbClr val="FFC000">
                    <a:lumMod val="75000"/>
                  </a:srgbClr>
                </a:solidFill>
                <a:cs typeface="Calibri" panose="020F0502020204030204" pitchFamily="34" charset="0"/>
              </a:rPr>
              <a:t>Kêu</a:t>
            </a:r>
            <a:r>
              <a:rPr lang="en-US" altLang="en-US" sz="3600" b="1" kern="1200" dirty="0" smtClean="0">
                <a:solidFill>
                  <a:srgbClr val="FFC000">
                    <a:lumMod val="75000"/>
                  </a:srgbClr>
                </a:solidFill>
                <a:cs typeface="Calibri" panose="020F0502020204030204" pitchFamily="34" charset="0"/>
              </a:rPr>
              <a:t> chi </a:t>
            </a:r>
            <a:r>
              <a:rPr lang="en-US" altLang="en-US" sz="3600" b="1" kern="1200" dirty="0" err="1" smtClean="0">
                <a:solidFill>
                  <a:srgbClr val="FFC000">
                    <a:lumMod val="75000"/>
                  </a:srgbClr>
                </a:solidFill>
                <a:cs typeface="Calibri" panose="020F0502020204030204" pitchFamily="34" charset="0"/>
              </a:rPr>
              <a:t>kêu</a:t>
            </a:r>
            <a:r>
              <a:rPr lang="en-US" altLang="en-US" sz="3600" b="1" kern="1200" dirty="0" smtClean="0">
                <a:solidFill>
                  <a:srgbClr val="FFC000">
                    <a:lumMod val="75000"/>
                  </a:srgbClr>
                </a:solidFill>
                <a:cs typeface="Calibri" panose="020F0502020204030204" pitchFamily="34" charset="0"/>
              </a:rPr>
              <a:t> </a:t>
            </a:r>
            <a:r>
              <a:rPr lang="en-US" altLang="en-US" sz="3600" b="1" kern="1200" dirty="0" err="1" smtClean="0">
                <a:solidFill>
                  <a:srgbClr val="FFC000">
                    <a:lumMod val="75000"/>
                  </a:srgbClr>
                </a:solidFill>
                <a:cs typeface="Calibri" panose="020F0502020204030204" pitchFamily="34" charset="0"/>
              </a:rPr>
              <a:t>hoài</a:t>
            </a:r>
            <a:endParaRPr lang="en-US" altLang="en-US" sz="3600" b="1" kern="1200" dirty="0" smtClean="0">
              <a:solidFill>
                <a:srgbClr val="FFC000">
                  <a:lumMod val="75000"/>
                </a:srgbClr>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smtClean="0">
                <a:solidFill>
                  <a:srgbClr val="FFC000">
                    <a:lumMod val="75000"/>
                  </a:srgbClr>
                </a:solidFill>
                <a:cs typeface="Calibri" panose="020F0502020204030204" pitchFamily="34" charset="0"/>
              </a:rPr>
              <a:t>Đoạn</a:t>
            </a:r>
            <a:r>
              <a:rPr lang="en-US" altLang="en-US" sz="3600" b="1" kern="1200" dirty="0" smtClean="0">
                <a:solidFill>
                  <a:srgbClr val="FFC000">
                    <a:lumMod val="75000"/>
                  </a:srgbClr>
                </a:solidFill>
                <a:cs typeface="Calibri" panose="020F0502020204030204" pitchFamily="34" charset="0"/>
              </a:rPr>
              <a:t> 4: </a:t>
            </a:r>
            <a:r>
              <a:rPr lang="en-US" altLang="en-US" sz="3600" b="1" kern="1200" dirty="0" err="1" smtClean="0">
                <a:solidFill>
                  <a:srgbClr val="FFC000">
                    <a:lumMod val="75000"/>
                  </a:srgbClr>
                </a:solidFill>
                <a:cs typeface="Calibri" panose="020F0502020204030204" pitchFamily="34" charset="0"/>
              </a:rPr>
              <a:t>Còn</a:t>
            </a:r>
            <a:r>
              <a:rPr lang="en-US" altLang="en-US" sz="3600" b="1" kern="1200" dirty="0" smtClean="0">
                <a:solidFill>
                  <a:srgbClr val="FFC000">
                    <a:lumMod val="75000"/>
                  </a:srgbClr>
                </a:solidFill>
                <a:cs typeface="Calibri" panose="020F0502020204030204" pitchFamily="34" charset="0"/>
              </a:rPr>
              <a:t> </a:t>
            </a:r>
            <a:r>
              <a:rPr lang="en-US" altLang="en-US" sz="3600" b="1" kern="1200" dirty="0" err="1" smtClean="0">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xmlns=""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 calcmode="lin" valueType="num">
                                      <p:cBhvr additive="base">
                                        <p:cTn id="3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709" y="1955057"/>
            <a:ext cx="8075486" cy="841800"/>
          </a:xfrm>
        </p:spPr>
        <p:txBody>
          <a:bodyPr/>
          <a:lstStyle/>
          <a:p>
            <a:r>
              <a:rPr lang="vi-VN" sz="2400" kern="1200" dirty="0">
                <a:solidFill>
                  <a:srgbClr val="002060"/>
                </a:solidFill>
                <a:latin typeface="+mj-lt"/>
              </a:rPr>
              <a:t>Anh của Tú bảo, vẹt có thể bắt chước tiếng người nên Tú rất háo hức được nghe nó nói.</a:t>
            </a:r>
            <a:br>
              <a:rPr lang="vi-VN" sz="2400" kern="1200" dirty="0">
                <a:solidFill>
                  <a:srgbClr val="002060"/>
                </a:solidFill>
                <a:latin typeface="+mj-lt"/>
              </a:rPr>
            </a:br>
            <a:endParaRPr lang="en-US" sz="2400" dirty="0">
              <a:solidFill>
                <a:srgbClr val="002060"/>
              </a:solidFill>
              <a:latin typeface="+mj-lt"/>
            </a:endParaRPr>
          </a:p>
        </p:txBody>
      </p:sp>
      <p:sp>
        <p:nvSpPr>
          <p:cNvPr id="3" name="Title 2"/>
          <p:cNvSpPr>
            <a:spLocks noGrp="1"/>
          </p:cNvSpPr>
          <p:nvPr>
            <p:ph type="title" idx="2"/>
          </p:nvPr>
        </p:nvSpPr>
        <p:spPr>
          <a:xfrm>
            <a:off x="1479480" y="466611"/>
            <a:ext cx="6061752" cy="1117500"/>
          </a:xfrm>
        </p:spPr>
        <p:txBody>
          <a:bodyPr/>
          <a:lstStyle/>
          <a:p>
            <a:r>
              <a:rPr lang="en-US" sz="4800" dirty="0" err="1" smtClean="0">
                <a:solidFill>
                  <a:srgbClr val="FF0000"/>
                </a:solidFill>
                <a:latin typeface="Times New Roman" panose="02020603050405020304" pitchFamily="18" charset="0"/>
                <a:cs typeface="Times New Roman" panose="02020603050405020304" pitchFamily="18" charset="0"/>
              </a:rPr>
              <a:t>Tập</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đọc</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ngắt</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nghỉ</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hơi</a:t>
            </a:r>
            <a:endParaRPr lang="en-US" sz="4800"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7017249" y="1955057"/>
            <a:ext cx="82194" cy="541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005209" y="2375957"/>
            <a:ext cx="82194" cy="541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086886" y="2375957"/>
            <a:ext cx="82194" cy="541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472612" y="3011224"/>
            <a:ext cx="8363043" cy="841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Arial" panose="020B0604020202020204"/>
              <a:buNone/>
              <a:defRPr sz="5000" b="1" i="0" u="none" strike="noStrike" cap="none">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marR="0" lvl="1"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kern="1200" dirty="0">
                <a:solidFill>
                  <a:prstClr val="black"/>
                </a:solidFill>
                <a:latin typeface="Times New Roman" panose="02020603050405020304" pitchFamily="18" charset="0"/>
                <a:cs typeface="Times New Roman" panose="02020603050405020304" pitchFamily="18" charset="0"/>
              </a:rPr>
              <a:t> </a:t>
            </a:r>
            <a:r>
              <a:rPr lang="vi-VN" sz="2400" kern="1200" dirty="0">
                <a:solidFill>
                  <a:prstClr val="black"/>
                </a:solidFill>
                <a:latin typeface="Times New Roman" panose="02020603050405020304" pitchFamily="18" charset="0"/>
                <a:cs typeface="Times New Roman" panose="02020603050405020304" pitchFamily="18" charset="0"/>
              </a:rPr>
              <a:t>Vẹt mỗi ngày một lớn, lông xanh óng ả, biết huýt sáo lảnh lót nhưng vẫn không nói tiếng nào. </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flipH="1">
            <a:off x="8507001" y="3063707"/>
            <a:ext cx="82194" cy="541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725143" y="3457426"/>
            <a:ext cx="82194" cy="541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663773" y="3457427"/>
            <a:ext cx="82194" cy="5415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469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356241" y="936281"/>
            <a:ext cx="8639089" cy="2256363"/>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606705" y="1072331"/>
            <a:ext cx="8138160" cy="2677656"/>
          </a:xfrm>
          <a:prstGeom prst="rect">
            <a:avLst/>
          </a:prstGeom>
          <a:noFill/>
        </p:spPr>
        <p:txBody>
          <a:bodyPr wrap="square">
            <a:spAutoFit/>
          </a:bodyPr>
          <a:lstStyle/>
          <a:p>
            <a:pPr algn="just" defTabSz="685800">
              <a:buClrTx/>
            </a:pPr>
            <a:r>
              <a:rPr lang="vi-VN" sz="2800" kern="1200" dirty="0">
                <a:solidFill>
                  <a:prstClr val="black"/>
                </a:solidFill>
                <a:latin typeface="+mj-lt"/>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en-US" sz="2800" kern="1200" dirty="0" smtClean="0">
                <a:solidFill>
                  <a:prstClr val="black"/>
                </a:solidFill>
                <a:latin typeface="+mj-lt"/>
                <a:ea typeface="+mn-ea"/>
                <a:cs typeface="+mn-cs"/>
              </a:rPr>
              <a:t> </a:t>
            </a:r>
          </a:p>
          <a:p>
            <a:pPr algn="just" defTabSz="685800">
              <a:buClrTx/>
            </a:pPr>
            <a:endParaRPr lang="vi-VN" sz="2800" kern="1200" dirty="0">
              <a:solidFill>
                <a:prstClr val="black"/>
              </a:solidFill>
              <a:latin typeface="+mj-lt"/>
              <a:ea typeface="+mn-ea"/>
              <a:cs typeface="+mn-cs"/>
            </a:endParaRP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xmlns="" id="{187EF325-A7A9-655C-18E4-2FBA6B382024}"/>
              </a:ext>
            </a:extLst>
          </p:cNvPr>
          <p:cNvPicPr>
            <a:picLocks noChangeAspect="1"/>
          </p:cNvPicPr>
          <p:nvPr/>
        </p:nvPicPr>
        <p:blipFill>
          <a:blip r:embed="rId4"/>
          <a:stretch>
            <a:fillRect/>
          </a:stretch>
        </p:blipFill>
        <p:spPr>
          <a:xfrm>
            <a:off x="241427" y="206395"/>
            <a:ext cx="1883827" cy="688908"/>
          </a:xfrm>
          <a:prstGeom prst="rect">
            <a:avLst/>
          </a:prstGeom>
        </p:spPr>
      </p:pic>
    </p:spTree>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356241" y="936281"/>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503964" y="1062265"/>
            <a:ext cx="8138160" cy="3046988"/>
          </a:xfrm>
          <a:prstGeom prst="rect">
            <a:avLst/>
          </a:prstGeom>
          <a:noFill/>
        </p:spPr>
        <p:txBody>
          <a:bodyPr wrap="square">
            <a:spAutoFit/>
          </a:bodyPr>
          <a:lstStyle/>
          <a:p>
            <a:pPr algn="just" defTabSz="685800">
              <a:buClrTx/>
            </a:pPr>
            <a:r>
              <a:rPr lang="vi-VN" sz="2400" kern="1200" dirty="0" smtClean="0">
                <a:solidFill>
                  <a:prstClr val="black"/>
                </a:solidFill>
                <a:latin typeface="+mj-lt"/>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smtClean="0">
                <a:solidFill>
                  <a:prstClr val="black"/>
                </a:solidFill>
                <a:latin typeface="+mj-lt"/>
                <a:ea typeface="+mn-ea"/>
                <a:cs typeface="+mn-cs"/>
              </a:rPr>
              <a:t>   - Vẹt à, dạ!</a:t>
            </a:r>
          </a:p>
          <a:p>
            <a:pPr algn="just" defTabSz="685800">
              <a:buClrTx/>
            </a:pPr>
            <a:r>
              <a:rPr lang="vi-VN" sz="2400" kern="1200" dirty="0" smtClean="0">
                <a:solidFill>
                  <a:prstClr val="black"/>
                </a:solidFill>
                <a:latin typeface="+mj-lt"/>
                <a:ea typeface="+mn-ea"/>
                <a:cs typeface="+mn-cs"/>
              </a:rPr>
              <a:t>   Vẹt xù lông cổ, rụt đầu, gù một cái, không thành tiếng dạ, nhưng Tú cũng xuýt xoa:</a:t>
            </a:r>
          </a:p>
          <a:p>
            <a:pPr algn="just" defTabSz="685800">
              <a:buClrTx/>
            </a:pPr>
            <a:r>
              <a:rPr lang="vi-VN" sz="2400" kern="1200" dirty="0" smtClean="0">
                <a:solidFill>
                  <a:prstClr val="black"/>
                </a:solidFill>
                <a:latin typeface="+mj-lt"/>
                <a:ea typeface="+mn-ea"/>
                <a:cs typeface="+mn-cs"/>
              </a:rPr>
              <a:t>   - Giỏi lắm!</a:t>
            </a:r>
            <a:endParaRPr lang="en-US" sz="2400" kern="1200" dirty="0" smtClean="0">
              <a:solidFill>
                <a:prstClr val="black"/>
              </a:solidFill>
              <a:latin typeface="+mj-lt"/>
              <a:ea typeface="+mn-ea"/>
              <a:cs typeface="+mn-cs"/>
            </a:endParaRPr>
          </a:p>
          <a:p>
            <a:pPr algn="just" defTabSz="685800">
              <a:buClrTx/>
            </a:pPr>
            <a:endParaRPr lang="vi-VN" sz="2400" kern="1200" dirty="0">
              <a:solidFill>
                <a:prstClr val="black"/>
              </a:solidFill>
              <a:latin typeface="+mj-lt"/>
              <a:ea typeface="+mn-ea"/>
              <a:cs typeface="+mn-cs"/>
            </a:endParaRP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6" name="Picture 5">
            <a:extLst>
              <a:ext uri="{FF2B5EF4-FFF2-40B4-BE49-F238E27FC236}">
                <a16:creationId xmlns:a16="http://schemas.microsoft.com/office/drawing/2014/main" xmlns="" id="{846FA86E-6594-7AE3-F5DC-DFF3E65E7236}"/>
              </a:ext>
            </a:extLst>
          </p:cNvPr>
          <p:cNvPicPr>
            <a:picLocks noChangeAspect="1"/>
          </p:cNvPicPr>
          <p:nvPr/>
        </p:nvPicPr>
        <p:blipFill>
          <a:blip r:embed="rId4"/>
          <a:stretch>
            <a:fillRect/>
          </a:stretch>
        </p:blipFill>
        <p:spPr>
          <a:xfrm>
            <a:off x="277435" y="171684"/>
            <a:ext cx="1625793" cy="594546"/>
          </a:xfrm>
          <a:prstGeom prst="rect">
            <a:avLst/>
          </a:prstGeom>
        </p:spPr>
      </p:pic>
    </p:spTree>
    <p:extLst>
      <p:ext uri="{BB962C8B-B14F-4D97-AF65-F5344CB8AC3E}">
        <p14:creationId xmlns:p14="http://schemas.microsoft.com/office/powerpoint/2010/main" val="1593593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199785" y="975872"/>
            <a:ext cx="8697635"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284309" y="1357847"/>
            <a:ext cx="8613111" cy="3785652"/>
          </a:xfrm>
          <a:prstGeom prst="rect">
            <a:avLst/>
          </a:prstGeom>
          <a:noFill/>
        </p:spPr>
        <p:txBody>
          <a:bodyPr wrap="square">
            <a:spAutoFit/>
          </a:bodyPr>
          <a:lstStyle/>
          <a:p>
            <a:pPr lvl="0" algn="just" defTabSz="685800">
              <a:buClrTx/>
            </a:pPr>
            <a:r>
              <a:rPr lang="vi-VN" sz="2400" kern="1200" dirty="0" smtClean="0">
                <a:solidFill>
                  <a:prstClr val="black"/>
                </a:solidFill>
                <a:latin typeface="+mj-lt"/>
                <a:ea typeface="+mn-ea"/>
              </a:rPr>
              <a:t>Chợt anh của Tú gọi:</a:t>
            </a:r>
          </a:p>
          <a:p>
            <a:pPr lvl="0" algn="just" defTabSz="685800">
              <a:buClrTx/>
            </a:pPr>
            <a:r>
              <a:rPr lang="vi-VN" sz="2400" kern="1200" dirty="0" smtClean="0">
                <a:solidFill>
                  <a:prstClr val="black"/>
                </a:solidFill>
                <a:latin typeface="+mj-lt"/>
                <a:ea typeface="+mn-ea"/>
              </a:rPr>
              <a:t>   - Tú ơi!</a:t>
            </a:r>
          </a:p>
          <a:p>
            <a:pPr lvl="0" algn="just" defTabSz="685800">
              <a:buClrTx/>
            </a:pPr>
            <a:r>
              <a:rPr lang="vi-VN" sz="2400" kern="1200" dirty="0" smtClean="0">
                <a:solidFill>
                  <a:prstClr val="black"/>
                </a:solidFill>
                <a:latin typeface="+mj-lt"/>
                <a:ea typeface="+mn-ea"/>
              </a:rPr>
              <a:t>   Tú phụng phịu:</a:t>
            </a:r>
          </a:p>
          <a:p>
            <a:pPr lvl="0" algn="just" defTabSz="685800">
              <a:buClrTx/>
            </a:pPr>
            <a:r>
              <a:rPr lang="vi-VN" sz="2400" kern="1200" dirty="0" smtClean="0">
                <a:solidFill>
                  <a:prstClr val="black"/>
                </a:solidFill>
                <a:latin typeface="+mj-lt"/>
                <a:ea typeface="+mn-ea"/>
              </a:rPr>
              <a:t>   - Cái gì?</a:t>
            </a:r>
          </a:p>
          <a:p>
            <a:pPr lvl="0" algn="just" defTabSz="685800">
              <a:buClrTx/>
            </a:pPr>
            <a:r>
              <a:rPr lang="vi-VN" sz="2400" kern="1200" dirty="0" smtClean="0">
                <a:solidFill>
                  <a:prstClr val="black"/>
                </a:solidFill>
                <a:latin typeface="+mj-lt"/>
                <a:ea typeface="+mn-ea"/>
              </a:rPr>
              <a:t>   - Anh gọi mà em trả lời vậy à? Ra phụ anh đi.</a:t>
            </a:r>
          </a:p>
          <a:p>
            <a:pPr lvl="0" algn="just" defTabSz="685800">
              <a:buClrTx/>
            </a:pPr>
            <a:r>
              <a:rPr lang="vi-VN" sz="2400" kern="1200" dirty="0" smtClean="0">
                <a:solidFill>
                  <a:prstClr val="black"/>
                </a:solidFill>
                <a:latin typeface="+mj-lt"/>
                <a:ea typeface="+mn-ea"/>
              </a:rPr>
              <a:t>   Tú buồn bực, vừa đi vừa lẩm bẩm:</a:t>
            </a:r>
          </a:p>
          <a:p>
            <a:pPr lvl="0" algn="just" defTabSz="685800">
              <a:buClrTx/>
            </a:pPr>
            <a:r>
              <a:rPr lang="vi-VN" sz="2400" kern="1200" dirty="0" smtClean="0">
                <a:solidFill>
                  <a:prstClr val="black"/>
                </a:solidFill>
                <a:latin typeface="+mj-lt"/>
                <a:ea typeface="+mn-ea"/>
              </a:rPr>
              <a:t>   - Kêu chi kêu hoài!</a:t>
            </a:r>
          </a:p>
          <a:p>
            <a:pPr lvl="0" algn="just" defTabSz="685800">
              <a:buClrTx/>
            </a:pPr>
            <a:r>
              <a:rPr lang="vi-VN" sz="2400" kern="1200" dirty="0" smtClean="0">
                <a:solidFill>
                  <a:prstClr val="black"/>
                </a:solidFill>
                <a:latin typeface="+mj-lt"/>
                <a:ea typeface="+mn-ea"/>
              </a:rPr>
              <a:t>   Lần nào Tú cũng phụng phịu như thế với anh khi đang chơi với vẹt. </a:t>
            </a:r>
            <a:endParaRPr lang="en-US" sz="2400" kern="1200" dirty="0" smtClean="0">
              <a:solidFill>
                <a:prstClr val="black"/>
              </a:solidFill>
              <a:latin typeface="+mj-lt"/>
              <a:ea typeface="+mn-ea"/>
            </a:endParaRPr>
          </a:p>
          <a:p>
            <a:pPr lvl="0" algn="just" defTabSz="685800">
              <a:buClrTx/>
            </a:pPr>
            <a:r>
              <a:rPr lang="en-US" sz="2400" kern="1200" dirty="0">
                <a:solidFill>
                  <a:prstClr val="black"/>
                </a:solidFill>
                <a:latin typeface="+mj-lt"/>
                <a:ea typeface="+mn-ea"/>
              </a:rPr>
              <a:t> </a:t>
            </a:r>
            <a:endParaRPr lang="vi-VN" sz="2400" kern="1200" dirty="0">
              <a:solidFill>
                <a:prstClr val="black"/>
              </a:solidFill>
              <a:latin typeface="+mj-lt"/>
              <a:ea typeface="+mn-ea"/>
            </a:endParaRP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3"/>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xmlns="" id="{846FA86E-6594-7AE3-F5DC-DFF3E65E7236}"/>
              </a:ext>
            </a:extLst>
          </p:cNvPr>
          <p:cNvPicPr>
            <a:picLocks noChangeAspect="1"/>
          </p:cNvPicPr>
          <p:nvPr/>
        </p:nvPicPr>
        <p:blipFill>
          <a:blip r:embed="rId4"/>
          <a:stretch>
            <a:fillRect/>
          </a:stretch>
        </p:blipFill>
        <p:spPr>
          <a:xfrm>
            <a:off x="203007" y="0"/>
            <a:ext cx="1625793" cy="594546"/>
          </a:xfrm>
          <a:prstGeom prst="rect">
            <a:avLst/>
          </a:prstGeom>
        </p:spPr>
      </p:pic>
    </p:spTree>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xmlns=""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71391" y="975871"/>
            <a:ext cx="9135601"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0" y="1166859"/>
            <a:ext cx="9250326" cy="3785652"/>
          </a:xfrm>
          <a:prstGeom prst="rect">
            <a:avLst/>
          </a:prstGeom>
          <a:noFill/>
        </p:spPr>
        <p:txBody>
          <a:bodyPr wrap="square">
            <a:spAutoFit/>
          </a:bodyPr>
          <a:lstStyle/>
          <a:p>
            <a:pPr lvl="0" algn="just" defTabSz="685800">
              <a:buClrTx/>
            </a:pPr>
            <a:r>
              <a:rPr lang="vi-VN" sz="2400" kern="1200" dirty="0" smtClean="0">
                <a:solidFill>
                  <a:prstClr val="black"/>
                </a:solidFill>
                <a:latin typeface="+mj-lt"/>
                <a:ea typeface="+mn-ea"/>
              </a:rPr>
              <a:t>Vẹt mỗi ngày một lớn, lông xanh óng ả, biết huýt sáo lảnh lót nhưng vẫn không nói tiếng nào. Một hôm, Tú gọi:</a:t>
            </a:r>
          </a:p>
          <a:p>
            <a:pPr lvl="0" algn="just" defTabSz="685800">
              <a:buClrTx/>
            </a:pPr>
            <a:r>
              <a:rPr lang="vi-VN" sz="2400" kern="1200" dirty="0" smtClean="0">
                <a:solidFill>
                  <a:prstClr val="black"/>
                </a:solidFill>
                <a:latin typeface="+mj-lt"/>
                <a:ea typeface="+mn-ea"/>
              </a:rPr>
              <a:t>   </a:t>
            </a:r>
            <a:r>
              <a:rPr lang="vi-VN" sz="2400" kern="1200" dirty="0">
                <a:solidFill>
                  <a:prstClr val="black"/>
                </a:solidFill>
                <a:latin typeface="+mj-lt"/>
                <a:ea typeface="+mn-ea"/>
              </a:rPr>
              <a:t>- Vẹt à!</a:t>
            </a:r>
            <a:endParaRPr lang="en-US" sz="2400" kern="1200" dirty="0">
              <a:solidFill>
                <a:prstClr val="black"/>
              </a:solidFill>
              <a:latin typeface="+mj-lt"/>
              <a:ea typeface="+mn-ea"/>
            </a:endParaRPr>
          </a:p>
          <a:p>
            <a:pPr lvl="0" algn="just" defTabSz="685800">
              <a:buClrTx/>
            </a:pPr>
            <a:r>
              <a:rPr lang="vi-VN" sz="2400" kern="1200" dirty="0">
                <a:solidFill>
                  <a:prstClr val="black"/>
                </a:solidFill>
                <a:latin typeface="+mj-lt"/>
                <a:ea typeface="+mn-ea"/>
              </a:rPr>
              <a:t> Ngờ đâu một giọng the thé gắt lại:</a:t>
            </a:r>
          </a:p>
          <a:p>
            <a:pPr lvl="0" algn="just" defTabSz="685800">
              <a:buClrTx/>
            </a:pPr>
            <a:r>
              <a:rPr lang="vi-VN" sz="2400" kern="1200" dirty="0">
                <a:solidFill>
                  <a:prstClr val="black"/>
                </a:solidFill>
                <a:latin typeface="+mj-lt"/>
                <a:ea typeface="+mn-ea"/>
              </a:rPr>
              <a:t>   - Cái gì?</a:t>
            </a:r>
          </a:p>
          <a:p>
            <a:pPr lvl="0" algn="just" defTabSz="685800">
              <a:buClrTx/>
            </a:pPr>
            <a:r>
              <a:rPr lang="vi-VN" sz="2400" kern="1200" dirty="0">
                <a:solidFill>
                  <a:prstClr val="black"/>
                </a:solidFill>
                <a:latin typeface="+mj-lt"/>
                <a:ea typeface="+mn-ea"/>
              </a:rPr>
              <a:t>   Trời ơi, con vẹt nói! Tú sướng quá, nhảy lên reo hò. Tú khoe khắp nơi. Hôm sau, mấy đứa bạn tới nhà. Tú hãnh diện gọi:</a:t>
            </a:r>
          </a:p>
          <a:p>
            <a:pPr lvl="0" algn="just" defTabSz="685800">
              <a:buClrTx/>
            </a:pPr>
            <a:r>
              <a:rPr lang="vi-VN" sz="2400" kern="1200" dirty="0">
                <a:solidFill>
                  <a:prstClr val="black"/>
                </a:solidFill>
                <a:latin typeface="+mj-lt"/>
                <a:ea typeface="+mn-ea"/>
              </a:rPr>
              <a:t>   - Vẹt à, dạ!</a:t>
            </a:r>
          </a:p>
          <a:p>
            <a:pPr lvl="0" algn="just" defTabSz="685800">
              <a:buClrTx/>
            </a:pPr>
            <a:r>
              <a:rPr lang="vi-VN" sz="2400" kern="1200" dirty="0">
                <a:solidFill>
                  <a:prstClr val="black"/>
                </a:solidFill>
                <a:latin typeface="+mj-lt"/>
                <a:ea typeface="+mn-ea"/>
              </a:rPr>
              <a:t>   Vẹt đáp the thé:</a:t>
            </a:r>
          </a:p>
          <a:p>
            <a:pPr lvl="0" algn="just" defTabSz="685800">
              <a:buClrTx/>
            </a:pPr>
            <a:r>
              <a:rPr lang="vi-VN" sz="2400" kern="1200" dirty="0">
                <a:solidFill>
                  <a:prstClr val="black"/>
                </a:solidFill>
                <a:latin typeface="+mj-lt"/>
                <a:ea typeface="+mn-ea"/>
              </a:rPr>
              <a:t>   - Cái gì?</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3"/>
          <a:stretch>
            <a:fillRect/>
          </a:stretch>
        </p:blipFill>
        <p:spPr>
          <a:xfrm>
            <a:off x="2412787" y="0"/>
            <a:ext cx="5424928" cy="803086"/>
          </a:xfrm>
          <a:prstGeom prst="rect">
            <a:avLst/>
          </a:prstGeom>
        </p:spPr>
      </p:pic>
      <p:pic>
        <p:nvPicPr>
          <p:cNvPr id="6" name="Picture 5">
            <a:extLst>
              <a:ext uri="{FF2B5EF4-FFF2-40B4-BE49-F238E27FC236}">
                <a16:creationId xmlns:a16="http://schemas.microsoft.com/office/drawing/2014/main" xmlns="" id="{7007D06B-2B5F-CF1D-DFDE-67500B7974D2}"/>
              </a:ext>
            </a:extLst>
          </p:cNvPr>
          <p:cNvPicPr>
            <a:picLocks noChangeAspect="1"/>
          </p:cNvPicPr>
          <p:nvPr/>
        </p:nvPicPr>
        <p:blipFill>
          <a:blip r:embed="rId4"/>
          <a:stretch>
            <a:fillRect/>
          </a:stretch>
        </p:blipFill>
        <p:spPr>
          <a:xfrm>
            <a:off x="272164" y="144923"/>
            <a:ext cx="1883827" cy="688908"/>
          </a:xfrm>
          <a:prstGeom prst="rect">
            <a:avLst/>
          </a:prstGeom>
        </p:spPr>
      </p:pic>
    </p:spTree>
    <p:extLst>
      <p:ext uri="{BB962C8B-B14F-4D97-AF65-F5344CB8AC3E}">
        <p14:creationId xmlns:p14="http://schemas.microsoft.com/office/powerpoint/2010/main" val="2714657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272164" y="1302203"/>
            <a:ext cx="8639089" cy="3329079"/>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395037" y="1254770"/>
            <a:ext cx="8138160" cy="3108543"/>
          </a:xfrm>
          <a:prstGeom prst="rect">
            <a:avLst/>
          </a:prstGeom>
          <a:noFill/>
        </p:spPr>
        <p:txBody>
          <a:bodyPr wrap="square">
            <a:spAutoFit/>
          </a:bodyPr>
          <a:lstStyle/>
          <a:p>
            <a:pPr lvl="0" algn="just" defTabSz="685800">
              <a:buClrTx/>
            </a:pPr>
            <a:r>
              <a:rPr lang="vi-VN" sz="2800" kern="1200" dirty="0">
                <a:solidFill>
                  <a:prstClr val="black"/>
                </a:solidFill>
                <a:latin typeface="+mj-lt"/>
                <a:ea typeface="+mn-ea"/>
              </a:rPr>
              <a:t>Các bạn ngạc nhiên thích thú, cười ầm lên. Tú và nghiêm mặt:</a:t>
            </a:r>
          </a:p>
          <a:p>
            <a:pPr lvl="0" algn="just" defTabSz="685800">
              <a:buClrTx/>
            </a:pPr>
            <a:r>
              <a:rPr lang="vi-VN" sz="2800" kern="1200" dirty="0">
                <a:solidFill>
                  <a:prstClr val="black"/>
                </a:solidFill>
                <a:latin typeface="+mj-lt"/>
                <a:ea typeface="+mn-ea"/>
              </a:rPr>
              <a:t>   - Anh chăm sóc vẹt cực khổ, vậy mà anh gọi, vẹt trả lời “cái gì” à?</a:t>
            </a:r>
          </a:p>
          <a:p>
            <a:pPr lvl="0" algn="just" defTabSz="685800">
              <a:buClrTx/>
            </a:pPr>
            <a:r>
              <a:rPr lang="vi-VN" sz="2800" kern="1200" dirty="0">
                <a:solidFill>
                  <a:prstClr val="black"/>
                </a:solidFill>
                <a:latin typeface="+mj-lt"/>
                <a:ea typeface="+mn-ea"/>
              </a:rPr>
              <a:t>   - Kêu chi kêu hoài!</a:t>
            </a:r>
          </a:p>
          <a:p>
            <a:pPr lvl="0" algn="just" defTabSz="685800">
              <a:buClrTx/>
            </a:pPr>
            <a:r>
              <a:rPr lang="vi-VN" sz="2800" kern="1200" dirty="0">
                <a:solidFill>
                  <a:prstClr val="black"/>
                </a:solidFill>
                <a:latin typeface="+mj-lt"/>
                <a:ea typeface="+mn-ea"/>
              </a:rPr>
              <a:t>   Các bạn cười bò, tranh nhau gọi vẹt. Nhưng Tú sửng sốt ngồi lặng thinh. </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xmlns="" id="{7007D06B-2B5F-CF1D-DFDE-67500B7974D2}"/>
              </a:ext>
            </a:extLst>
          </p:cNvPr>
          <p:cNvPicPr>
            <a:picLocks noChangeAspect="1"/>
          </p:cNvPicPr>
          <p:nvPr/>
        </p:nvPicPr>
        <p:blipFill>
          <a:blip r:embed="rId4"/>
          <a:stretch>
            <a:fillRect/>
          </a:stretch>
        </p:blipFill>
        <p:spPr>
          <a:xfrm>
            <a:off x="272164" y="144923"/>
            <a:ext cx="1883827" cy="688908"/>
          </a:xfrm>
          <a:prstGeom prst="rect">
            <a:avLst/>
          </a:prstGeom>
        </p:spPr>
      </p:pic>
    </p:spTree>
    <p:extLst>
      <p:ext uri="{BB962C8B-B14F-4D97-AF65-F5344CB8AC3E}">
        <p14:creationId xmlns:p14="http://schemas.microsoft.com/office/powerpoint/2010/main" val="3547275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66824434-F178-47D6-01BA-EC91D42DB5B5}"/>
              </a:ext>
            </a:extLst>
          </p:cNvPr>
          <p:cNvSpPr/>
          <p:nvPr/>
        </p:nvSpPr>
        <p:spPr>
          <a:xfrm>
            <a:off x="367715" y="1070662"/>
            <a:ext cx="8639089" cy="3872493"/>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xmlns="" id="{F30372AE-3F52-9C00-4599-BE2FAE420412}"/>
              </a:ext>
            </a:extLst>
          </p:cNvPr>
          <p:cNvSpPr txBox="1"/>
          <p:nvPr/>
        </p:nvSpPr>
        <p:spPr>
          <a:xfrm>
            <a:off x="618180" y="1339930"/>
            <a:ext cx="8138160" cy="2677656"/>
          </a:xfrm>
          <a:prstGeom prst="rect">
            <a:avLst/>
          </a:prstGeom>
          <a:noFill/>
        </p:spPr>
        <p:txBody>
          <a:bodyPr wrap="square">
            <a:spAutoFit/>
          </a:bodyPr>
          <a:lstStyle/>
          <a:p>
            <a:pPr lvl="0" algn="just" defTabSz="685800">
              <a:buClrTx/>
            </a:pPr>
            <a:r>
              <a:rPr lang="vi-VN" sz="2800" kern="1200" dirty="0" smtClean="0">
                <a:solidFill>
                  <a:prstClr val="black"/>
                </a:solidFill>
                <a:latin typeface="+mj-lt"/>
                <a:ea typeface="+mn-ea"/>
              </a:rPr>
              <a:t>. </a:t>
            </a:r>
            <a:r>
              <a:rPr lang="vi-VN" sz="2800" kern="1200" dirty="0">
                <a:solidFill>
                  <a:prstClr val="black"/>
                </a:solidFill>
                <a:latin typeface="+mj-lt"/>
                <a:ea typeface="+mn-ea"/>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xmlns=""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sp>
        <p:nvSpPr>
          <p:cNvPr id="15" name="Rectangle: Rounded Corners 37">
            <a:extLst>
              <a:ext uri="{FF2B5EF4-FFF2-40B4-BE49-F238E27FC236}">
                <a16:creationId xmlns:a16="http://schemas.microsoft.com/office/drawing/2014/main" xmlns="" id="{66824434-F178-47D6-01BA-EC91D42DB5B5}"/>
              </a:ext>
            </a:extLst>
          </p:cNvPr>
          <p:cNvSpPr/>
          <p:nvPr/>
        </p:nvSpPr>
        <p:spPr>
          <a:xfrm>
            <a:off x="367715" y="291163"/>
            <a:ext cx="1716413" cy="609422"/>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rgbClr val="FFC000">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lang="en-US" sz="2100" kern="1200" dirty="0">
              <a:solidFill>
                <a:srgbClr val="002060"/>
              </a:solidFill>
              <a:latin typeface="iCiel Crocante" panose="02000000000000000000" pitchFamily="50" charset="0"/>
              <a:cs typeface="Calibri" panose="020F0502020204030204" pitchFamily="34" charset="0"/>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lang="en-US" sz="2100" kern="1200" dirty="0">
              <a:solidFill>
                <a:srgbClr val="002060"/>
              </a:solidFill>
              <a:latin typeface="iCiel Crocante" panose="02000000000000000000" pitchFamily="50" charset="0"/>
              <a:cs typeface="Calibri" panose="020F0502020204030204" pitchFamily="34" charset="0"/>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lang="en-US" sz="2100" kern="1200" dirty="0">
              <a:solidFill>
                <a:srgbClr val="002060"/>
              </a:solidFill>
              <a:latin typeface="iCiel Crocante" panose="02000000000000000000" pitchFamily="50" charset="0"/>
              <a:cs typeface="Calibri" panose="020F0502020204030204" pitchFamily="34" charset="0"/>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lang="en-US" sz="2100" kern="1200" dirty="0">
              <a:solidFill>
                <a:srgbClr val="002060"/>
              </a:solidFill>
              <a:latin typeface="iCiel Crocante" panose="02000000000000000000" pitchFamily="50" charset="0"/>
              <a:cs typeface="Calibri" panose="020F0502020204030204" pitchFamily="34" charset="0"/>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lang="en-US" sz="2100" kern="1200" dirty="0">
              <a:solidFill>
                <a:srgbClr val="002060"/>
              </a:solidFill>
              <a:latin typeface="iCiel Crocante" panose="02000000000000000000" pitchFamily="50" charset="0"/>
              <a:cs typeface="Calibri" panose="020F0502020204030204" pitchFamily="34" charset="0"/>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lang="en-US" sz="2100" kern="1200" dirty="0">
              <a:solidFill>
                <a:srgbClr val="002060"/>
              </a:solidFill>
              <a:latin typeface="iCiel Crocante" panose="02000000000000000000" pitchFamily="50" charset="0"/>
              <a:cs typeface="Calibri" panose="020F0502020204030204" pitchFamily="34" charset="0"/>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lang="en-US" sz="2100" kern="1200" dirty="0">
              <a:solidFill>
                <a:srgbClr val="002060"/>
              </a:solidFill>
              <a:latin typeface="iCiel Crocante" panose="02000000000000000000" pitchFamily="50" charset="0"/>
              <a:cs typeface="Calibri" panose="020F0502020204030204" pitchFamily="34" charset="0"/>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lang="en-US" sz="2100" kern="1200" dirty="0">
              <a:solidFill>
                <a:srgbClr val="002060"/>
              </a:solidFill>
              <a:latin typeface="iCiel Crocante" panose="02000000000000000000" pitchFamily="50" charset="0"/>
              <a:cs typeface="Calibri" panose="020F0502020204030204" pitchFamily="34" charset="0"/>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lang="en-US" sz="2100" kern="1200" dirty="0">
              <a:solidFill>
                <a:srgbClr val="002060"/>
              </a:solidFill>
              <a:latin typeface="iCiel Crocante" panose="02000000000000000000" pitchFamily="50" charset="0"/>
              <a:cs typeface="Calibri" panose="020F0502020204030204" pitchFamily="34" charset="0"/>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r>
              <a:rPr lang="en-US" sz="2100" kern="1200" dirty="0" smtClean="0">
                <a:solidFill>
                  <a:srgbClr val="002060"/>
                </a:solidFill>
                <a:latin typeface="iCiel Crocante" panose="02000000000000000000" pitchFamily="50" charset="0"/>
                <a:cs typeface="Calibri" panose="020F0502020204030204" pitchFamily="34" charset="0"/>
              </a:rPr>
              <a:t> </a:t>
            </a: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11" name="TextBox 10"/>
          <p:cNvSpPr txBox="1"/>
          <p:nvPr/>
        </p:nvSpPr>
        <p:spPr>
          <a:xfrm>
            <a:off x="367715" y="291163"/>
            <a:ext cx="1716413" cy="523220"/>
          </a:xfrm>
          <a:prstGeom prst="rect">
            <a:avLst/>
          </a:prstGeom>
          <a:solidFill>
            <a:srgbClr val="FFFF00"/>
          </a:solidFill>
        </p:spPr>
        <p:txBody>
          <a:bodyPr wrap="square" rtlCol="0">
            <a:spAutoFit/>
          </a:bodyPr>
          <a:lstStyle/>
          <a:p>
            <a:r>
              <a:rPr lang="en-US" sz="2800" b="1" dirty="0" smtClean="0">
                <a:solidFill>
                  <a:srgbClr val="002060"/>
                </a:solidFill>
              </a:rPr>
              <a:t> </a:t>
            </a:r>
            <a:r>
              <a:rPr lang="en-US" sz="2800" b="1" dirty="0" err="1" smtClean="0">
                <a:solidFill>
                  <a:srgbClr val="002060"/>
                </a:solidFill>
                <a:latin typeface="+mj-lt"/>
              </a:rPr>
              <a:t>Đoạn</a:t>
            </a:r>
            <a:r>
              <a:rPr lang="en-US" sz="2800" b="1" dirty="0" smtClean="0">
                <a:solidFill>
                  <a:srgbClr val="002060"/>
                </a:solidFill>
                <a:latin typeface="+mj-lt"/>
              </a:rPr>
              <a:t> 4</a:t>
            </a:r>
            <a:endParaRPr lang="en-US" sz="2800" b="1" dirty="0">
              <a:solidFill>
                <a:srgbClr val="002060"/>
              </a:solidFill>
              <a:latin typeface="+mj-lt"/>
            </a:endParaRPr>
          </a:p>
        </p:txBody>
      </p:sp>
    </p:spTree>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xmlns=""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xmlns=""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xmlns=""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xmlns=""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xmlns=""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xmlns=""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xmlns=""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xmlns=""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xmlns=""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xmlns=""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xmlns=""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xmlns=""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a:t>
              </a:r>
              <a:r>
                <a:rPr lang="vi-VN" sz="2800" dirty="0" smtClean="0">
                  <a:solidFill>
                    <a:schemeClr val="tx1"/>
                  </a:solidFill>
                  <a:latin typeface="Calibri" panose="020F0502020204030204" pitchFamily="34" charset="0"/>
                  <a:cs typeface="Calibri" panose="020F0502020204030204" pitchFamily="34" charset="0"/>
                </a:rPr>
                <a:t>ch</a:t>
              </a:r>
              <a:r>
                <a:rPr lang="en-US" sz="2800" dirty="0" err="1" smtClean="0">
                  <a:solidFill>
                    <a:schemeClr val="tx1"/>
                  </a:solidFill>
                  <a:latin typeface="Calibri" panose="020F0502020204030204" pitchFamily="34" charset="0"/>
                  <a:cs typeface="Calibri" panose="020F0502020204030204" pitchFamily="34" charset="0"/>
                </a:rPr>
                <a:t>i</a:t>
              </a:r>
              <a:r>
                <a:rPr lang="vi-VN" sz="2800" dirty="0" smtClean="0">
                  <a:solidFill>
                    <a:schemeClr val="tx1"/>
                  </a:solidFill>
                  <a:latin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cs typeface="Calibri" panose="020F0502020204030204" pitchFamily="34" charset="0"/>
                </a:rPr>
                <a:t>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xmlns=""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xmlns=""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xmlns=""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xmlns=""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xmlns=""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xmlns=""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xmlns=""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xmlns=""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xmlns=""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xmlns=""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xmlns=""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xmlns=""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xmlns=""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xmlns=""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xmlns=""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xmlns=""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xmlns=""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xmlns=""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xmlns=""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xmlns=""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xmlns=""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xmlns=""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xmlns=""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xmlns=""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xmlns=""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xmlns=""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xmlns=""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xmlns=""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xmlns=""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xmlns=""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xmlns=""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xmlns=""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xmlns=""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xmlns=""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xmlns=""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xmlns=""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xmlns=""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xmlns=""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xmlns=""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xmlns=""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xmlns=""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xmlns=""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xmlns=""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xmlns=""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xmlns=""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xmlns=""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xmlns=""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xmlns=""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xmlns=""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xmlns=""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xmlns=""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xmlns=""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xmlns=""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xmlns=""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xmlns=""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xmlns=""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xmlns=""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xmlns=""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xmlns=""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xmlns=""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xmlns=""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xmlns=""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xmlns=""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xmlns=""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xmlns=""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xmlns=""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xmlns=""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xmlns=""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xmlns=""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xmlns=""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xmlns=""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xmlns=""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xmlns=""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xmlns=""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xmlns=""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xmlns="" id="{A7379CC9-EF2D-F5CC-A926-AC0FBFDE8D77}"/>
              </a:ext>
            </a:extLst>
          </p:cNvPr>
          <p:cNvGrpSpPr/>
          <p:nvPr/>
        </p:nvGrpSpPr>
        <p:grpSpPr>
          <a:xfrm>
            <a:off x="360363" y="2104107"/>
            <a:ext cx="8361802" cy="2868871"/>
            <a:chOff x="391099" y="1979086"/>
            <a:chExt cx="8361802" cy="2844538"/>
          </a:xfrm>
        </p:grpSpPr>
        <p:sp>
          <p:nvSpPr>
            <p:cNvPr id="30" name="Rectangle: Rounded Corners 11">
              <a:extLst>
                <a:ext uri="{FF2B5EF4-FFF2-40B4-BE49-F238E27FC236}">
                  <a16:creationId xmlns:a16="http://schemas.microsoft.com/office/drawing/2014/main" xmlns=""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xmlns=""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xmlns=""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xmlns=""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xmlns=""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xmlns=""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xmlns=""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xmlns=""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xmlns=""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xmlns=""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xmlns=""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xmlns=""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xmlns=""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xmlns=""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xmlns=""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xmlns=""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xmlns=""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xmlns=""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xmlns=""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xmlns=""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xmlns=""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xmlns=""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xmlns=""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xmlns=""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xmlns=""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xmlns=""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xmlns=""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xmlns=""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xmlns=""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xmlns=""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xmlns=""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xmlns=""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xmlns=""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xmlns=""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xmlns=""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xmlns=""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xmlns=""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xmlns=""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xmlns=""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xmlns=""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xmlns=""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xmlns=""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xmlns=""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xmlns=""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xmlns=""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xmlns=""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xmlns=""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xmlns=""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xmlns="" id="{6A2DA054-DF13-4967-6911-21F68F2C024D}"/>
              </a:ext>
            </a:extLst>
          </p:cNvPr>
          <p:cNvGrpSpPr/>
          <p:nvPr/>
        </p:nvGrpSpPr>
        <p:grpSpPr>
          <a:xfrm>
            <a:off x="572791" y="1358927"/>
            <a:ext cx="6527100" cy="2530423"/>
            <a:chOff x="4666576" y="3956891"/>
            <a:chExt cx="6748183" cy="2616134"/>
          </a:xfrm>
        </p:grpSpPr>
        <p:grpSp>
          <p:nvGrpSpPr>
            <p:cNvPr id="10" name="Group 9">
              <a:extLst>
                <a:ext uri="{FF2B5EF4-FFF2-40B4-BE49-F238E27FC236}">
                  <a16:creationId xmlns:a16="http://schemas.microsoft.com/office/drawing/2014/main" xmlns=""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xmlns=""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xmlns=""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xmlns=""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xmlns=""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xmlns=""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xmlns=""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xmlns=""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xmlns=""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xmlns=""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xmlns=""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xmlns=""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xmlns=""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xmlns=""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102" name="TextBox1" r:id="rId2" imgW="4000680" imgH="952560"/>
        </mc:Choice>
        <mc:Fallback>
          <p:control name="TextBox1" r:id="rId2" imgW="4000680" imgH="952560">
            <p:pic>
              <p:nvPicPr>
                <p:cNvPr id="11" name="TextBox1">
                  <a:extLst>
                    <a:ext uri="{FF2B5EF4-FFF2-40B4-BE49-F238E27FC236}">
                      <a16:creationId xmlns:a16="http://schemas.microsoft.com/office/drawing/2014/main" xmlns=""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F1D93-73F2-1DEA-CBAF-15D97EF20295}"/>
              </a:ext>
            </a:extLst>
          </p:cNvPr>
          <p:cNvSpPr>
            <a:spLocks noGrp="1"/>
          </p:cNvSpPr>
          <p:nvPr>
            <p:ph type="title"/>
          </p:nvPr>
        </p:nvSpPr>
        <p:spPr>
          <a:xfrm>
            <a:off x="3110448" y="726961"/>
            <a:ext cx="3694389" cy="412200"/>
          </a:xfrm>
        </p:spPr>
        <p:txBody>
          <a:bodyPr/>
          <a:lstStyle/>
          <a:p>
            <a:r>
              <a:rPr lang="en-US" sz="4800" dirty="0" err="1" smtClean="0">
                <a:solidFill>
                  <a:srgbClr val="FF0000"/>
                </a:solidFill>
                <a:latin typeface="Times New Roman" panose="02020603050405020304" pitchFamily="18" charset="0"/>
                <a:cs typeface="Times New Roman" panose="02020603050405020304" pitchFamily="18" charset="0"/>
              </a:rPr>
              <a:t>Vận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dụng</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xmlns="" id="{2A0ABAA8-01D1-AF84-D2FD-417058B72332}"/>
              </a:ext>
            </a:extLst>
          </p:cNvPr>
          <p:cNvSpPr>
            <a:spLocks noGrp="1"/>
          </p:cNvSpPr>
          <p:nvPr>
            <p:ph type="subTitle" idx="3"/>
          </p:nvPr>
        </p:nvSpPr>
        <p:spPr>
          <a:xfrm>
            <a:off x="278795" y="1139161"/>
            <a:ext cx="8399720" cy="798900"/>
          </a:xfrm>
        </p:spPr>
        <p:txBody>
          <a:bodyPr/>
          <a:lstStyle/>
          <a:p>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b="1" i="1" dirty="0">
                <a:solidFill>
                  <a:srgbClr val="002060"/>
                </a:solidFill>
                <a:latin typeface="Times New Roman" panose="02020603050405020304" pitchFamily="18" charset="0"/>
                <a:cs typeface="Times New Roman" panose="02020603050405020304" pitchFamily="18" charset="0"/>
              </a:rPr>
              <a:t>N</a:t>
            </a:r>
            <a:r>
              <a:rPr lang="vi-VN" sz="2800" b="1" i="1" dirty="0" smtClean="0">
                <a:solidFill>
                  <a:srgbClr val="002060"/>
                </a:solidFill>
                <a:latin typeface="Times New Roman" panose="02020603050405020304" pitchFamily="18" charset="0"/>
                <a:cs typeface="Times New Roman" panose="02020603050405020304" pitchFamily="18" charset="0"/>
              </a:rPr>
              <a:t>ói </a:t>
            </a:r>
            <a:r>
              <a:rPr lang="vi-VN" sz="2800" b="1" i="1" dirty="0">
                <a:solidFill>
                  <a:srgbClr val="002060"/>
                </a:solidFill>
                <a:latin typeface="Times New Roman" panose="02020603050405020304" pitchFamily="18" charset="0"/>
                <a:cs typeface="Times New Roman" panose="02020603050405020304" pitchFamily="18" charset="0"/>
              </a:rPr>
              <a:t>năng lễ phép với người lớn và biết sửa lỗi khi mắc </a:t>
            </a:r>
            <a:r>
              <a:rPr lang="vi-VN" sz="2800" b="1" i="1" dirty="0" smtClean="0">
                <a:solidFill>
                  <a:srgbClr val="002060"/>
                </a:solidFill>
                <a:latin typeface="Times New Roman" panose="02020603050405020304" pitchFamily="18" charset="0"/>
                <a:cs typeface="Times New Roman" panose="02020603050405020304" pitchFamily="18" charset="0"/>
              </a:rPr>
              <a:t>lỗi.</a:t>
            </a:r>
            <a:r>
              <a:rPr lang="en-US" sz="2800" b="1" i="1" dirty="0" err="1" smtClean="0">
                <a:solidFill>
                  <a:srgbClr val="002060"/>
                </a:solidFill>
                <a:latin typeface="Times New Roman" panose="02020603050405020304" pitchFamily="18" charset="0"/>
                <a:cs typeface="Times New Roman" panose="02020603050405020304" pitchFamily="18" charset="0"/>
              </a:rPr>
              <a:t>Luôn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yêu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quý</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động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3"/>
          <a:stretch>
            <a:fillRect/>
          </a:stretch>
        </p:blipFill>
        <p:spPr>
          <a:xfrm>
            <a:off x="1507257" y="1538611"/>
            <a:ext cx="5942795" cy="3403600"/>
          </a:xfrm>
          <a:prstGeom prst="rect">
            <a:avLst/>
          </a:prstGeom>
          <a:effectLst/>
        </p:spPr>
      </p:pic>
    </p:spTree>
    <p:extLst>
      <p:ext uri="{BB962C8B-B14F-4D97-AF65-F5344CB8AC3E}">
        <p14:creationId xmlns:p14="http://schemas.microsoft.com/office/powerpoint/2010/main" val="979542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xmlns=""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xmlns=""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xmlns=""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xmlns=""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xmlns=""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xmlns=""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xmlns=""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xmlns=""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xmlns=""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xmlns=""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xmlns=""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xmlns=""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xmlns=""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xmlns=""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xmlns=""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xmlns=""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xmlns=""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xmlns=""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xmlns=""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xmlns=""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74514" y="1414033"/>
            <a:ext cx="4265818" cy="2107176"/>
          </a:xfrm>
          <a:prstGeom prst="rect">
            <a:avLst/>
          </a:prstGeom>
        </p:spPr>
      </p:pic>
      <p:sp>
        <p:nvSpPr>
          <p:cNvPr id="17" name="TextBox 16">
            <a:extLst>
              <a:ext uri="{FF2B5EF4-FFF2-40B4-BE49-F238E27FC236}">
                <a16:creationId xmlns:a16="http://schemas.microsoft.com/office/drawing/2014/main" xmlns=""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Con </a:t>
            </a:r>
            <a:r>
              <a:rPr lang="en-US" sz="3200" b="1" kern="1200"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thấy</a:t>
            </a:r>
            <a:r>
              <a:rPr lang="en-US" sz="3200" b="1" kern="12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vẽ</a:t>
            </a:r>
            <a:r>
              <a:rPr lang="en-US" sz="3200" b="1" kern="12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cảnh</a:t>
            </a:r>
            <a:r>
              <a:rPr lang="en-US" sz="3200" b="1" kern="12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gì</a:t>
            </a:r>
            <a:r>
              <a:rPr lang="en-US" sz="3200" b="1" kern="12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xmlns=""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xmlns=""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xmlns=""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xmlns=""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2578</Words>
  <Application>Microsoft Office PowerPoint</Application>
  <PresentationFormat>On-screen Show (16:9)</PresentationFormat>
  <Paragraphs>201</Paragraphs>
  <Slides>39</Slides>
  <Notes>32</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39</vt:i4>
      </vt:variant>
    </vt:vector>
  </HeadingPairs>
  <TitlesOfParts>
    <vt:vector size="60" baseType="lpstr">
      <vt:lpstr>宋体</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等线</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Anh của Tú bảo, vẹt có thể bắt chước tiếng người nên Tú rất háo hức được nghe nó nói.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Lan Anh</cp:lastModifiedBy>
  <cp:revision>120</cp:revision>
  <dcterms:created xsi:type="dcterms:W3CDTF">2023-03-18T06:46:00Z</dcterms:created>
  <dcterms:modified xsi:type="dcterms:W3CDTF">2024-10-20T17:05:30Z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