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99" r:id="rId3"/>
    <p:sldId id="262" r:id="rId4"/>
    <p:sldId id="286" r:id="rId5"/>
    <p:sldId id="263" r:id="rId6"/>
    <p:sldId id="290" r:id="rId7"/>
    <p:sldId id="271" r:id="rId8"/>
    <p:sldId id="302" r:id="rId9"/>
    <p:sldId id="304" r:id="rId10"/>
    <p:sldId id="298" r:id="rId11"/>
    <p:sldId id="28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322"/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13AD104D-97E2-4F63-BA13-B898E788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9174682" cy="68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F57730-7334-4594-9B9E-B980DAF53520}"/>
              </a:ext>
            </a:extLst>
          </p:cNvPr>
          <p:cNvSpPr/>
          <p:nvPr/>
        </p:nvSpPr>
        <p:spPr>
          <a:xfrm>
            <a:off x="1219200" y="56382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31D36-A430-4F96-89A6-482E9C9D02E2}"/>
              </a:ext>
            </a:extLst>
          </p:cNvPr>
          <p:cNvSpPr txBox="1"/>
          <p:nvPr/>
        </p:nvSpPr>
        <p:spPr>
          <a:xfrm>
            <a:off x="838200" y="190500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CHÀO MỪNG CÁC EM HỌC SINH LỚP 2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ĐÃ ĐẾN VỚI TIẾT HỌC THỂ DỤC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19587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24"/>
    </mc:Choice>
    <mc:Fallback xmlns="">
      <p:transition advTm="922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0668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00 hình nền powerpoint đẹp nhất nhiều chủ đề mà bạn cần">
            <a:extLst>
              <a:ext uri="{FF2B5EF4-FFF2-40B4-BE49-F238E27FC236}">
                <a16:creationId xmlns:a16="http://schemas.microsoft.com/office/drawing/2014/main" id="{AF7F85D5-8298-4AFA-A6F8-D5E651F9A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  <p:transition spd="slow" advTm="94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13AD104D-97E2-4F63-BA13-B898E788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682" cy="68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F57730-7334-4594-9B9E-B980DAF53520}"/>
              </a:ext>
            </a:extLst>
          </p:cNvPr>
          <p:cNvSpPr/>
          <p:nvPr/>
        </p:nvSpPr>
        <p:spPr>
          <a:xfrm>
            <a:off x="1219200" y="56382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31D36-A430-4F96-89A6-482E9C9D02E2}"/>
              </a:ext>
            </a:extLst>
          </p:cNvPr>
          <p:cNvSpPr txBox="1"/>
          <p:nvPr/>
        </p:nvSpPr>
        <p:spPr>
          <a:xfrm>
            <a:off x="838200" y="190500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CHÀO MỪNG CÁC EM HỌC SINH LỚP 2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ĐÃ ĐẾN VỚI TIẾT HỌC THỂ DỤC NGÀY HÔM NAY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7501"/>
      </p:ext>
    </p:extLst>
  </p:cSld>
  <p:clrMapOvr>
    <a:masterClrMapping/>
  </p:clrMapOvr>
  <p:transition spd="slow" advTm="802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616" y="2447683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/>
              <a:t>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 TẬP PHỐI HỢP DI CHUYỂN </a:t>
            </a:r>
            <a:endParaRPr lang="vi-VN" sz="28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VÒNG PHẢI, VÒNG TRÁI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8410" y="1678242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THỂ DỤC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1594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p:transition spd="slow" advTm="116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81659" y="457200"/>
            <a:ext cx="7391400" cy="472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YÊU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CẦU CẦN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ĐẠT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phối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vòng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vòng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Nghiêm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túc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99">
        <p:split orient="vert"/>
      </p:transition>
    </mc:Choice>
    <mc:Fallback xmlns="">
      <p:transition spd="slow" advTm="144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ellow background cartoon border PPT background picture PowerPoint  Templates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3372C-E04C-442A-8674-07E026298AE0}"/>
              </a:ext>
            </a:extLst>
          </p:cNvPr>
          <p:cNvSpPr txBox="1"/>
          <p:nvPr/>
        </p:nvSpPr>
        <p:spPr>
          <a:xfrm>
            <a:off x="985759" y="834851"/>
            <a:ext cx="717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TRANG PHỤC TẬP 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42B93-4948-490F-8E69-FDBD814C531B}"/>
              </a:ext>
            </a:extLst>
          </p:cNvPr>
          <p:cNvSpPr txBox="1"/>
          <p:nvPr/>
        </p:nvSpPr>
        <p:spPr>
          <a:xfrm>
            <a:off x="1103182" y="2316033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09791-1F7A-4C56-BA17-FC5DFF27FC4E}"/>
              </a:ext>
            </a:extLst>
          </p:cNvPr>
          <p:cNvSpPr txBox="1"/>
          <p:nvPr/>
        </p:nvSpPr>
        <p:spPr>
          <a:xfrm>
            <a:off x="3896506" y="2169508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E6005-6533-4219-B9C1-BAEE27405B5D}"/>
              </a:ext>
            </a:extLst>
          </p:cNvPr>
          <p:cNvSpPr txBox="1"/>
          <p:nvPr/>
        </p:nvSpPr>
        <p:spPr>
          <a:xfrm>
            <a:off x="1460368" y="1615510"/>
            <a:ext cx="66978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</a:rPr>
              <a:t>-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0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94">
        <p14:reveal/>
      </p:transition>
    </mc:Choice>
    <mc:Fallback xmlns="">
      <p:transition spd="slow" advTm="13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ay Phim Hoạt Hình Cỏ Vector Hình ảnh | Định dạng hình ảnh PSD  605598400| vn.lovepik.com">
            <a:extLst>
              <a:ext uri="{FF2B5EF4-FFF2-40B4-BE49-F238E27FC236}">
                <a16:creationId xmlns:a16="http://schemas.microsoft.com/office/drawing/2014/main" id="{65B48CFD-0DE7-472C-8242-0076810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1A61B8DC-2D6D-4682-9B9E-77A1C217C7F5}"/>
              </a:ext>
            </a:extLst>
          </p:cNvPr>
          <p:cNvSpPr/>
          <p:nvPr/>
        </p:nvSpPr>
        <p:spPr>
          <a:xfrm>
            <a:off x="457200" y="326661"/>
            <a:ext cx="2130426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KHỞI ĐỘNG</a:t>
            </a:r>
          </a:p>
        </p:txBody>
      </p:sp>
      <p:pic>
        <p:nvPicPr>
          <p:cNvPr id="3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AEFCD6E9-0895-4F87-A1B8-C631CB57C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4478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8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F5D37-22E8-4BAC-8516-D9AFF9E7C772}"/>
              </a:ext>
            </a:extLst>
          </p:cNvPr>
          <p:cNvSpPr txBox="1"/>
          <p:nvPr/>
        </p:nvSpPr>
        <p:spPr>
          <a:xfrm>
            <a:off x="1028699" y="6195481"/>
            <a:ext cx="708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ra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?</a:t>
            </a:r>
          </a:p>
          <a:p>
            <a:endParaRPr lang="en-US" dirty="0"/>
          </a:p>
        </p:txBody>
      </p:sp>
      <p:pic>
        <p:nvPicPr>
          <p:cNvPr id="6" name="Picture 2" descr="50++ hình nền powerpoint đẹp long lanh">
            <a:extLst>
              <a:ext uri="{FF2B5EF4-FFF2-40B4-BE49-F238E27FC236}">
                <a16:creationId xmlns:a16="http://schemas.microsoft.com/office/drawing/2014/main" id="{65076B4F-7930-45FA-90BE-B820F39A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B80EAA-545F-48CC-BC6F-A1CE0F1F533A}"/>
              </a:ext>
            </a:extLst>
          </p:cNvPr>
          <p:cNvSpPr/>
          <p:nvPr/>
        </p:nvSpPr>
        <p:spPr>
          <a:xfrm>
            <a:off x="445957" y="414567"/>
            <a:ext cx="8534400" cy="5992479"/>
          </a:xfrm>
          <a:prstGeom prst="roundRect">
            <a:avLst/>
          </a:prstGeom>
          <a:solidFill>
            <a:srgbClr val="0B93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ABE58-287D-495E-A931-CCE739F45274}"/>
              </a:ext>
            </a:extLst>
          </p:cNvPr>
          <p:cNvSpPr txBox="1"/>
          <p:nvPr/>
        </p:nvSpPr>
        <p:spPr>
          <a:xfrm>
            <a:off x="1219200" y="994900"/>
            <a:ext cx="7225937" cy="707886"/>
          </a:xfrm>
          <a:prstGeom prst="rect">
            <a:avLst/>
          </a:prstGeom>
          <a:solidFill>
            <a:srgbClr val="0B93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HỌC </a:t>
            </a:r>
            <a:r>
              <a:rPr lang="en-GB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ĐI THƯỜNG THEO VẠCH KẺ</a:t>
            </a:r>
            <a:endParaRPr lang="vi-VN" altLang="en-US" sz="20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GB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VÒNG TRÁI (VÒNG PHẢI) HAI TAY PHỐI HỢP TỰ NHIÊN</a:t>
            </a:r>
            <a:endParaRPr lang="en-GB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63" y="2072207"/>
            <a:ext cx="6982309" cy="37951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ransition spd="slow" advTm="334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381000" y="6858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9906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THEO VẠCH KẺ VÒNG TRÁI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(VÒNG PHẢI) HAI TAY CHỐNG DANG NGANG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93" y="1981200"/>
            <a:ext cx="7157696" cy="37702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3"/>
    </mc:Choice>
    <mc:Fallback xmlns="">
      <p:transition spd="slow" advTm="3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381000" y="6858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743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NHẢY ĐÚNG NHẢY NHANH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3"/>
    </mc:Choice>
    <mc:Fallback xmlns="">
      <p:transition spd="slow" advTm="3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195</Words>
  <Application>Microsoft Office PowerPoint</Application>
  <PresentationFormat>On-screen Show (4:3)</PresentationFormat>
  <Paragraphs>28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thang</cp:lastModifiedBy>
  <cp:revision>60</cp:revision>
  <dcterms:created xsi:type="dcterms:W3CDTF">2021-09-20T09:03:03Z</dcterms:created>
  <dcterms:modified xsi:type="dcterms:W3CDTF">2021-10-23T00:46:04Z</dcterms:modified>
</cp:coreProperties>
</file>